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73" r:id="rId3"/>
    <p:sldId id="278" r:id="rId4"/>
    <p:sldId id="291" r:id="rId5"/>
    <p:sldId id="279" r:id="rId6"/>
    <p:sldId id="256" r:id="rId7"/>
    <p:sldId id="280" r:id="rId8"/>
    <p:sldId id="258" r:id="rId9"/>
    <p:sldId id="281" r:id="rId10"/>
    <p:sldId id="259" r:id="rId11"/>
    <p:sldId id="282" r:id="rId12"/>
    <p:sldId id="257" r:id="rId13"/>
    <p:sldId id="283" r:id="rId14"/>
    <p:sldId id="275" r:id="rId15"/>
    <p:sldId id="284" r:id="rId16"/>
    <p:sldId id="260" r:id="rId17"/>
    <p:sldId id="285" r:id="rId18"/>
    <p:sldId id="261" r:id="rId19"/>
    <p:sldId id="286" r:id="rId20"/>
    <p:sldId id="263" r:id="rId21"/>
    <p:sldId id="287" r:id="rId22"/>
    <p:sldId id="262" r:id="rId23"/>
    <p:sldId id="288" r:id="rId24"/>
    <p:sldId id="264" r:id="rId25"/>
    <p:sldId id="289" r:id="rId26"/>
    <p:sldId id="265" r:id="rId27"/>
    <p:sldId id="290" r:id="rId28"/>
    <p:sldId id="266" r:id="rId29"/>
    <p:sldId id="268" r:id="rId30"/>
    <p:sldId id="269" r:id="rId31"/>
    <p:sldId id="271" r:id="rId32"/>
    <p:sldId id="27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DE9D0-5B6A-4282-958A-B0EA52F764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50B7D8-A16D-425C-8680-015BF33275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8BF0B8-94C5-4479-B610-871C17476CCF}"/>
              </a:ext>
            </a:extLst>
          </p:cNvPr>
          <p:cNvSpPr>
            <a:spLocks noGrp="1"/>
          </p:cNvSpPr>
          <p:nvPr>
            <p:ph type="dt" sz="half" idx="10"/>
          </p:nvPr>
        </p:nvSpPr>
        <p:spPr/>
        <p:txBody>
          <a:bodyPr/>
          <a:lstStyle/>
          <a:p>
            <a:fld id="{6D153839-BF17-4553-9A11-29180DDEFEA3}" type="datetimeFigureOut">
              <a:rPr lang="en-US" smtClean="0"/>
              <a:t>11/6/2020</a:t>
            </a:fld>
            <a:endParaRPr lang="en-US"/>
          </a:p>
        </p:txBody>
      </p:sp>
      <p:sp>
        <p:nvSpPr>
          <p:cNvPr id="5" name="Footer Placeholder 4">
            <a:extLst>
              <a:ext uri="{FF2B5EF4-FFF2-40B4-BE49-F238E27FC236}">
                <a16:creationId xmlns:a16="http://schemas.microsoft.com/office/drawing/2014/main" id="{1ED28C08-A449-47EE-BC34-20DC96099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B53AA-81FE-4F25-9E5C-08A7398EBA03}"/>
              </a:ext>
            </a:extLst>
          </p:cNvPr>
          <p:cNvSpPr>
            <a:spLocks noGrp="1"/>
          </p:cNvSpPr>
          <p:nvPr>
            <p:ph type="sldNum" sz="quarter" idx="12"/>
          </p:nvPr>
        </p:nvSpPr>
        <p:spPr/>
        <p:txBody>
          <a:bodyPr/>
          <a:lstStyle/>
          <a:p>
            <a:fld id="{903031C1-25FF-40C1-9A03-E9E6D5A96752}" type="slidenum">
              <a:rPr lang="en-US" smtClean="0"/>
              <a:t>‹#›</a:t>
            </a:fld>
            <a:endParaRPr lang="en-US"/>
          </a:p>
        </p:txBody>
      </p:sp>
    </p:spTree>
    <p:extLst>
      <p:ext uri="{BB962C8B-B14F-4D97-AF65-F5344CB8AC3E}">
        <p14:creationId xmlns:p14="http://schemas.microsoft.com/office/powerpoint/2010/main" val="620039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8D94-19F6-455D-AA93-8CCD6A7119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F50033-3873-4E40-96F9-078B91F6CB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8A761-D352-452E-8315-DA64B7E55CE3}"/>
              </a:ext>
            </a:extLst>
          </p:cNvPr>
          <p:cNvSpPr>
            <a:spLocks noGrp="1"/>
          </p:cNvSpPr>
          <p:nvPr>
            <p:ph type="dt" sz="half" idx="10"/>
          </p:nvPr>
        </p:nvSpPr>
        <p:spPr/>
        <p:txBody>
          <a:bodyPr/>
          <a:lstStyle/>
          <a:p>
            <a:fld id="{6D153839-BF17-4553-9A11-29180DDEFEA3}" type="datetimeFigureOut">
              <a:rPr lang="en-US" smtClean="0"/>
              <a:t>11/6/2020</a:t>
            </a:fld>
            <a:endParaRPr lang="en-US"/>
          </a:p>
        </p:txBody>
      </p:sp>
      <p:sp>
        <p:nvSpPr>
          <p:cNvPr id="5" name="Footer Placeholder 4">
            <a:extLst>
              <a:ext uri="{FF2B5EF4-FFF2-40B4-BE49-F238E27FC236}">
                <a16:creationId xmlns:a16="http://schemas.microsoft.com/office/drawing/2014/main" id="{B3084579-70EE-4A59-9D48-77F45B283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6E602-831C-4F15-99A3-2130E13D3532}"/>
              </a:ext>
            </a:extLst>
          </p:cNvPr>
          <p:cNvSpPr>
            <a:spLocks noGrp="1"/>
          </p:cNvSpPr>
          <p:nvPr>
            <p:ph type="sldNum" sz="quarter" idx="12"/>
          </p:nvPr>
        </p:nvSpPr>
        <p:spPr/>
        <p:txBody>
          <a:bodyPr/>
          <a:lstStyle/>
          <a:p>
            <a:fld id="{903031C1-25FF-40C1-9A03-E9E6D5A96752}" type="slidenum">
              <a:rPr lang="en-US" smtClean="0"/>
              <a:t>‹#›</a:t>
            </a:fld>
            <a:endParaRPr lang="en-US"/>
          </a:p>
        </p:txBody>
      </p:sp>
    </p:spTree>
    <p:extLst>
      <p:ext uri="{BB962C8B-B14F-4D97-AF65-F5344CB8AC3E}">
        <p14:creationId xmlns:p14="http://schemas.microsoft.com/office/powerpoint/2010/main" val="395106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22995-634A-450F-925E-F749725F53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062CFE-BF9B-4484-8381-158E9AE71F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6F12B-DCFA-4CCA-A1E2-5961B3499FF0}"/>
              </a:ext>
            </a:extLst>
          </p:cNvPr>
          <p:cNvSpPr>
            <a:spLocks noGrp="1"/>
          </p:cNvSpPr>
          <p:nvPr>
            <p:ph type="dt" sz="half" idx="10"/>
          </p:nvPr>
        </p:nvSpPr>
        <p:spPr/>
        <p:txBody>
          <a:bodyPr/>
          <a:lstStyle/>
          <a:p>
            <a:fld id="{6D153839-BF17-4553-9A11-29180DDEFEA3}" type="datetimeFigureOut">
              <a:rPr lang="en-US" smtClean="0"/>
              <a:t>11/6/2020</a:t>
            </a:fld>
            <a:endParaRPr lang="en-US"/>
          </a:p>
        </p:txBody>
      </p:sp>
      <p:sp>
        <p:nvSpPr>
          <p:cNvPr id="5" name="Footer Placeholder 4">
            <a:extLst>
              <a:ext uri="{FF2B5EF4-FFF2-40B4-BE49-F238E27FC236}">
                <a16:creationId xmlns:a16="http://schemas.microsoft.com/office/drawing/2014/main" id="{FBF18E4F-3CDB-43B8-B1B0-760113225D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35F40-64C1-4CBE-B304-FED9F018FA42}"/>
              </a:ext>
            </a:extLst>
          </p:cNvPr>
          <p:cNvSpPr>
            <a:spLocks noGrp="1"/>
          </p:cNvSpPr>
          <p:nvPr>
            <p:ph type="sldNum" sz="quarter" idx="12"/>
          </p:nvPr>
        </p:nvSpPr>
        <p:spPr/>
        <p:txBody>
          <a:bodyPr/>
          <a:lstStyle/>
          <a:p>
            <a:fld id="{903031C1-25FF-40C1-9A03-E9E6D5A96752}" type="slidenum">
              <a:rPr lang="en-US" smtClean="0"/>
              <a:t>‹#›</a:t>
            </a:fld>
            <a:endParaRPr lang="en-US"/>
          </a:p>
        </p:txBody>
      </p:sp>
    </p:spTree>
    <p:extLst>
      <p:ext uri="{BB962C8B-B14F-4D97-AF65-F5344CB8AC3E}">
        <p14:creationId xmlns:p14="http://schemas.microsoft.com/office/powerpoint/2010/main" val="13119358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C0D2D-6BF4-4D76-879D-28F3682A03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239BC8-69E2-4335-B53B-C030A69997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01E11-705F-4D99-A464-90EE54C7F302}"/>
              </a:ext>
            </a:extLst>
          </p:cNvPr>
          <p:cNvSpPr>
            <a:spLocks noGrp="1"/>
          </p:cNvSpPr>
          <p:nvPr>
            <p:ph type="dt" sz="half" idx="10"/>
          </p:nvPr>
        </p:nvSpPr>
        <p:spPr/>
        <p:txBody>
          <a:bodyPr/>
          <a:lstStyle/>
          <a:p>
            <a:fld id="{6D153839-BF17-4553-9A11-29180DDEFEA3}" type="datetimeFigureOut">
              <a:rPr lang="en-US" smtClean="0"/>
              <a:t>11/6/2020</a:t>
            </a:fld>
            <a:endParaRPr lang="en-US"/>
          </a:p>
        </p:txBody>
      </p:sp>
      <p:sp>
        <p:nvSpPr>
          <p:cNvPr id="5" name="Footer Placeholder 4">
            <a:extLst>
              <a:ext uri="{FF2B5EF4-FFF2-40B4-BE49-F238E27FC236}">
                <a16:creationId xmlns:a16="http://schemas.microsoft.com/office/drawing/2014/main" id="{DA7CA8F0-A126-4111-88C0-B8673521C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6F9C3-6E1C-4420-A4D0-CCA94B0C3DDE}"/>
              </a:ext>
            </a:extLst>
          </p:cNvPr>
          <p:cNvSpPr>
            <a:spLocks noGrp="1"/>
          </p:cNvSpPr>
          <p:nvPr>
            <p:ph type="sldNum" sz="quarter" idx="12"/>
          </p:nvPr>
        </p:nvSpPr>
        <p:spPr/>
        <p:txBody>
          <a:bodyPr/>
          <a:lstStyle/>
          <a:p>
            <a:fld id="{903031C1-25FF-40C1-9A03-E9E6D5A96752}" type="slidenum">
              <a:rPr lang="en-US" smtClean="0"/>
              <a:t>‹#›</a:t>
            </a:fld>
            <a:endParaRPr lang="en-US"/>
          </a:p>
        </p:txBody>
      </p:sp>
    </p:spTree>
    <p:extLst>
      <p:ext uri="{BB962C8B-B14F-4D97-AF65-F5344CB8AC3E}">
        <p14:creationId xmlns:p14="http://schemas.microsoft.com/office/powerpoint/2010/main" val="299333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C323-01B7-46F7-B612-2B2AB33024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412EA7-D653-4D2E-9D42-3F94C1A1D5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21957-1E18-4488-A1DB-81D56C20A526}"/>
              </a:ext>
            </a:extLst>
          </p:cNvPr>
          <p:cNvSpPr>
            <a:spLocks noGrp="1"/>
          </p:cNvSpPr>
          <p:nvPr>
            <p:ph type="dt" sz="half" idx="10"/>
          </p:nvPr>
        </p:nvSpPr>
        <p:spPr/>
        <p:txBody>
          <a:bodyPr/>
          <a:lstStyle/>
          <a:p>
            <a:fld id="{6D153839-BF17-4553-9A11-29180DDEFEA3}" type="datetimeFigureOut">
              <a:rPr lang="en-US" smtClean="0"/>
              <a:t>11/6/2020</a:t>
            </a:fld>
            <a:endParaRPr lang="en-US"/>
          </a:p>
        </p:txBody>
      </p:sp>
      <p:sp>
        <p:nvSpPr>
          <p:cNvPr id="5" name="Footer Placeholder 4">
            <a:extLst>
              <a:ext uri="{FF2B5EF4-FFF2-40B4-BE49-F238E27FC236}">
                <a16:creationId xmlns:a16="http://schemas.microsoft.com/office/drawing/2014/main" id="{8A280101-49F3-4F45-BFC9-44ED0FC11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211F6-5AA3-445A-9EDD-E526036D2C23}"/>
              </a:ext>
            </a:extLst>
          </p:cNvPr>
          <p:cNvSpPr>
            <a:spLocks noGrp="1"/>
          </p:cNvSpPr>
          <p:nvPr>
            <p:ph type="sldNum" sz="quarter" idx="12"/>
          </p:nvPr>
        </p:nvSpPr>
        <p:spPr/>
        <p:txBody>
          <a:bodyPr/>
          <a:lstStyle/>
          <a:p>
            <a:fld id="{903031C1-25FF-40C1-9A03-E9E6D5A96752}" type="slidenum">
              <a:rPr lang="en-US" smtClean="0"/>
              <a:t>‹#›</a:t>
            </a:fld>
            <a:endParaRPr lang="en-US"/>
          </a:p>
        </p:txBody>
      </p:sp>
    </p:spTree>
    <p:extLst>
      <p:ext uri="{BB962C8B-B14F-4D97-AF65-F5344CB8AC3E}">
        <p14:creationId xmlns:p14="http://schemas.microsoft.com/office/powerpoint/2010/main" val="4256011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852C-4E92-4384-BC75-7760ECBB3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87344-7E1B-481B-99AE-FC70CF60E7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50B95D-4DFF-436F-89A0-903C55139A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9F8A20-1767-4D9C-9F37-D1E9AC21F300}"/>
              </a:ext>
            </a:extLst>
          </p:cNvPr>
          <p:cNvSpPr>
            <a:spLocks noGrp="1"/>
          </p:cNvSpPr>
          <p:nvPr>
            <p:ph type="dt" sz="half" idx="10"/>
          </p:nvPr>
        </p:nvSpPr>
        <p:spPr/>
        <p:txBody>
          <a:bodyPr/>
          <a:lstStyle/>
          <a:p>
            <a:fld id="{6D153839-BF17-4553-9A11-29180DDEFEA3}" type="datetimeFigureOut">
              <a:rPr lang="en-US" smtClean="0"/>
              <a:t>11/6/2020</a:t>
            </a:fld>
            <a:endParaRPr lang="en-US"/>
          </a:p>
        </p:txBody>
      </p:sp>
      <p:sp>
        <p:nvSpPr>
          <p:cNvPr id="6" name="Footer Placeholder 5">
            <a:extLst>
              <a:ext uri="{FF2B5EF4-FFF2-40B4-BE49-F238E27FC236}">
                <a16:creationId xmlns:a16="http://schemas.microsoft.com/office/drawing/2014/main" id="{A5794F23-811C-4146-8619-DAA5BB5578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B3057-314F-43E6-A70A-F2ED5B9F9EA1}"/>
              </a:ext>
            </a:extLst>
          </p:cNvPr>
          <p:cNvSpPr>
            <a:spLocks noGrp="1"/>
          </p:cNvSpPr>
          <p:nvPr>
            <p:ph type="sldNum" sz="quarter" idx="12"/>
          </p:nvPr>
        </p:nvSpPr>
        <p:spPr/>
        <p:txBody>
          <a:bodyPr/>
          <a:lstStyle/>
          <a:p>
            <a:fld id="{903031C1-25FF-40C1-9A03-E9E6D5A96752}" type="slidenum">
              <a:rPr lang="en-US" smtClean="0"/>
              <a:t>‹#›</a:t>
            </a:fld>
            <a:endParaRPr lang="en-US"/>
          </a:p>
        </p:txBody>
      </p:sp>
    </p:spTree>
    <p:extLst>
      <p:ext uri="{BB962C8B-B14F-4D97-AF65-F5344CB8AC3E}">
        <p14:creationId xmlns:p14="http://schemas.microsoft.com/office/powerpoint/2010/main" val="51783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4251-872A-4CDD-9F33-A028A2D90F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E5E134-E2AB-4651-94E0-B5B8D4D7BE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D9FBF0-81EB-4FCC-9423-23EFF4753A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64DE26-8375-4465-A4CD-675FBEC9A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F66C6-2CCE-4931-96E3-35C1C519D8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A52E68-60FB-4E87-8087-39EEA8153B13}"/>
              </a:ext>
            </a:extLst>
          </p:cNvPr>
          <p:cNvSpPr>
            <a:spLocks noGrp="1"/>
          </p:cNvSpPr>
          <p:nvPr>
            <p:ph type="dt" sz="half" idx="10"/>
          </p:nvPr>
        </p:nvSpPr>
        <p:spPr/>
        <p:txBody>
          <a:bodyPr/>
          <a:lstStyle/>
          <a:p>
            <a:fld id="{6D153839-BF17-4553-9A11-29180DDEFEA3}" type="datetimeFigureOut">
              <a:rPr lang="en-US" smtClean="0"/>
              <a:t>11/6/2020</a:t>
            </a:fld>
            <a:endParaRPr lang="en-US"/>
          </a:p>
        </p:txBody>
      </p:sp>
      <p:sp>
        <p:nvSpPr>
          <p:cNvPr id="8" name="Footer Placeholder 7">
            <a:extLst>
              <a:ext uri="{FF2B5EF4-FFF2-40B4-BE49-F238E27FC236}">
                <a16:creationId xmlns:a16="http://schemas.microsoft.com/office/drawing/2014/main" id="{1687D52F-8878-448A-BCAB-96BC1660C3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13109C-E6CB-402F-8B2A-905E789E5ADE}"/>
              </a:ext>
            </a:extLst>
          </p:cNvPr>
          <p:cNvSpPr>
            <a:spLocks noGrp="1"/>
          </p:cNvSpPr>
          <p:nvPr>
            <p:ph type="sldNum" sz="quarter" idx="12"/>
          </p:nvPr>
        </p:nvSpPr>
        <p:spPr/>
        <p:txBody>
          <a:bodyPr/>
          <a:lstStyle/>
          <a:p>
            <a:fld id="{903031C1-25FF-40C1-9A03-E9E6D5A96752}" type="slidenum">
              <a:rPr lang="en-US" smtClean="0"/>
              <a:t>‹#›</a:t>
            </a:fld>
            <a:endParaRPr lang="en-US"/>
          </a:p>
        </p:txBody>
      </p:sp>
    </p:spTree>
    <p:extLst>
      <p:ext uri="{BB962C8B-B14F-4D97-AF65-F5344CB8AC3E}">
        <p14:creationId xmlns:p14="http://schemas.microsoft.com/office/powerpoint/2010/main" val="2641443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FB580-5E87-4BB5-8BB7-61500F6057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1C1BC1-F0BF-477A-9254-2D36BFFDDE0A}"/>
              </a:ext>
            </a:extLst>
          </p:cNvPr>
          <p:cNvSpPr>
            <a:spLocks noGrp="1"/>
          </p:cNvSpPr>
          <p:nvPr>
            <p:ph type="dt" sz="half" idx="10"/>
          </p:nvPr>
        </p:nvSpPr>
        <p:spPr/>
        <p:txBody>
          <a:bodyPr/>
          <a:lstStyle/>
          <a:p>
            <a:fld id="{6D153839-BF17-4553-9A11-29180DDEFEA3}" type="datetimeFigureOut">
              <a:rPr lang="en-US" smtClean="0"/>
              <a:t>11/6/2020</a:t>
            </a:fld>
            <a:endParaRPr lang="en-US"/>
          </a:p>
        </p:txBody>
      </p:sp>
      <p:sp>
        <p:nvSpPr>
          <p:cNvPr id="4" name="Footer Placeholder 3">
            <a:extLst>
              <a:ext uri="{FF2B5EF4-FFF2-40B4-BE49-F238E27FC236}">
                <a16:creationId xmlns:a16="http://schemas.microsoft.com/office/drawing/2014/main" id="{67FEACC0-3F56-4ED8-9497-5FBD9D318A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835F41-CC76-4B77-92CF-EBBE98D7BB42}"/>
              </a:ext>
            </a:extLst>
          </p:cNvPr>
          <p:cNvSpPr>
            <a:spLocks noGrp="1"/>
          </p:cNvSpPr>
          <p:nvPr>
            <p:ph type="sldNum" sz="quarter" idx="12"/>
          </p:nvPr>
        </p:nvSpPr>
        <p:spPr/>
        <p:txBody>
          <a:bodyPr/>
          <a:lstStyle/>
          <a:p>
            <a:fld id="{903031C1-25FF-40C1-9A03-E9E6D5A96752}" type="slidenum">
              <a:rPr lang="en-US" smtClean="0"/>
              <a:t>‹#›</a:t>
            </a:fld>
            <a:endParaRPr lang="en-US"/>
          </a:p>
        </p:txBody>
      </p:sp>
    </p:spTree>
    <p:extLst>
      <p:ext uri="{BB962C8B-B14F-4D97-AF65-F5344CB8AC3E}">
        <p14:creationId xmlns:p14="http://schemas.microsoft.com/office/powerpoint/2010/main" val="1981517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9590B-514D-445E-BE95-E16863916B3F}"/>
              </a:ext>
            </a:extLst>
          </p:cNvPr>
          <p:cNvSpPr>
            <a:spLocks noGrp="1"/>
          </p:cNvSpPr>
          <p:nvPr>
            <p:ph type="dt" sz="half" idx="10"/>
          </p:nvPr>
        </p:nvSpPr>
        <p:spPr/>
        <p:txBody>
          <a:bodyPr/>
          <a:lstStyle/>
          <a:p>
            <a:fld id="{6D153839-BF17-4553-9A11-29180DDEFEA3}" type="datetimeFigureOut">
              <a:rPr lang="en-US" smtClean="0"/>
              <a:t>11/6/2020</a:t>
            </a:fld>
            <a:endParaRPr lang="en-US"/>
          </a:p>
        </p:txBody>
      </p:sp>
      <p:sp>
        <p:nvSpPr>
          <p:cNvPr id="3" name="Footer Placeholder 2">
            <a:extLst>
              <a:ext uri="{FF2B5EF4-FFF2-40B4-BE49-F238E27FC236}">
                <a16:creationId xmlns:a16="http://schemas.microsoft.com/office/drawing/2014/main" id="{0E709733-6843-42EF-BCDB-BF20346E77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AAF4A0-D176-4689-AE1B-B4F22B211632}"/>
              </a:ext>
            </a:extLst>
          </p:cNvPr>
          <p:cNvSpPr>
            <a:spLocks noGrp="1"/>
          </p:cNvSpPr>
          <p:nvPr>
            <p:ph type="sldNum" sz="quarter" idx="12"/>
          </p:nvPr>
        </p:nvSpPr>
        <p:spPr/>
        <p:txBody>
          <a:bodyPr/>
          <a:lstStyle/>
          <a:p>
            <a:fld id="{903031C1-25FF-40C1-9A03-E9E6D5A96752}" type="slidenum">
              <a:rPr lang="en-US" smtClean="0"/>
              <a:t>‹#›</a:t>
            </a:fld>
            <a:endParaRPr lang="en-US"/>
          </a:p>
        </p:txBody>
      </p:sp>
    </p:spTree>
    <p:extLst>
      <p:ext uri="{BB962C8B-B14F-4D97-AF65-F5344CB8AC3E}">
        <p14:creationId xmlns:p14="http://schemas.microsoft.com/office/powerpoint/2010/main" val="2568272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A232-7EF4-4E4F-AE27-B34520AA8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2DB0C0-022E-486C-8AA8-C6F6F2D26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8F5CD6-8D66-43BD-8DFA-B9B820C4C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F6BD-75AE-402F-B9FD-DF04BFA18913}"/>
              </a:ext>
            </a:extLst>
          </p:cNvPr>
          <p:cNvSpPr>
            <a:spLocks noGrp="1"/>
          </p:cNvSpPr>
          <p:nvPr>
            <p:ph type="dt" sz="half" idx="10"/>
          </p:nvPr>
        </p:nvSpPr>
        <p:spPr/>
        <p:txBody>
          <a:bodyPr/>
          <a:lstStyle/>
          <a:p>
            <a:fld id="{6D153839-BF17-4553-9A11-29180DDEFEA3}" type="datetimeFigureOut">
              <a:rPr lang="en-US" smtClean="0"/>
              <a:t>11/6/2020</a:t>
            </a:fld>
            <a:endParaRPr lang="en-US"/>
          </a:p>
        </p:txBody>
      </p:sp>
      <p:sp>
        <p:nvSpPr>
          <p:cNvPr id="6" name="Footer Placeholder 5">
            <a:extLst>
              <a:ext uri="{FF2B5EF4-FFF2-40B4-BE49-F238E27FC236}">
                <a16:creationId xmlns:a16="http://schemas.microsoft.com/office/drawing/2014/main" id="{65D11C28-558F-4DBD-8D61-82361251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C72D7E-3761-4B8E-B95C-6A2A15721FE5}"/>
              </a:ext>
            </a:extLst>
          </p:cNvPr>
          <p:cNvSpPr>
            <a:spLocks noGrp="1"/>
          </p:cNvSpPr>
          <p:nvPr>
            <p:ph type="sldNum" sz="quarter" idx="12"/>
          </p:nvPr>
        </p:nvSpPr>
        <p:spPr/>
        <p:txBody>
          <a:bodyPr/>
          <a:lstStyle/>
          <a:p>
            <a:fld id="{903031C1-25FF-40C1-9A03-E9E6D5A96752}" type="slidenum">
              <a:rPr lang="en-US" smtClean="0"/>
              <a:t>‹#›</a:t>
            </a:fld>
            <a:endParaRPr lang="en-US"/>
          </a:p>
        </p:txBody>
      </p:sp>
    </p:spTree>
    <p:extLst>
      <p:ext uri="{BB962C8B-B14F-4D97-AF65-F5344CB8AC3E}">
        <p14:creationId xmlns:p14="http://schemas.microsoft.com/office/powerpoint/2010/main" val="1541831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5E9E-B80A-4149-A13E-A05585D0E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691A52-43E2-4103-A93E-48E69C06D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C60D1F-E366-4082-8DCF-1E176FA294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8DC2B-28FA-4E2B-BD7E-CD3AB8869AF5}"/>
              </a:ext>
            </a:extLst>
          </p:cNvPr>
          <p:cNvSpPr>
            <a:spLocks noGrp="1"/>
          </p:cNvSpPr>
          <p:nvPr>
            <p:ph type="dt" sz="half" idx="10"/>
          </p:nvPr>
        </p:nvSpPr>
        <p:spPr/>
        <p:txBody>
          <a:bodyPr/>
          <a:lstStyle/>
          <a:p>
            <a:fld id="{6D153839-BF17-4553-9A11-29180DDEFEA3}" type="datetimeFigureOut">
              <a:rPr lang="en-US" smtClean="0"/>
              <a:t>11/6/2020</a:t>
            </a:fld>
            <a:endParaRPr lang="en-US"/>
          </a:p>
        </p:txBody>
      </p:sp>
      <p:sp>
        <p:nvSpPr>
          <p:cNvPr id="6" name="Footer Placeholder 5">
            <a:extLst>
              <a:ext uri="{FF2B5EF4-FFF2-40B4-BE49-F238E27FC236}">
                <a16:creationId xmlns:a16="http://schemas.microsoft.com/office/drawing/2014/main" id="{84793D22-54AB-4FEB-BA76-8A21BED3B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DFDD97-3A66-4B97-A3BE-85C67EFE517D}"/>
              </a:ext>
            </a:extLst>
          </p:cNvPr>
          <p:cNvSpPr>
            <a:spLocks noGrp="1"/>
          </p:cNvSpPr>
          <p:nvPr>
            <p:ph type="sldNum" sz="quarter" idx="12"/>
          </p:nvPr>
        </p:nvSpPr>
        <p:spPr/>
        <p:txBody>
          <a:bodyPr/>
          <a:lstStyle/>
          <a:p>
            <a:fld id="{903031C1-25FF-40C1-9A03-E9E6D5A96752}" type="slidenum">
              <a:rPr lang="en-US" smtClean="0"/>
              <a:t>‹#›</a:t>
            </a:fld>
            <a:endParaRPr lang="en-US"/>
          </a:p>
        </p:txBody>
      </p:sp>
    </p:spTree>
    <p:extLst>
      <p:ext uri="{BB962C8B-B14F-4D97-AF65-F5344CB8AC3E}">
        <p14:creationId xmlns:p14="http://schemas.microsoft.com/office/powerpoint/2010/main" val="16028033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624286-EDA3-422A-97EA-53265EF2E0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458665-8A95-4339-90CA-8C250CAE33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01E77-BEAD-4DF7-87D4-A74F92D8D2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53839-BF17-4553-9A11-29180DDEFEA3}" type="datetimeFigureOut">
              <a:rPr lang="en-US" smtClean="0"/>
              <a:t>11/6/2020</a:t>
            </a:fld>
            <a:endParaRPr lang="en-US"/>
          </a:p>
        </p:txBody>
      </p:sp>
      <p:sp>
        <p:nvSpPr>
          <p:cNvPr id="5" name="Footer Placeholder 4">
            <a:extLst>
              <a:ext uri="{FF2B5EF4-FFF2-40B4-BE49-F238E27FC236}">
                <a16:creationId xmlns:a16="http://schemas.microsoft.com/office/drawing/2014/main" id="{7EE692BC-EFCC-4159-AAE7-572340C0A6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00D27F-0009-410C-B4C9-A0A687267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031C1-25FF-40C1-9A03-E9E6D5A96752}" type="slidenum">
              <a:rPr lang="en-US" smtClean="0"/>
              <a:t>‹#›</a:t>
            </a:fld>
            <a:endParaRPr lang="en-US"/>
          </a:p>
        </p:txBody>
      </p:sp>
    </p:spTree>
    <p:extLst>
      <p:ext uri="{BB962C8B-B14F-4D97-AF65-F5344CB8AC3E}">
        <p14:creationId xmlns:p14="http://schemas.microsoft.com/office/powerpoint/2010/main" val="193827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G"/><Relationship Id="rId7" Type="http://schemas.openxmlformats.org/officeDocument/2006/relationships/image" Target="../media/image10.jpeg"/><Relationship Id="rId12" Type="http://schemas.openxmlformats.org/officeDocument/2006/relationships/image" Target="../media/image15.jp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F00CD-6D58-408E-8049-AB3C9416FACE}"/>
              </a:ext>
            </a:extLst>
          </p:cNvPr>
          <p:cNvSpPr>
            <a:spLocks noGrp="1"/>
          </p:cNvSpPr>
          <p:nvPr>
            <p:ph type="title"/>
          </p:nvPr>
        </p:nvSpPr>
        <p:spPr>
          <a:xfrm>
            <a:off x="7378889" y="781753"/>
            <a:ext cx="4509672" cy="1783894"/>
          </a:xfrm>
        </p:spPr>
        <p:txBody>
          <a:bodyPr vert="horz" lIns="91440" tIns="45720" rIns="91440" bIns="45720" rtlCol="0" anchor="b">
            <a:normAutofit/>
          </a:bodyPr>
          <a:lstStyle/>
          <a:p>
            <a:pPr algn="ctr"/>
            <a:r>
              <a:rPr lang="en-US" sz="5400" dirty="0">
                <a:latin typeface="+mn-lt"/>
              </a:rPr>
              <a:t>Veterans Day </a:t>
            </a:r>
            <a:br>
              <a:rPr lang="en-US" sz="5400" dirty="0">
                <a:latin typeface="+mn-lt"/>
              </a:rPr>
            </a:br>
            <a:r>
              <a:rPr lang="en-US" sz="5400" dirty="0">
                <a:latin typeface="+mn-lt"/>
              </a:rPr>
              <a:t>2020</a:t>
            </a:r>
          </a:p>
        </p:txBody>
      </p:sp>
      <p:sp>
        <p:nvSpPr>
          <p:cNvPr id="20" name="Freeform: Shape 1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84F9B6EB-3670-4A02-8467-B1D4061E96C6}"/>
              </a:ext>
            </a:extLst>
          </p:cNvPr>
          <p:cNvPicPr>
            <a:picLocks noGrp="1" noChangeAspect="1"/>
          </p:cNvPicPr>
          <p:nvPr>
            <p:ph idx="1"/>
          </p:nvPr>
        </p:nvPicPr>
        <p:blipFill rotWithShape="1">
          <a:blip r:embed="rId4"/>
          <a:srcRect l="5696" r="27944"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5" name="Picture 4">
            <a:extLst>
              <a:ext uri="{FF2B5EF4-FFF2-40B4-BE49-F238E27FC236}">
                <a16:creationId xmlns:a16="http://schemas.microsoft.com/office/drawing/2014/main" id="{5F8CCD2C-5E99-4538-B9AB-39E09C8D0FB1}"/>
              </a:ext>
            </a:extLst>
          </p:cNvPr>
          <p:cNvPicPr>
            <a:picLocks noChangeAspect="1"/>
          </p:cNvPicPr>
          <p:nvPr/>
        </p:nvPicPr>
        <p:blipFill>
          <a:blip r:embed="rId5"/>
          <a:stretch>
            <a:fillRect/>
          </a:stretch>
        </p:blipFill>
        <p:spPr>
          <a:xfrm>
            <a:off x="6238876" y="2139937"/>
            <a:ext cx="3936310" cy="3936310"/>
          </a:xfrm>
          <a:prstGeom prst="rect">
            <a:avLst/>
          </a:prstGeom>
        </p:spPr>
      </p:pic>
      <p:pic>
        <p:nvPicPr>
          <p:cNvPr id="12" name="Taps">
            <a:hlinkClick r:id="" action="ppaction://media"/>
            <a:extLst>
              <a:ext uri="{FF2B5EF4-FFF2-40B4-BE49-F238E27FC236}">
                <a16:creationId xmlns:a16="http://schemas.microsoft.com/office/drawing/2014/main" id="{556A677A-71DD-4587-BA91-69BDAAFCFA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2111" y="6282832"/>
            <a:ext cx="487363" cy="487363"/>
          </a:xfrm>
          <a:prstGeom prst="rect">
            <a:avLst/>
          </a:prstGeom>
        </p:spPr>
      </p:pic>
      <p:pic>
        <p:nvPicPr>
          <p:cNvPr id="6" name="Picture 5">
            <a:extLst>
              <a:ext uri="{FF2B5EF4-FFF2-40B4-BE49-F238E27FC236}">
                <a16:creationId xmlns:a16="http://schemas.microsoft.com/office/drawing/2014/main" id="{A887DF46-2737-4B7E-868F-9A55863C303E}"/>
              </a:ext>
            </a:extLst>
          </p:cNvPr>
          <p:cNvPicPr>
            <a:picLocks noChangeAspect="1"/>
          </p:cNvPicPr>
          <p:nvPr/>
        </p:nvPicPr>
        <p:blipFill>
          <a:blip r:embed="rId7"/>
          <a:stretch>
            <a:fillRect/>
          </a:stretch>
        </p:blipFill>
        <p:spPr>
          <a:xfrm>
            <a:off x="9685442" y="2893107"/>
            <a:ext cx="1856669" cy="2061448"/>
          </a:xfrm>
          <a:prstGeom prst="rect">
            <a:avLst/>
          </a:prstGeom>
        </p:spPr>
      </p:pic>
    </p:spTree>
    <p:extLst>
      <p:ext uri="{BB962C8B-B14F-4D97-AF65-F5344CB8AC3E}">
        <p14:creationId xmlns:p14="http://schemas.microsoft.com/office/powerpoint/2010/main" val="32111113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advClick="0" advTm="5000">
        <p:split orient="vert"/>
      </p:transition>
    </mc:Choice>
    <mc:Fallback xmlns="">
      <p:transition advClick="0" advTm="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2F55-B3CE-4AB1-9901-142054D22D30}"/>
              </a:ext>
            </a:extLst>
          </p:cNvPr>
          <p:cNvSpPr>
            <a:spLocks noGrp="1"/>
          </p:cNvSpPr>
          <p:nvPr>
            <p:ph type="title"/>
          </p:nvPr>
        </p:nvSpPr>
        <p:spPr>
          <a:xfrm>
            <a:off x="7188052" y="669534"/>
            <a:ext cx="4699148" cy="2273691"/>
          </a:xfrm>
        </p:spPr>
        <p:txBody>
          <a:bodyPr vert="horz" lIns="91440" tIns="45720" rIns="91440" bIns="45720" rtlCol="0" anchor="b">
            <a:normAutofit/>
          </a:bodyPr>
          <a:lstStyle/>
          <a:p>
            <a:pPr algn="ctr"/>
            <a:r>
              <a:rPr lang="en-US" sz="3600" b="0" i="0" dirty="0">
                <a:effectLst/>
                <a:latin typeface="+mn-lt"/>
              </a:rPr>
              <a:t>Desmond K.H. Chun</a:t>
            </a:r>
            <a:br>
              <a:rPr lang="en-US" sz="3600" b="0" i="0" dirty="0">
                <a:effectLst/>
                <a:latin typeface="+mn-lt"/>
              </a:rPr>
            </a:br>
            <a:r>
              <a:rPr lang="en-US" sz="3600" b="0" i="0" dirty="0">
                <a:effectLst/>
                <a:latin typeface="+mn-lt"/>
              </a:rPr>
              <a:t>United States Air Force</a:t>
            </a:r>
            <a:br>
              <a:rPr lang="en-US" sz="3600" b="0" i="0" dirty="0">
                <a:effectLst/>
                <a:latin typeface="+mn-lt"/>
              </a:rPr>
            </a:br>
            <a:r>
              <a:rPr lang="en-US" sz="3600" b="0" i="0" dirty="0">
                <a:effectLst/>
                <a:latin typeface="+mn-lt"/>
              </a:rPr>
              <a:t>3 Years 1976 -1979</a:t>
            </a:r>
            <a:br>
              <a:rPr lang="en-US" sz="1400" dirty="0"/>
            </a:br>
            <a:endParaRPr lang="en-US" sz="3600" dirty="0"/>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A person posing for a picture&#10;&#10;Description automatically generated">
            <a:extLst>
              <a:ext uri="{FF2B5EF4-FFF2-40B4-BE49-F238E27FC236}">
                <a16:creationId xmlns:a16="http://schemas.microsoft.com/office/drawing/2014/main" id="{093D34B2-96C6-4283-9087-3BFB5911BF4D}"/>
              </a:ext>
            </a:extLst>
          </p:cNvPr>
          <p:cNvPicPr>
            <a:picLocks noGrp="1" noChangeAspect="1"/>
          </p:cNvPicPr>
          <p:nvPr>
            <p:ph idx="1"/>
          </p:nvPr>
        </p:nvPicPr>
        <p:blipFill rotWithShape="1">
          <a:blip r:embed="rId2"/>
          <a:srcRect l="8061" r="14563"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Title 1">
            <a:extLst>
              <a:ext uri="{FF2B5EF4-FFF2-40B4-BE49-F238E27FC236}">
                <a16:creationId xmlns:a16="http://schemas.microsoft.com/office/drawing/2014/main" id="{7A447FB6-F60B-4E6B-910E-78B9FA4464FE}"/>
              </a:ext>
            </a:extLst>
          </p:cNvPr>
          <p:cNvSpPr txBox="1">
            <a:spLocks/>
          </p:cNvSpPr>
          <p:nvPr/>
        </p:nvSpPr>
        <p:spPr>
          <a:xfrm>
            <a:off x="7188052" y="4300539"/>
            <a:ext cx="4699148" cy="227369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0" i="0" dirty="0">
                <a:effectLst/>
                <a:latin typeface="Segoe UI" panose="020B0502040204020203" pitchFamily="34" charset="0"/>
              </a:rPr>
              <a:t>Missile Launch Officer - 'Last of the Cold War Warriors' with his hands on the 'launch keys' to 10 Minuteman II Intercontinental Ballistic Missiles each carrying three nuclear Multiple Independent Reentry Vehicle warheads...We kept the country Free....</a:t>
            </a:r>
            <a:br>
              <a:rPr lang="en-US" sz="2200" dirty="0"/>
            </a:br>
            <a:endParaRPr lang="en-US" sz="2200" dirty="0"/>
          </a:p>
        </p:txBody>
      </p:sp>
    </p:spTree>
    <p:extLst>
      <p:ext uri="{BB962C8B-B14F-4D97-AF65-F5344CB8AC3E}">
        <p14:creationId xmlns:p14="http://schemas.microsoft.com/office/powerpoint/2010/main" val="1654920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8449B4-198C-49BA-8906-A6803ED956BD}"/>
              </a:ext>
            </a:extLst>
          </p:cNvPr>
          <p:cNvPicPr>
            <a:picLocks noChangeAspect="1"/>
          </p:cNvPicPr>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964750788"/>
      </p:ext>
    </p:extLst>
  </p:cSld>
  <p:clrMapOvr>
    <a:overrideClrMapping bg1="dk1" tx1="lt1" bg2="dk2" tx2="lt2" accent1="accent1" accent2="accent2" accent3="accent3" accent4="accent4" accent5="accent5" accent6="accent6" hlink="hlink" folHlink="folHlink"/>
  </p:clrMapOvr>
  <p:transition advClick="0" advTm="6000">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421A-4B98-4A50-9C28-AE82938C30B3}"/>
              </a:ext>
            </a:extLst>
          </p:cNvPr>
          <p:cNvSpPr>
            <a:spLocks noGrp="1"/>
          </p:cNvSpPr>
          <p:nvPr>
            <p:ph type="title"/>
          </p:nvPr>
        </p:nvSpPr>
        <p:spPr>
          <a:xfrm>
            <a:off x="6636315" y="939089"/>
            <a:ext cx="5006336" cy="1325563"/>
          </a:xfrm>
        </p:spPr>
        <p:txBody>
          <a:bodyPr vert="horz" lIns="91440" tIns="45720" rIns="91440" bIns="45720" rtlCol="0" anchor="ctr">
            <a:noAutofit/>
          </a:bodyPr>
          <a:lstStyle/>
          <a:p>
            <a:pPr algn="ctr"/>
            <a:r>
              <a:rPr lang="en-US" sz="3600" b="0" i="0" dirty="0">
                <a:effectLst/>
                <a:latin typeface="+mn-lt"/>
              </a:rPr>
              <a:t>Chandler N. Kelley</a:t>
            </a:r>
            <a:br>
              <a:rPr lang="en-US" sz="3600" dirty="0">
                <a:latin typeface="+mn-lt"/>
              </a:rPr>
            </a:br>
            <a:r>
              <a:rPr lang="en-US" sz="3600" b="0" i="0" dirty="0">
                <a:effectLst/>
                <a:latin typeface="+mn-lt"/>
              </a:rPr>
              <a:t>Army</a:t>
            </a:r>
            <a:br>
              <a:rPr lang="en-US" sz="3600" dirty="0">
                <a:latin typeface="+mn-lt"/>
              </a:rPr>
            </a:br>
            <a:r>
              <a:rPr lang="en-US" sz="3600" b="0" i="0" dirty="0">
                <a:effectLst/>
                <a:latin typeface="+mn-lt"/>
              </a:rPr>
              <a:t>4 years-Active</a:t>
            </a:r>
            <a:endParaRPr lang="en-US" sz="3600" dirty="0">
              <a:latin typeface="+mn-lt"/>
            </a:endParaRPr>
          </a:p>
        </p:txBody>
      </p:sp>
      <p:sp>
        <p:nvSpPr>
          <p:cNvPr id="21" name="Freeform: Shape 1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person standing in front of a mountain&#10;&#10;Description automatically generated">
            <a:extLst>
              <a:ext uri="{FF2B5EF4-FFF2-40B4-BE49-F238E27FC236}">
                <a16:creationId xmlns:a16="http://schemas.microsoft.com/office/drawing/2014/main" id="{7173C36A-EAD3-4E09-BA56-A6D5A744533F}"/>
              </a:ext>
            </a:extLst>
          </p:cNvPr>
          <p:cNvPicPr>
            <a:picLocks noGrp="1" noChangeAspect="1"/>
          </p:cNvPicPr>
          <p:nvPr>
            <p:ph idx="1"/>
          </p:nvPr>
        </p:nvPicPr>
        <p:blipFill rotWithShape="1">
          <a:blip r:embed="rId2"/>
          <a:srcRect t="12228" r="-1" b="2658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9" name="TextBox 8">
            <a:extLst>
              <a:ext uri="{FF2B5EF4-FFF2-40B4-BE49-F238E27FC236}">
                <a16:creationId xmlns:a16="http://schemas.microsoft.com/office/drawing/2014/main" id="{BFFE374D-D240-4F22-8D2D-CAC8E7183EDB}"/>
              </a:ext>
            </a:extLst>
          </p:cNvPr>
          <p:cNvSpPr txBox="1"/>
          <p:nvPr/>
        </p:nvSpPr>
        <p:spPr>
          <a:xfrm>
            <a:off x="6636315" y="3200594"/>
            <a:ext cx="5004073" cy="2342956"/>
          </a:xfrm>
          <a:prstGeom prst="rect">
            <a:avLst/>
          </a:prstGeom>
        </p:spPr>
        <p:txBody>
          <a:bodyPr vert="horz" lIns="91440" tIns="45720" rIns="91440" bIns="45720" rtlCol="0" anchor="t">
            <a:normAutofit/>
          </a:bodyPr>
          <a:lstStyle/>
          <a:p>
            <a:pPr algn="ctr">
              <a:lnSpc>
                <a:spcPct val="90000"/>
              </a:lnSpc>
              <a:spcAft>
                <a:spcPts val="600"/>
              </a:spcAft>
            </a:pPr>
            <a:r>
              <a:rPr lang="en-US" sz="2400" b="0" i="0" dirty="0">
                <a:effectLst/>
              </a:rPr>
              <a:t>Serving our great country was one of the best experiences of my life and it has truly set me up for a life full of success!</a:t>
            </a:r>
          </a:p>
          <a:p>
            <a:pPr indent="-228600" algn="ctr">
              <a:lnSpc>
                <a:spcPct val="90000"/>
              </a:lnSpc>
              <a:spcAft>
                <a:spcPts val="600"/>
              </a:spcAft>
              <a:buFont typeface="Arial" panose="020B0604020202020204" pitchFamily="34" charset="0"/>
              <a:buChar char="•"/>
            </a:pPr>
            <a:endParaRPr lang="en-US" sz="2400" dirty="0"/>
          </a:p>
          <a:p>
            <a:pPr algn="ctr">
              <a:lnSpc>
                <a:spcPct val="90000"/>
              </a:lnSpc>
              <a:spcAft>
                <a:spcPts val="600"/>
              </a:spcAft>
            </a:pPr>
            <a:r>
              <a:rPr lang="en-US" sz="2400" b="0" i="0" dirty="0">
                <a:effectLst/>
              </a:rPr>
              <a:t> “What we think, we become.” Buddha</a:t>
            </a:r>
            <a:endParaRPr lang="en-US" sz="2400" dirty="0"/>
          </a:p>
        </p:txBody>
      </p:sp>
    </p:spTree>
    <p:extLst>
      <p:ext uri="{BB962C8B-B14F-4D97-AF65-F5344CB8AC3E}">
        <p14:creationId xmlns:p14="http://schemas.microsoft.com/office/powerpoint/2010/main" val="21089656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067C9D-01E2-431F-8AA7-F58B765936D8}"/>
              </a:ext>
            </a:extLst>
          </p:cNvPr>
          <p:cNvPicPr>
            <a:picLocks noChangeAspect="1"/>
          </p:cNvPicPr>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1023420692"/>
      </p:ext>
    </p:extLst>
  </p:cSld>
  <p:clrMapOvr>
    <a:overrideClrMapping bg1="dk1" tx1="lt1" bg2="dk2" tx2="lt2" accent1="accent1" accent2="accent2" accent3="accent3" accent4="accent4" accent5="accent5" accent6="accent6" hlink="hlink" folHlink="folHlink"/>
  </p:clrMapOvr>
  <p:transition advTm="6000">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421A-4B98-4A50-9C28-AE82938C30B3}"/>
              </a:ext>
            </a:extLst>
          </p:cNvPr>
          <p:cNvSpPr>
            <a:spLocks noGrp="1"/>
          </p:cNvSpPr>
          <p:nvPr>
            <p:ph type="title"/>
          </p:nvPr>
        </p:nvSpPr>
        <p:spPr>
          <a:xfrm>
            <a:off x="6483213" y="804334"/>
            <a:ext cx="5006336" cy="1325563"/>
          </a:xfrm>
        </p:spPr>
        <p:txBody>
          <a:bodyPr vert="horz" lIns="91440" tIns="45720" rIns="91440" bIns="45720" rtlCol="0" anchor="ctr">
            <a:normAutofit fontScale="90000"/>
          </a:bodyPr>
          <a:lstStyle/>
          <a:p>
            <a:pPr algn="ctr"/>
            <a:r>
              <a:rPr lang="en-US" sz="3600" dirty="0"/>
              <a:t>Grady Ray High </a:t>
            </a:r>
            <a:br>
              <a:rPr lang="en-US" sz="3600" dirty="0"/>
            </a:br>
            <a:r>
              <a:rPr lang="en-US" sz="3600" dirty="0"/>
              <a:t>Unites States Army </a:t>
            </a:r>
            <a:br>
              <a:rPr lang="en-US" sz="3600" dirty="0"/>
            </a:br>
            <a:r>
              <a:rPr lang="en-US" sz="3600" dirty="0"/>
              <a:t>2 Years of Service </a:t>
            </a:r>
          </a:p>
        </p:txBody>
      </p:sp>
      <p:sp>
        <p:nvSpPr>
          <p:cNvPr id="26" name="Freeform: Shape 2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317B934-953C-4502-8BA8-8C0EE00307F0}"/>
              </a:ext>
            </a:extLst>
          </p:cNvPr>
          <p:cNvPicPr>
            <a:picLocks noChangeAspect="1"/>
          </p:cNvPicPr>
          <p:nvPr/>
        </p:nvPicPr>
        <p:blipFill rotWithShape="1">
          <a:blip r:embed="rId2"/>
          <a:srcRect t="24720" b="98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Content Placeholder 3">
            <a:extLst>
              <a:ext uri="{FF2B5EF4-FFF2-40B4-BE49-F238E27FC236}">
                <a16:creationId xmlns:a16="http://schemas.microsoft.com/office/drawing/2014/main" id="{87A7D36F-9725-4681-8295-33765530BA63}"/>
              </a:ext>
            </a:extLst>
          </p:cNvPr>
          <p:cNvSpPr>
            <a:spLocks noGrp="1"/>
          </p:cNvSpPr>
          <p:nvPr>
            <p:ph idx="1"/>
          </p:nvPr>
        </p:nvSpPr>
        <p:spPr>
          <a:xfrm>
            <a:off x="5726098" y="2871982"/>
            <a:ext cx="5916554" cy="3181684"/>
          </a:xfrm>
        </p:spPr>
        <p:txBody>
          <a:bodyPr vert="horz" lIns="91440" tIns="45720" rIns="91440" bIns="45720" rtlCol="0" anchor="t">
            <a:normAutofit lnSpcReduction="10000"/>
          </a:bodyPr>
          <a:lstStyle/>
          <a:p>
            <a:pPr marL="0" indent="0" algn="ctr">
              <a:spcAft>
                <a:spcPts val="600"/>
              </a:spcAft>
              <a:buNone/>
            </a:pPr>
            <a:r>
              <a:rPr lang="en-US" sz="2200" dirty="0"/>
              <a:t>Grady is very proud to be an American and took great pride in serving his country in the United States Army.  Grady truly loves and respects his country, and it shows by the man he is today. With his impeccable work ethic, and the respectful words he speaks to his fellow Americans. I am so very proud of Grady for his dedication, smart mind, strong hands, and a very warm heart. </a:t>
            </a:r>
          </a:p>
          <a:p>
            <a:pPr marL="0" indent="0">
              <a:lnSpc>
                <a:spcPct val="110000"/>
              </a:lnSpc>
              <a:spcAft>
                <a:spcPts val="600"/>
              </a:spcAft>
              <a:buNone/>
            </a:pPr>
            <a:r>
              <a:rPr lang="en-US" sz="1800" dirty="0"/>
              <a:t>			</a:t>
            </a:r>
            <a:r>
              <a:rPr lang="en-US" sz="2200" dirty="0"/>
              <a:t>I love you,                                                                  			Linda</a:t>
            </a:r>
          </a:p>
        </p:txBody>
      </p:sp>
    </p:spTree>
    <p:extLst>
      <p:ext uri="{BB962C8B-B14F-4D97-AF65-F5344CB8AC3E}">
        <p14:creationId xmlns:p14="http://schemas.microsoft.com/office/powerpoint/2010/main" val="16166893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D89C76-E1ED-404B-B6F4-F67E61836050}"/>
              </a:ext>
            </a:extLst>
          </p:cNvPr>
          <p:cNvPicPr>
            <a:picLocks noChangeAspect="1"/>
          </p:cNvPicPr>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321967652"/>
      </p:ext>
    </p:extLst>
  </p:cSld>
  <p:clrMapOvr>
    <a:overrideClrMapping bg1="dk1" tx1="lt1" bg2="dk2" tx2="lt2" accent1="accent1" accent2="accent2" accent3="accent3" accent4="accent4" accent5="accent5" accent6="accent6" hlink="hlink" folHlink="folHlink"/>
  </p:clrMapOvr>
  <p:transition advTm="6000">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C313-8A62-4283-B827-5A6B408E4ED1}"/>
              </a:ext>
            </a:extLst>
          </p:cNvPr>
          <p:cNvSpPr>
            <a:spLocks noGrp="1"/>
          </p:cNvSpPr>
          <p:nvPr>
            <p:ph type="title"/>
          </p:nvPr>
        </p:nvSpPr>
        <p:spPr>
          <a:xfrm>
            <a:off x="6460878" y="698109"/>
            <a:ext cx="4645250" cy="2030804"/>
          </a:xfrm>
        </p:spPr>
        <p:txBody>
          <a:bodyPr vert="horz" lIns="91440" tIns="45720" rIns="91440" bIns="45720" rtlCol="0" anchor="b">
            <a:normAutofit/>
          </a:bodyPr>
          <a:lstStyle/>
          <a:p>
            <a:pPr algn="ctr"/>
            <a:r>
              <a:rPr lang="en-US" sz="3600" b="0" i="0" dirty="0">
                <a:effectLst/>
                <a:latin typeface="+mn-lt"/>
              </a:rPr>
              <a:t>Katie Berryhill</a:t>
            </a:r>
            <a:br>
              <a:rPr lang="en-US" sz="3600" dirty="0">
                <a:latin typeface="+mn-lt"/>
              </a:rPr>
            </a:br>
            <a:r>
              <a:rPr lang="en-US" sz="3600" b="0" i="0" dirty="0">
                <a:effectLst/>
                <a:latin typeface="+mn-lt"/>
              </a:rPr>
              <a:t>USAF/USAFR</a:t>
            </a:r>
            <a:br>
              <a:rPr lang="en-US" sz="3600" dirty="0">
                <a:latin typeface="+mn-lt"/>
              </a:rPr>
            </a:br>
            <a:r>
              <a:rPr lang="en-US" sz="3600" dirty="0">
                <a:latin typeface="+mn-lt"/>
              </a:rPr>
              <a:t>11 Years </a:t>
            </a:r>
            <a:r>
              <a:rPr lang="en-US" sz="3600" b="0" i="0" dirty="0">
                <a:effectLst/>
                <a:latin typeface="+mn-lt"/>
              </a:rPr>
              <a:t>1990-2001</a:t>
            </a:r>
            <a:endParaRPr lang="en-US" sz="3600" dirty="0">
              <a:latin typeface="+mn-lt"/>
            </a:endParaRPr>
          </a:p>
        </p:txBody>
      </p:sp>
      <p:sp>
        <p:nvSpPr>
          <p:cNvPr id="11"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1F15F916-6BF8-4A03-965D-C9FE6DBCE194}"/>
              </a:ext>
            </a:extLst>
          </p:cNvPr>
          <p:cNvPicPr>
            <a:picLocks noGrp="1" noChangeAspect="1"/>
          </p:cNvPicPr>
          <p:nvPr>
            <p:ph idx="1"/>
          </p:nvPr>
        </p:nvPicPr>
        <p:blipFill rotWithShape="1">
          <a:blip r:embed="rId2"/>
          <a:srcRect r="12159"/>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065311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0FA64F-5296-4039-A957-D9FB71B513C0}"/>
              </a:ext>
            </a:extLst>
          </p:cNvPr>
          <p:cNvPicPr>
            <a:picLocks noChangeAspect="1"/>
          </p:cNvPicPr>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2560474787"/>
      </p:ext>
    </p:extLst>
  </p:cSld>
  <p:clrMapOvr>
    <a:overrideClrMapping bg1="dk1" tx1="lt1" bg2="dk2" tx2="lt2" accent1="accent1" accent2="accent2" accent3="accent3" accent4="accent4" accent5="accent5" accent6="accent6" hlink="hlink" folHlink="folHlink"/>
  </p:clrMapOvr>
  <p:transition advClick="0" advTm="6000">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C313-8A62-4283-B827-5A6B408E4ED1}"/>
              </a:ext>
            </a:extLst>
          </p:cNvPr>
          <p:cNvSpPr>
            <a:spLocks noGrp="1"/>
          </p:cNvSpPr>
          <p:nvPr>
            <p:ph type="title"/>
          </p:nvPr>
        </p:nvSpPr>
        <p:spPr>
          <a:xfrm>
            <a:off x="6746627" y="2645093"/>
            <a:ext cx="4645250" cy="2889114"/>
          </a:xfrm>
        </p:spPr>
        <p:txBody>
          <a:bodyPr vert="horz" lIns="91440" tIns="45720" rIns="91440" bIns="45720" rtlCol="0" anchor="b">
            <a:noAutofit/>
          </a:bodyPr>
          <a:lstStyle/>
          <a:p>
            <a:pPr algn="ctr"/>
            <a:r>
              <a:rPr lang="en-US" sz="3600" dirty="0"/>
              <a:t>Ret. Lt. Colonel William F. Huggins</a:t>
            </a:r>
            <a:br>
              <a:rPr lang="en-US" sz="3600" dirty="0"/>
            </a:br>
            <a:br>
              <a:rPr lang="en-US" sz="3600" b="0" i="0" dirty="0">
                <a:effectLst/>
              </a:rPr>
            </a:br>
            <a:r>
              <a:rPr lang="en-US" sz="3600" b="0" i="0" dirty="0">
                <a:effectLst/>
              </a:rPr>
              <a:t>29 Years of Service</a:t>
            </a:r>
            <a:br>
              <a:rPr lang="en-US" sz="3600" b="0" i="0" dirty="0">
                <a:effectLst/>
              </a:rPr>
            </a:br>
            <a:r>
              <a:rPr lang="en-US" sz="3600" b="0" i="0" dirty="0">
                <a:effectLst/>
              </a:rPr>
              <a:t>United States Air Force</a:t>
            </a:r>
            <a:br>
              <a:rPr lang="en-US" sz="3600" b="0" i="0" dirty="0">
                <a:effectLst/>
              </a:rPr>
            </a:br>
            <a:br>
              <a:rPr lang="en-US" sz="3600" b="0" i="0" dirty="0">
                <a:effectLst/>
              </a:rPr>
            </a:br>
            <a:r>
              <a:rPr lang="en-US" sz="2000" b="0" i="0" dirty="0">
                <a:effectLst/>
              </a:rPr>
              <a:t>4 isolated tours, 2yrs each, in foreign countries. Korea, Turkey, Vietnam and Guam.</a:t>
            </a:r>
            <a:br>
              <a:rPr lang="en-US" sz="2000" b="0" i="0" dirty="0">
                <a:effectLst/>
              </a:rPr>
            </a:br>
            <a:br>
              <a:rPr lang="en-US" sz="3600" b="0" i="0" dirty="0">
                <a:effectLst/>
              </a:rPr>
            </a:br>
            <a:endParaRPr lang="en-US" sz="3600" dirty="0"/>
          </a:p>
        </p:txBody>
      </p:sp>
      <p:sp>
        <p:nvSpPr>
          <p:cNvPr id="7" name="Title 1">
            <a:extLst>
              <a:ext uri="{FF2B5EF4-FFF2-40B4-BE49-F238E27FC236}">
                <a16:creationId xmlns:a16="http://schemas.microsoft.com/office/drawing/2014/main" id="{4700576D-41C2-4977-A689-A864170A4849}"/>
              </a:ext>
            </a:extLst>
          </p:cNvPr>
          <p:cNvSpPr txBox="1">
            <a:spLocks/>
          </p:cNvSpPr>
          <p:nvPr/>
        </p:nvSpPr>
        <p:spPr>
          <a:xfrm>
            <a:off x="6703773" y="5301309"/>
            <a:ext cx="5488227" cy="1147863"/>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US" sz="2400" b="0" i="0" dirty="0">
                <a:effectLst/>
                <a:latin typeface="+mn-lt"/>
                <a:ea typeface="+mn-ea"/>
                <a:cs typeface="+mn-cs"/>
              </a:rPr>
              <a:t>“It’s hard to beat a person who never gives up.”</a:t>
            </a:r>
            <a:br>
              <a:rPr lang="en-US" sz="2400" dirty="0">
                <a:latin typeface="+mn-lt"/>
                <a:ea typeface="+mn-ea"/>
                <a:cs typeface="+mn-cs"/>
              </a:rPr>
            </a:br>
            <a:r>
              <a:rPr lang="en-US" sz="2400" b="0" i="0" dirty="0">
                <a:effectLst/>
                <a:latin typeface="+mn-lt"/>
                <a:ea typeface="+mn-ea"/>
                <a:cs typeface="+mn-cs"/>
              </a:rPr>
              <a:t>― Babe Ruth</a:t>
            </a:r>
            <a:br>
              <a:rPr lang="en-US" sz="1400" dirty="0">
                <a:latin typeface="+mn-lt"/>
                <a:ea typeface="+mn-ea"/>
                <a:cs typeface="+mn-cs"/>
              </a:rPr>
            </a:br>
            <a:br>
              <a:rPr lang="en-US" sz="1400" dirty="0">
                <a:latin typeface="+mn-lt"/>
                <a:ea typeface="+mn-ea"/>
                <a:cs typeface="+mn-cs"/>
              </a:rPr>
            </a:br>
            <a:br>
              <a:rPr lang="en-US" sz="1400" dirty="0">
                <a:latin typeface="+mn-lt"/>
                <a:ea typeface="+mn-ea"/>
                <a:cs typeface="+mn-cs"/>
              </a:rPr>
            </a:br>
            <a:endParaRPr lang="en-US" sz="1400" dirty="0">
              <a:latin typeface="+mn-lt"/>
              <a:ea typeface="+mn-ea"/>
              <a:cs typeface="+mn-cs"/>
            </a:endParaRPr>
          </a:p>
        </p:txBody>
      </p:sp>
      <p:sp>
        <p:nvSpPr>
          <p:cNvPr id="16" name="Freeform: Shape 1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ED595F3-CF64-4EF5-A7DC-885CC99D0F1D}"/>
              </a:ext>
            </a:extLst>
          </p:cNvPr>
          <p:cNvPicPr>
            <a:picLocks noChangeAspect="1"/>
          </p:cNvPicPr>
          <p:nvPr/>
        </p:nvPicPr>
        <p:blipFill rotWithShape="1">
          <a:blip r:embed="rId2"/>
          <a:srcRect l="33517" r="8948"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191966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1EF51B-D91D-4E9C-9F89-95A010471767}"/>
              </a:ext>
            </a:extLst>
          </p:cNvPr>
          <p:cNvPicPr>
            <a:picLocks noChangeAspect="1"/>
          </p:cNvPicPr>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3413554545"/>
      </p:ext>
    </p:extLst>
  </p:cSld>
  <p:clrMapOvr>
    <a:overrideClrMapping bg1="dk1" tx1="lt1" bg2="dk2" tx2="lt2" accent1="accent1" accent2="accent2" accent3="accent3" accent4="accent4" accent5="accent5" accent6="accent6" hlink="hlink" folHlink="folHlink"/>
  </p:clrMapOvr>
  <p:transition advClick="0" advTm="6000">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F5F5-974F-4660-85F7-0BB372FA3E38}"/>
              </a:ext>
            </a:extLst>
          </p:cNvPr>
          <p:cNvSpPr>
            <a:spLocks noGrp="1"/>
          </p:cNvSpPr>
          <p:nvPr>
            <p:ph type="title"/>
          </p:nvPr>
        </p:nvSpPr>
        <p:spPr>
          <a:xfrm>
            <a:off x="1899188" y="-54922"/>
            <a:ext cx="8127600" cy="1153450"/>
          </a:xfrm>
        </p:spPr>
        <p:txBody>
          <a:bodyPr>
            <a:normAutofit/>
          </a:bodyPr>
          <a:lstStyle/>
          <a:p>
            <a:pPr algn="ctr"/>
            <a:r>
              <a:rPr lang="en-US" b="1" dirty="0">
                <a:latin typeface="+mn-lt"/>
              </a:rPr>
              <a:t>Chabot College Student Veterans</a:t>
            </a:r>
          </a:p>
        </p:txBody>
      </p:sp>
      <p:pic>
        <p:nvPicPr>
          <p:cNvPr id="2052" name="Picture 4" descr="Military seal clipart Kazulian military seal war of the roses shields  transparent | Taber.baebaebox.com">
            <a:extLst>
              <a:ext uri="{FF2B5EF4-FFF2-40B4-BE49-F238E27FC236}">
                <a16:creationId xmlns:a16="http://schemas.microsoft.com/office/drawing/2014/main" id="{E7EA54FD-21E6-47F1-BC82-2B5377427B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9754" y="867871"/>
            <a:ext cx="7128293" cy="14457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group of people that are standing in the grass&#10;&#10;Description automatically generated">
            <a:extLst>
              <a:ext uri="{FF2B5EF4-FFF2-40B4-BE49-F238E27FC236}">
                <a16:creationId xmlns:a16="http://schemas.microsoft.com/office/drawing/2014/main" id="{4EDF31E0-6372-4975-A65D-EE9824628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53" y="648274"/>
            <a:ext cx="1990691" cy="2654256"/>
          </a:xfrm>
          <a:prstGeom prst="rect">
            <a:avLst/>
          </a:prstGeom>
        </p:spPr>
      </p:pic>
      <p:pic>
        <p:nvPicPr>
          <p:cNvPr id="16" name="Picture 15" descr="A picture containing outdoor, building, street, traffic&#10;&#10;Description automatically generated">
            <a:extLst>
              <a:ext uri="{FF2B5EF4-FFF2-40B4-BE49-F238E27FC236}">
                <a16:creationId xmlns:a16="http://schemas.microsoft.com/office/drawing/2014/main" id="{84A8051B-C095-4410-AD10-EFFE34483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57630" y="2802410"/>
            <a:ext cx="2530174" cy="1897631"/>
          </a:xfrm>
          <a:prstGeom prst="rect">
            <a:avLst/>
          </a:prstGeom>
        </p:spPr>
      </p:pic>
      <p:pic>
        <p:nvPicPr>
          <p:cNvPr id="18" name="Picture 17" descr="A picture containing sitting, table, bear, teddy&#10;&#10;Description automatically generated">
            <a:extLst>
              <a:ext uri="{FF2B5EF4-FFF2-40B4-BE49-F238E27FC236}">
                <a16:creationId xmlns:a16="http://schemas.microsoft.com/office/drawing/2014/main" id="{75AF5A74-FFCD-468A-AA3B-CE15FE1DF1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131390" y="2496010"/>
            <a:ext cx="1897629" cy="2530173"/>
          </a:xfrm>
          <a:prstGeom prst="rect">
            <a:avLst/>
          </a:prstGeom>
        </p:spPr>
      </p:pic>
      <p:pic>
        <p:nvPicPr>
          <p:cNvPr id="20" name="Picture 19">
            <a:extLst>
              <a:ext uri="{FF2B5EF4-FFF2-40B4-BE49-F238E27FC236}">
                <a16:creationId xmlns:a16="http://schemas.microsoft.com/office/drawing/2014/main" id="{7577ABA0-5161-445F-995A-1D91B5B55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7731" y="2473233"/>
            <a:ext cx="1897629" cy="2530172"/>
          </a:xfrm>
          <a:prstGeom prst="rect">
            <a:avLst/>
          </a:prstGeom>
        </p:spPr>
      </p:pic>
      <p:pic>
        <p:nvPicPr>
          <p:cNvPr id="28" name="Picture 27" descr="A group of people sitting at a desk in front of a computer&#10;&#10;Description automatically generated">
            <a:extLst>
              <a:ext uri="{FF2B5EF4-FFF2-40B4-BE49-F238E27FC236}">
                <a16:creationId xmlns:a16="http://schemas.microsoft.com/office/drawing/2014/main" id="{0F44F891-F63F-41BD-B4A5-A93F12F512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061" y="5060327"/>
            <a:ext cx="2342986" cy="1757239"/>
          </a:xfrm>
          <a:prstGeom prst="rect">
            <a:avLst/>
          </a:prstGeom>
        </p:spPr>
      </p:pic>
      <p:pic>
        <p:nvPicPr>
          <p:cNvPr id="30" name="Picture 29" descr="A picture containing person, person, outdoor, table&#10;&#10;Description automatically generated">
            <a:extLst>
              <a:ext uri="{FF2B5EF4-FFF2-40B4-BE49-F238E27FC236}">
                <a16:creationId xmlns:a16="http://schemas.microsoft.com/office/drawing/2014/main" id="{DEC53F23-2E42-4AD7-9377-42FE05586C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240" y="3555470"/>
            <a:ext cx="2026444" cy="2941427"/>
          </a:xfrm>
          <a:prstGeom prst="rect">
            <a:avLst/>
          </a:prstGeom>
        </p:spPr>
      </p:pic>
      <p:pic>
        <p:nvPicPr>
          <p:cNvPr id="2048" name="Picture 2047" descr="A group of people walking in the sand&#10;&#10;Description automatically generated">
            <a:extLst>
              <a:ext uri="{FF2B5EF4-FFF2-40B4-BE49-F238E27FC236}">
                <a16:creationId xmlns:a16="http://schemas.microsoft.com/office/drawing/2014/main" id="{15278FC2-C800-466A-B20B-6ADBCB96F2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10724" y="2486138"/>
            <a:ext cx="1729518" cy="2510432"/>
          </a:xfrm>
          <a:prstGeom prst="rect">
            <a:avLst/>
          </a:prstGeom>
        </p:spPr>
      </p:pic>
      <p:pic>
        <p:nvPicPr>
          <p:cNvPr id="2051" name="Picture 2050" descr="A group of people preparing food in a kitchen&#10;&#10;Description automatically generated">
            <a:extLst>
              <a:ext uri="{FF2B5EF4-FFF2-40B4-BE49-F238E27FC236}">
                <a16:creationId xmlns:a16="http://schemas.microsoft.com/office/drawing/2014/main" id="{917028EE-1823-4A21-9BC9-1725E2D300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1711" y="5059162"/>
            <a:ext cx="2289331" cy="1631154"/>
          </a:xfrm>
          <a:prstGeom prst="rect">
            <a:avLst/>
          </a:prstGeom>
        </p:spPr>
      </p:pic>
      <p:pic>
        <p:nvPicPr>
          <p:cNvPr id="2056" name="Picture 2055" descr="A group of people standing in front of a building&#10;&#10;Description automatically generated">
            <a:extLst>
              <a:ext uri="{FF2B5EF4-FFF2-40B4-BE49-F238E27FC236}">
                <a16:creationId xmlns:a16="http://schemas.microsoft.com/office/drawing/2014/main" id="{87671D4C-F559-44E4-9A4F-3ED192FBDC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99552" y="5059162"/>
            <a:ext cx="2526872" cy="1700304"/>
          </a:xfrm>
          <a:prstGeom prst="rect">
            <a:avLst/>
          </a:prstGeom>
        </p:spPr>
      </p:pic>
      <p:pic>
        <p:nvPicPr>
          <p:cNvPr id="2060" name="Picture 2059" descr="A picture containing indoor, table, person, person&#10;&#10;Description automatically generated">
            <a:extLst>
              <a:ext uri="{FF2B5EF4-FFF2-40B4-BE49-F238E27FC236}">
                <a16:creationId xmlns:a16="http://schemas.microsoft.com/office/drawing/2014/main" id="{B31FD7AD-A7C8-4155-8F63-6AA360D801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9503615" y="1008321"/>
            <a:ext cx="2880379" cy="2160284"/>
          </a:xfrm>
          <a:prstGeom prst="rect">
            <a:avLst/>
          </a:prstGeom>
        </p:spPr>
      </p:pic>
      <p:pic>
        <p:nvPicPr>
          <p:cNvPr id="2062" name="Picture 2061" descr="A picture containing outdoor, person, person, standing&#10;&#10;Description automatically generated">
            <a:extLst>
              <a:ext uri="{FF2B5EF4-FFF2-40B4-BE49-F238E27FC236}">
                <a16:creationId xmlns:a16="http://schemas.microsoft.com/office/drawing/2014/main" id="{580B9863-78E1-40D7-AA58-E8DD31A5EF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40768" y="3693525"/>
            <a:ext cx="2206071" cy="2941427"/>
          </a:xfrm>
          <a:prstGeom prst="rect">
            <a:avLst/>
          </a:prstGeom>
        </p:spPr>
      </p:pic>
    </p:spTree>
    <p:extLst>
      <p:ext uri="{BB962C8B-B14F-4D97-AF65-F5344CB8AC3E}">
        <p14:creationId xmlns:p14="http://schemas.microsoft.com/office/powerpoint/2010/main" val="3840605337"/>
      </p:ext>
    </p:extLst>
  </p:cSld>
  <p:clrMapOvr>
    <a:masterClrMapping/>
  </p:clrMapOvr>
  <p:transition advClick="0" advTm="6000">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C313-8A62-4283-B827-5A6B408E4ED1}"/>
              </a:ext>
            </a:extLst>
          </p:cNvPr>
          <p:cNvSpPr>
            <a:spLocks noGrp="1"/>
          </p:cNvSpPr>
          <p:nvPr>
            <p:ph type="title"/>
          </p:nvPr>
        </p:nvSpPr>
        <p:spPr>
          <a:xfrm>
            <a:off x="6545358" y="1289757"/>
            <a:ext cx="5006336" cy="1325563"/>
          </a:xfrm>
        </p:spPr>
        <p:txBody>
          <a:bodyPr vert="horz" lIns="91440" tIns="45720" rIns="91440" bIns="45720" rtlCol="0" anchor="ctr">
            <a:normAutofit fontScale="90000"/>
          </a:bodyPr>
          <a:lstStyle/>
          <a:p>
            <a:pPr algn="ctr"/>
            <a:r>
              <a:rPr lang="en-US" sz="4000" b="0" i="0" dirty="0">
                <a:effectLst/>
              </a:rPr>
              <a:t>Patrick E. Larkin</a:t>
            </a:r>
            <a:br>
              <a:rPr lang="en-US" sz="4000" b="0" i="0" dirty="0">
                <a:effectLst/>
              </a:rPr>
            </a:br>
            <a:r>
              <a:rPr lang="en-US" sz="4000" dirty="0"/>
              <a:t>40</a:t>
            </a:r>
            <a:r>
              <a:rPr lang="en-US" sz="4000" b="0" i="0" dirty="0">
                <a:effectLst/>
              </a:rPr>
              <a:t> Years of Service</a:t>
            </a:r>
            <a:br>
              <a:rPr lang="en-US" sz="4000" b="0" i="0" dirty="0">
                <a:effectLst/>
              </a:rPr>
            </a:br>
            <a:r>
              <a:rPr lang="en-US" sz="4000" b="0" i="0" dirty="0">
                <a:effectLst/>
              </a:rPr>
              <a:t>Navy</a:t>
            </a:r>
            <a:br>
              <a:rPr lang="en-US" sz="1400" b="0" i="0" dirty="0">
                <a:effectLst/>
              </a:rPr>
            </a:br>
            <a:br>
              <a:rPr lang="en-US" sz="1400" b="0" i="0" dirty="0">
                <a:effectLst/>
              </a:rPr>
            </a:br>
            <a:endParaRPr lang="en-US" sz="1400" dirty="0"/>
          </a:p>
        </p:txBody>
      </p:sp>
      <p:sp>
        <p:nvSpPr>
          <p:cNvPr id="16" name="Freeform: Shape 1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EF5CA65-DA47-472F-9031-0A6B529FA7AF}"/>
              </a:ext>
            </a:extLst>
          </p:cNvPr>
          <p:cNvPicPr>
            <a:picLocks noChangeAspect="1"/>
          </p:cNvPicPr>
          <p:nvPr/>
        </p:nvPicPr>
        <p:blipFill rotWithShape="1">
          <a:blip r:embed="rId2"/>
          <a:srcRect l="6201" r="27918"/>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4" name="Title 1">
            <a:extLst>
              <a:ext uri="{FF2B5EF4-FFF2-40B4-BE49-F238E27FC236}">
                <a16:creationId xmlns:a16="http://schemas.microsoft.com/office/drawing/2014/main" id="{B85CBDE0-0272-4418-B892-3A6F1935B554}"/>
              </a:ext>
            </a:extLst>
          </p:cNvPr>
          <p:cNvSpPr txBox="1">
            <a:spLocks/>
          </p:cNvSpPr>
          <p:nvPr/>
        </p:nvSpPr>
        <p:spPr>
          <a:xfrm>
            <a:off x="6254824" y="2615320"/>
            <a:ext cx="5937176" cy="318168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br>
              <a:rPr lang="en-US" sz="1800" dirty="0">
                <a:latin typeface="+mn-lt"/>
                <a:ea typeface="+mn-ea"/>
                <a:cs typeface="+mn-cs"/>
              </a:rPr>
            </a:br>
            <a:br>
              <a:rPr lang="en-US" sz="1800" dirty="0">
                <a:latin typeface="+mn-lt"/>
                <a:ea typeface="+mn-ea"/>
                <a:cs typeface="+mn-cs"/>
              </a:rPr>
            </a:br>
            <a:br>
              <a:rPr lang="en-US" sz="2400" dirty="0">
                <a:latin typeface="+mn-lt"/>
                <a:ea typeface="+mn-ea"/>
                <a:cs typeface="+mn-cs"/>
              </a:rPr>
            </a:br>
            <a:r>
              <a:rPr lang="en-US" sz="2400" dirty="0">
                <a:latin typeface="+mn-lt"/>
                <a:ea typeface="+mn-ea"/>
                <a:cs typeface="+mn-cs"/>
              </a:rPr>
              <a:t>“I can imagine no more rewarding a career. And any man who may be asked in this century what he did to make his life worthwhile, I think can respond with a good deal of pride and satisfaction: ‘I served in the United States Navy.”- John F. Kennedy</a:t>
            </a:r>
          </a:p>
        </p:txBody>
      </p:sp>
    </p:spTree>
    <p:extLst>
      <p:ext uri="{BB962C8B-B14F-4D97-AF65-F5344CB8AC3E}">
        <p14:creationId xmlns:p14="http://schemas.microsoft.com/office/powerpoint/2010/main" val="15045822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A9833F-2942-457F-933C-419A63D6C6E1}"/>
              </a:ext>
            </a:extLst>
          </p:cNvPr>
          <p:cNvPicPr>
            <a:picLocks noChangeAspect="1"/>
          </p:cNvPicPr>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454399604"/>
      </p:ext>
    </p:extLst>
  </p:cSld>
  <p:clrMapOvr>
    <a:overrideClrMapping bg1="dk1" tx1="lt1" bg2="dk2" tx2="lt2" accent1="accent1" accent2="accent2" accent3="accent3" accent4="accent4" accent5="accent5" accent6="accent6" hlink="hlink" folHlink="folHlink"/>
  </p:clrMapOvr>
  <p:transition advClick="0" advTm="6000">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C313-8A62-4283-B827-5A6B408E4ED1}"/>
              </a:ext>
            </a:extLst>
          </p:cNvPr>
          <p:cNvSpPr>
            <a:spLocks noGrp="1"/>
          </p:cNvSpPr>
          <p:nvPr>
            <p:ph type="title"/>
          </p:nvPr>
        </p:nvSpPr>
        <p:spPr>
          <a:xfrm>
            <a:off x="6567079" y="485775"/>
            <a:ext cx="5339149" cy="2943225"/>
          </a:xfrm>
        </p:spPr>
        <p:txBody>
          <a:bodyPr vert="horz" lIns="91440" tIns="45720" rIns="91440" bIns="45720" rtlCol="0" anchor="b">
            <a:normAutofit/>
          </a:bodyPr>
          <a:lstStyle/>
          <a:p>
            <a:pPr algn="ctr"/>
            <a:r>
              <a:rPr lang="en-US" sz="3600" b="0" i="0" dirty="0">
                <a:effectLst/>
                <a:latin typeface="+mn-lt"/>
              </a:rPr>
              <a:t>Victor Antonio Fernandez</a:t>
            </a:r>
            <a:br>
              <a:rPr lang="en-US" sz="3600" b="0" i="0" dirty="0">
                <a:effectLst/>
                <a:latin typeface="+mn-lt"/>
              </a:rPr>
            </a:br>
            <a:r>
              <a:rPr lang="en-US" sz="3600" dirty="0">
                <a:latin typeface="+mn-lt"/>
              </a:rPr>
              <a:t>2018-Present</a:t>
            </a:r>
            <a:br>
              <a:rPr lang="en-US" sz="3600" b="0" i="0" dirty="0">
                <a:effectLst/>
                <a:latin typeface="+mn-lt"/>
              </a:rPr>
            </a:br>
            <a:r>
              <a:rPr lang="en-US" sz="3600" dirty="0">
                <a:latin typeface="+mn-lt"/>
              </a:rPr>
              <a:t>Army Reserve</a:t>
            </a:r>
            <a:br>
              <a:rPr lang="en-US" sz="2000" b="0" i="0" dirty="0">
                <a:effectLst/>
              </a:rPr>
            </a:br>
            <a:br>
              <a:rPr lang="en-US" sz="2000" b="0" i="0" dirty="0">
                <a:effectLst/>
              </a:rPr>
            </a:br>
            <a:br>
              <a:rPr lang="en-US" sz="2000" b="0" i="0" dirty="0">
                <a:effectLst/>
              </a:rPr>
            </a:br>
            <a:endParaRPr lang="en-US" sz="2000" dirty="0"/>
          </a:p>
        </p:txBody>
      </p:sp>
      <p:sp>
        <p:nvSpPr>
          <p:cNvPr id="16" name="Freeform: Shape 1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wearing a military uniform&#10;&#10;Description automatically generated">
            <a:extLst>
              <a:ext uri="{FF2B5EF4-FFF2-40B4-BE49-F238E27FC236}">
                <a16:creationId xmlns:a16="http://schemas.microsoft.com/office/drawing/2014/main" id="{D3F38295-1080-49D7-B224-F62E99BDF411}"/>
              </a:ext>
            </a:extLst>
          </p:cNvPr>
          <p:cNvPicPr>
            <a:picLocks noChangeAspect="1"/>
          </p:cNvPicPr>
          <p:nvPr/>
        </p:nvPicPr>
        <p:blipFill rotWithShape="1">
          <a:blip r:embed="rId2"/>
          <a:srcRect b="7788"/>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CDA5F1BA-D26C-4A17-9203-95C801004C72}"/>
              </a:ext>
            </a:extLst>
          </p:cNvPr>
          <p:cNvSpPr txBox="1">
            <a:spLocks/>
          </p:cNvSpPr>
          <p:nvPr/>
        </p:nvSpPr>
        <p:spPr>
          <a:xfrm>
            <a:off x="6567079" y="3429000"/>
            <a:ext cx="5339149" cy="18145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0" i="0" dirty="0">
                <a:effectLst/>
                <a:latin typeface="+mn-lt"/>
              </a:rPr>
              <a:t>Thank you for risking your life to serve this country during the COVID-19 crisis</a:t>
            </a:r>
            <a:br>
              <a:rPr lang="en-US" sz="2400" dirty="0">
                <a:latin typeface="+mn-lt"/>
              </a:rPr>
            </a:br>
            <a:br>
              <a:rPr lang="en-US" sz="2400" dirty="0">
                <a:latin typeface="+mn-lt"/>
              </a:rPr>
            </a:br>
            <a:r>
              <a:rPr lang="en-US" sz="2400" dirty="0">
                <a:latin typeface="+mn-lt"/>
              </a:rPr>
              <a:t>-</a:t>
            </a:r>
            <a:r>
              <a:rPr lang="en-US" sz="2400" dirty="0" err="1">
                <a:latin typeface="+mn-lt"/>
              </a:rPr>
              <a:t>Alise</a:t>
            </a:r>
            <a:r>
              <a:rPr lang="en-US" sz="2400" dirty="0">
                <a:latin typeface="+mn-lt"/>
              </a:rPr>
              <a:t> Smith </a:t>
            </a:r>
            <a:br>
              <a:rPr lang="en-US" sz="2000" dirty="0"/>
            </a:br>
            <a:endParaRPr lang="en-US" sz="2000" dirty="0"/>
          </a:p>
        </p:txBody>
      </p:sp>
    </p:spTree>
    <p:extLst>
      <p:ext uri="{BB962C8B-B14F-4D97-AF65-F5344CB8AC3E}">
        <p14:creationId xmlns:p14="http://schemas.microsoft.com/office/powerpoint/2010/main" val="176061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5C6933-C965-432D-B624-1AA01F05E210}"/>
              </a:ext>
            </a:extLst>
          </p:cNvPr>
          <p:cNvPicPr>
            <a:picLocks noChangeAspect="1"/>
          </p:cNvPicPr>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4135686222"/>
      </p:ext>
    </p:extLst>
  </p:cSld>
  <p:clrMapOvr>
    <a:overrideClrMapping bg1="dk1" tx1="lt1" bg2="dk2" tx2="lt2" accent1="accent1" accent2="accent2" accent3="accent3" accent4="accent4" accent5="accent5" accent6="accent6" hlink="hlink" folHlink="folHlink"/>
  </p:clrMapOvr>
  <p:transition advClick="0" advTm="6000">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C313-8A62-4283-B827-5A6B408E4ED1}"/>
              </a:ext>
            </a:extLst>
          </p:cNvPr>
          <p:cNvSpPr>
            <a:spLocks noGrp="1"/>
          </p:cNvSpPr>
          <p:nvPr>
            <p:ph type="title"/>
          </p:nvPr>
        </p:nvSpPr>
        <p:spPr>
          <a:xfrm>
            <a:off x="6634134" y="1396289"/>
            <a:ext cx="5006336" cy="1325563"/>
          </a:xfrm>
        </p:spPr>
        <p:txBody>
          <a:bodyPr vert="horz" lIns="91440" tIns="45720" rIns="91440" bIns="45720" rtlCol="0" anchor="ctr">
            <a:normAutofit fontScale="90000"/>
          </a:bodyPr>
          <a:lstStyle/>
          <a:p>
            <a:pPr algn="ctr"/>
            <a:r>
              <a:rPr lang="en-US" sz="3600" dirty="0">
                <a:latin typeface="+mn-lt"/>
              </a:rPr>
              <a:t>Major Charles Hopson</a:t>
            </a:r>
            <a:br>
              <a:rPr lang="en-US" sz="3600" b="0" i="0" dirty="0">
                <a:effectLst/>
                <a:latin typeface="+mn-lt"/>
              </a:rPr>
            </a:br>
            <a:r>
              <a:rPr lang="en-US" sz="3600" b="0" i="0" dirty="0">
                <a:effectLst/>
                <a:latin typeface="+mn-lt"/>
              </a:rPr>
              <a:t>28 Years of Service</a:t>
            </a:r>
            <a:br>
              <a:rPr lang="en-US" sz="3600" b="0" i="0" dirty="0">
                <a:effectLst/>
                <a:latin typeface="+mn-lt"/>
              </a:rPr>
            </a:br>
            <a:r>
              <a:rPr lang="en-US" sz="3600" b="0" i="0" dirty="0">
                <a:effectLst/>
                <a:latin typeface="+mn-lt"/>
              </a:rPr>
              <a:t>1 Year in Vietnam </a:t>
            </a:r>
            <a:br>
              <a:rPr lang="en-US" sz="3600" b="0" i="0" dirty="0">
                <a:effectLst/>
                <a:latin typeface="+mn-lt"/>
              </a:rPr>
            </a:br>
            <a:r>
              <a:rPr lang="en-US" sz="3600" b="0" i="0" dirty="0">
                <a:effectLst/>
                <a:latin typeface="+mn-lt"/>
              </a:rPr>
              <a:t>United </a:t>
            </a:r>
            <a:r>
              <a:rPr lang="en-US" sz="3600" dirty="0">
                <a:latin typeface="+mn-lt"/>
              </a:rPr>
              <a:t>States Air Force</a:t>
            </a:r>
            <a:br>
              <a:rPr lang="en-US" sz="1100" b="0" i="0" dirty="0">
                <a:effectLst/>
              </a:rPr>
            </a:br>
            <a:br>
              <a:rPr lang="en-US" sz="1100" b="0" i="0" dirty="0">
                <a:effectLst/>
              </a:rPr>
            </a:br>
            <a:br>
              <a:rPr lang="en-US" sz="1100" b="0" i="0" dirty="0">
                <a:effectLst/>
              </a:rPr>
            </a:br>
            <a:endParaRPr lang="en-US" sz="1100" dirty="0"/>
          </a:p>
        </p:txBody>
      </p:sp>
      <p:sp>
        <p:nvSpPr>
          <p:cNvPr id="21" name="Freeform: Shape 2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standing in front of a mirror posing for the camera&#10;&#10;Description automatically generated">
            <a:extLst>
              <a:ext uri="{FF2B5EF4-FFF2-40B4-BE49-F238E27FC236}">
                <a16:creationId xmlns:a16="http://schemas.microsoft.com/office/drawing/2014/main" id="{F71684FC-E27D-494D-84F1-046E30695453}"/>
              </a:ext>
            </a:extLst>
          </p:cNvPr>
          <p:cNvPicPr>
            <a:picLocks noChangeAspect="1"/>
          </p:cNvPicPr>
          <p:nvPr/>
        </p:nvPicPr>
        <p:blipFill rotWithShape="1">
          <a:blip r:embed="rId2">
            <a:extLst>
              <a:ext uri="{28A0092B-C50C-407E-A947-70E740481C1C}">
                <a14:useLocalDpi xmlns:a14="http://schemas.microsoft.com/office/drawing/2010/main" val="0"/>
              </a:ext>
            </a:extLst>
          </a:blip>
          <a:srcRect l="27805" r="11804"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CDA5F1BA-D26C-4A17-9203-95C801004C72}"/>
              </a:ext>
            </a:extLst>
          </p:cNvPr>
          <p:cNvSpPr txBox="1">
            <a:spLocks/>
          </p:cNvSpPr>
          <p:nvPr/>
        </p:nvSpPr>
        <p:spPr>
          <a:xfrm>
            <a:off x="5860486" y="3870869"/>
            <a:ext cx="6172782" cy="318168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0" i="0" dirty="0">
                <a:effectLst/>
                <a:latin typeface="+mn-lt"/>
                <a:ea typeface="+mn-ea"/>
                <a:cs typeface="+mn-cs"/>
              </a:rPr>
              <a:t>"Thanks for all you did to protect our freedoms, Dad. I have always been so proud of you! Miss you so much, your loving daughter"</a:t>
            </a:r>
            <a:br>
              <a:rPr lang="en-US" sz="1800" dirty="0">
                <a:latin typeface="+mn-lt"/>
                <a:ea typeface="+mn-ea"/>
                <a:cs typeface="+mn-cs"/>
              </a:rPr>
            </a:br>
            <a:endParaRPr lang="en-US" sz="1800" dirty="0">
              <a:latin typeface="+mn-lt"/>
              <a:ea typeface="+mn-ea"/>
              <a:cs typeface="+mn-cs"/>
            </a:endParaRPr>
          </a:p>
        </p:txBody>
      </p:sp>
    </p:spTree>
    <p:extLst>
      <p:ext uri="{BB962C8B-B14F-4D97-AF65-F5344CB8AC3E}">
        <p14:creationId xmlns:p14="http://schemas.microsoft.com/office/powerpoint/2010/main" val="4018430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BE8863-DCF0-4C36-8788-2BDA7100524B}"/>
              </a:ext>
            </a:extLst>
          </p:cNvPr>
          <p:cNvPicPr>
            <a:picLocks noChangeAspect="1"/>
          </p:cNvPicPr>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4221575644"/>
      </p:ext>
    </p:extLst>
  </p:cSld>
  <p:clrMapOvr>
    <a:overrideClrMapping bg1="dk1" tx1="lt1" bg2="dk2" tx2="lt2" accent1="accent1" accent2="accent2" accent3="accent3" accent4="accent4" accent5="accent5" accent6="accent6" hlink="hlink" folHlink="folHlink"/>
  </p:clrMapOvr>
  <p:transition advClick="0" advTm="6000">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C313-8A62-4283-B827-5A6B408E4ED1}"/>
              </a:ext>
            </a:extLst>
          </p:cNvPr>
          <p:cNvSpPr>
            <a:spLocks noGrp="1"/>
          </p:cNvSpPr>
          <p:nvPr>
            <p:ph type="title"/>
          </p:nvPr>
        </p:nvSpPr>
        <p:spPr>
          <a:xfrm>
            <a:off x="6634134" y="1396289"/>
            <a:ext cx="5006336" cy="1325563"/>
          </a:xfrm>
        </p:spPr>
        <p:txBody>
          <a:bodyPr vert="horz" lIns="91440" tIns="45720" rIns="91440" bIns="45720" rtlCol="0" anchor="ctr">
            <a:normAutofit fontScale="90000"/>
          </a:bodyPr>
          <a:lstStyle/>
          <a:p>
            <a:pPr algn="ctr"/>
            <a:r>
              <a:rPr lang="en-US" sz="3600" b="0" i="0" dirty="0">
                <a:effectLst/>
                <a:latin typeface="+mn-lt"/>
              </a:rPr>
              <a:t>Paul George </a:t>
            </a:r>
            <a:r>
              <a:rPr lang="en-US" sz="3600" b="0" i="0" dirty="0" err="1">
                <a:effectLst/>
                <a:latin typeface="+mn-lt"/>
              </a:rPr>
              <a:t>Telles</a:t>
            </a:r>
            <a:br>
              <a:rPr lang="en-US" sz="3600" b="0" i="0" dirty="0">
                <a:effectLst/>
                <a:latin typeface="+mn-lt"/>
              </a:rPr>
            </a:br>
            <a:r>
              <a:rPr lang="en-US" sz="3600" dirty="0">
                <a:latin typeface="+mn-lt"/>
              </a:rPr>
              <a:t>Killed in action 1/31/1969</a:t>
            </a:r>
            <a:br>
              <a:rPr lang="en-US" sz="3600" dirty="0">
                <a:latin typeface="+mn-lt"/>
              </a:rPr>
            </a:br>
            <a:r>
              <a:rPr lang="en-US" sz="3600" dirty="0">
                <a:latin typeface="+mn-lt"/>
              </a:rPr>
              <a:t>Vietnam</a:t>
            </a:r>
            <a:r>
              <a:rPr lang="en-US" sz="4000" dirty="0">
                <a:latin typeface="+mn-lt"/>
              </a:rPr>
              <a:t> </a:t>
            </a:r>
            <a:br>
              <a:rPr lang="en-US" sz="4000" b="0" i="0" dirty="0">
                <a:effectLst/>
                <a:latin typeface="+mn-lt"/>
              </a:rPr>
            </a:br>
            <a:r>
              <a:rPr lang="en-US" sz="4000" dirty="0">
                <a:latin typeface="+mn-lt"/>
              </a:rPr>
              <a:t>Marine Corps </a:t>
            </a:r>
            <a:br>
              <a:rPr lang="en-US" sz="4000" b="0" i="0" dirty="0">
                <a:effectLst/>
                <a:latin typeface="+mn-lt"/>
              </a:rPr>
            </a:br>
            <a:br>
              <a:rPr lang="en-US" sz="4000" b="0" i="0" dirty="0">
                <a:effectLst/>
                <a:latin typeface="+mn-lt"/>
              </a:rPr>
            </a:br>
            <a:br>
              <a:rPr lang="en-US" sz="1100" b="0" i="0" dirty="0">
                <a:effectLst/>
              </a:rPr>
            </a:br>
            <a:endParaRPr lang="en-US" sz="1100" dirty="0"/>
          </a:p>
        </p:txBody>
      </p:sp>
      <p:sp>
        <p:nvSpPr>
          <p:cNvPr id="21" name="Freeform: Shape 2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F31A090-B1D5-4BDB-98D7-9F567D739627}"/>
              </a:ext>
            </a:extLst>
          </p:cNvPr>
          <p:cNvPicPr>
            <a:picLocks noChangeAspect="1"/>
          </p:cNvPicPr>
          <p:nvPr/>
        </p:nvPicPr>
        <p:blipFill rotWithShape="1">
          <a:blip r:embed="rId2"/>
          <a:srcRect t="11309" r="-2" b="3307"/>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CDA5F1BA-D26C-4A17-9203-95C801004C72}"/>
              </a:ext>
            </a:extLst>
          </p:cNvPr>
          <p:cNvSpPr txBox="1">
            <a:spLocks/>
          </p:cNvSpPr>
          <p:nvPr/>
        </p:nvSpPr>
        <p:spPr>
          <a:xfrm>
            <a:off x="6495703" y="4136149"/>
            <a:ext cx="5004073" cy="318168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b="0" i="0" dirty="0">
                <a:effectLst/>
                <a:latin typeface="+mn-lt"/>
                <a:ea typeface="+mn-ea"/>
                <a:cs typeface="+mn-cs"/>
              </a:rPr>
              <a:t>"The uncle I was never able to meet. A son, brother and Marine who gave the ultimate sacrifice."</a:t>
            </a:r>
            <a:br>
              <a:rPr lang="en-US" sz="1800" dirty="0">
                <a:latin typeface="+mn-lt"/>
                <a:ea typeface="+mn-ea"/>
                <a:cs typeface="+mn-cs"/>
              </a:rPr>
            </a:br>
            <a:endParaRPr lang="en-US" sz="1800" dirty="0">
              <a:latin typeface="+mn-lt"/>
              <a:ea typeface="+mn-ea"/>
              <a:cs typeface="+mn-cs"/>
            </a:endParaRPr>
          </a:p>
        </p:txBody>
      </p:sp>
    </p:spTree>
    <p:extLst>
      <p:ext uri="{BB962C8B-B14F-4D97-AF65-F5344CB8AC3E}">
        <p14:creationId xmlns:p14="http://schemas.microsoft.com/office/powerpoint/2010/main" val="2961260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4A5FF9-B28D-41D5-B6B5-435CB0008EB6}"/>
              </a:ext>
            </a:extLst>
          </p:cNvPr>
          <p:cNvPicPr>
            <a:picLocks noChangeAspect="1"/>
          </p:cNvPicPr>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1826454434"/>
      </p:ext>
    </p:extLst>
  </p:cSld>
  <p:clrMapOvr>
    <a:overrideClrMapping bg1="dk1" tx1="lt1" bg2="dk2" tx2="lt2" accent1="accent1" accent2="accent2" accent3="accent3" accent4="accent4" accent5="accent5" accent6="accent6" hlink="hlink" folHlink="folHlink"/>
  </p:clrMapOvr>
  <p:transition advClick="0" advTm="6000">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C313-8A62-4283-B827-5A6B408E4ED1}"/>
              </a:ext>
            </a:extLst>
          </p:cNvPr>
          <p:cNvSpPr>
            <a:spLocks noGrp="1"/>
          </p:cNvSpPr>
          <p:nvPr>
            <p:ph type="title"/>
          </p:nvPr>
        </p:nvSpPr>
        <p:spPr>
          <a:xfrm>
            <a:off x="6638578" y="804334"/>
            <a:ext cx="5006336" cy="2407527"/>
          </a:xfrm>
        </p:spPr>
        <p:txBody>
          <a:bodyPr vert="horz" lIns="91440" tIns="45720" rIns="91440" bIns="45720" rtlCol="0" anchor="ctr">
            <a:normAutofit/>
          </a:bodyPr>
          <a:lstStyle/>
          <a:p>
            <a:pPr algn="ctr"/>
            <a:r>
              <a:rPr lang="en-US" sz="3600" dirty="0">
                <a:latin typeface="+mn-lt"/>
              </a:rPr>
              <a:t>Wallace J. </a:t>
            </a:r>
            <a:r>
              <a:rPr lang="en-US" sz="3600" dirty="0" err="1">
                <a:latin typeface="+mn-lt"/>
              </a:rPr>
              <a:t>Schissler</a:t>
            </a:r>
            <a:br>
              <a:rPr lang="en-US" sz="3600" b="0" i="0" dirty="0">
                <a:effectLst/>
                <a:latin typeface="+mn-lt"/>
              </a:rPr>
            </a:br>
            <a:r>
              <a:rPr lang="en-US" sz="3600" b="0" i="0" dirty="0">
                <a:effectLst/>
                <a:latin typeface="+mn-lt"/>
              </a:rPr>
              <a:t>United States Army </a:t>
            </a:r>
            <a:br>
              <a:rPr lang="en-US" sz="3600" dirty="0">
                <a:latin typeface="+mn-lt"/>
              </a:rPr>
            </a:br>
            <a:br>
              <a:rPr lang="en-US" sz="1100" b="0" i="0" dirty="0">
                <a:effectLst/>
              </a:rPr>
            </a:br>
            <a:br>
              <a:rPr lang="en-US" sz="1100" b="0" i="0" dirty="0">
                <a:effectLst/>
              </a:rPr>
            </a:br>
            <a:br>
              <a:rPr lang="en-US" sz="1100" b="0" i="0" dirty="0">
                <a:effectLst/>
              </a:rPr>
            </a:br>
            <a:endParaRPr lang="en-US" sz="1100" dirty="0"/>
          </a:p>
        </p:txBody>
      </p:sp>
      <p:sp>
        <p:nvSpPr>
          <p:cNvPr id="26" name="Freeform: Shape 2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posing for the camera&#10;&#10;Description automatically generated">
            <a:extLst>
              <a:ext uri="{FF2B5EF4-FFF2-40B4-BE49-F238E27FC236}">
                <a16:creationId xmlns:a16="http://schemas.microsoft.com/office/drawing/2014/main" id="{C3352124-6A1D-4500-8336-AE74B5AA7BAE}"/>
              </a:ext>
            </a:extLst>
          </p:cNvPr>
          <p:cNvPicPr>
            <a:picLocks noChangeAspect="1"/>
          </p:cNvPicPr>
          <p:nvPr/>
        </p:nvPicPr>
        <p:blipFill rotWithShape="1">
          <a:blip r:embed="rId2"/>
          <a:srcRect l="5019" r="8018"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CDA5F1BA-D26C-4A17-9203-95C801004C72}"/>
              </a:ext>
            </a:extLst>
          </p:cNvPr>
          <p:cNvSpPr txBox="1">
            <a:spLocks/>
          </p:cNvSpPr>
          <p:nvPr/>
        </p:nvSpPr>
        <p:spPr>
          <a:xfrm>
            <a:off x="6638578" y="2871982"/>
            <a:ext cx="5004073" cy="318168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br>
              <a:rPr lang="en-US" sz="1800" dirty="0">
                <a:latin typeface="+mn-lt"/>
                <a:ea typeface="+mn-ea"/>
                <a:cs typeface="+mn-cs"/>
              </a:rPr>
            </a:br>
            <a:endParaRPr lang="en-US" sz="1800" dirty="0">
              <a:latin typeface="+mn-lt"/>
              <a:ea typeface="+mn-ea"/>
              <a:cs typeface="+mn-cs"/>
            </a:endParaRPr>
          </a:p>
        </p:txBody>
      </p:sp>
      <p:sp>
        <p:nvSpPr>
          <p:cNvPr id="8" name="Title 1">
            <a:extLst>
              <a:ext uri="{FF2B5EF4-FFF2-40B4-BE49-F238E27FC236}">
                <a16:creationId xmlns:a16="http://schemas.microsoft.com/office/drawing/2014/main" id="{DBACC97A-2908-4438-BB4E-7155CE52059B}"/>
              </a:ext>
            </a:extLst>
          </p:cNvPr>
          <p:cNvSpPr txBox="1">
            <a:spLocks/>
          </p:cNvSpPr>
          <p:nvPr/>
        </p:nvSpPr>
        <p:spPr>
          <a:xfrm>
            <a:off x="6400991" y="2932385"/>
            <a:ext cx="5472622" cy="2407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mn-lt"/>
              </a:rPr>
              <a:t>“I guess missing you is just my hearts way of reminding me how much I love you.”</a:t>
            </a:r>
            <a:br>
              <a:rPr lang="en-US" sz="3600" dirty="0">
                <a:latin typeface="+mn-lt"/>
              </a:rPr>
            </a:br>
            <a:br>
              <a:rPr lang="en-US" sz="1100" dirty="0"/>
            </a:br>
            <a:br>
              <a:rPr lang="en-US" sz="1100" dirty="0"/>
            </a:br>
            <a:br>
              <a:rPr lang="en-US" sz="1100" dirty="0"/>
            </a:br>
            <a:endParaRPr lang="en-US" sz="1100" dirty="0"/>
          </a:p>
        </p:txBody>
      </p:sp>
    </p:spTree>
    <p:extLst>
      <p:ext uri="{BB962C8B-B14F-4D97-AF65-F5344CB8AC3E}">
        <p14:creationId xmlns:p14="http://schemas.microsoft.com/office/powerpoint/2010/main" val="2511319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F00CD-6D58-408E-8049-AB3C9416FACE}"/>
              </a:ext>
            </a:extLst>
          </p:cNvPr>
          <p:cNvSpPr>
            <a:spLocks noGrp="1"/>
          </p:cNvSpPr>
          <p:nvPr>
            <p:ph type="title"/>
          </p:nvPr>
        </p:nvSpPr>
        <p:spPr>
          <a:xfrm>
            <a:off x="7378889" y="1341046"/>
            <a:ext cx="4509672" cy="2889114"/>
          </a:xfrm>
        </p:spPr>
        <p:txBody>
          <a:bodyPr vert="horz" lIns="91440" tIns="45720" rIns="91440" bIns="45720" rtlCol="0" anchor="b">
            <a:normAutofit/>
          </a:bodyPr>
          <a:lstStyle/>
          <a:p>
            <a:pPr algn="ctr"/>
            <a:r>
              <a:rPr lang="en-US" sz="5400" dirty="0">
                <a:latin typeface="+mn-lt"/>
              </a:rPr>
              <a:t>A Special Thank You!!</a:t>
            </a:r>
          </a:p>
        </p:txBody>
      </p:sp>
      <p:sp>
        <p:nvSpPr>
          <p:cNvPr id="20" name="Freeform: Shape 1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84F9B6EB-3670-4A02-8467-B1D4061E96C6}"/>
              </a:ext>
            </a:extLst>
          </p:cNvPr>
          <p:cNvPicPr>
            <a:picLocks noGrp="1" noChangeAspect="1"/>
          </p:cNvPicPr>
          <p:nvPr>
            <p:ph idx="1"/>
          </p:nvPr>
        </p:nvPicPr>
        <p:blipFill rotWithShape="1">
          <a:blip r:embed="rId2"/>
          <a:srcRect l="5696" r="27944"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891938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5000">
        <p:split orient="vert"/>
      </p:transition>
    </mc:Choice>
    <mc:Fallback xmlns="">
      <p:transition spd="slow" advClick="0" advTm="5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E4128-7B6A-47BB-9E98-8C1358BA702D}"/>
              </a:ext>
            </a:extLst>
          </p:cNvPr>
          <p:cNvPicPr>
            <a:picLocks noChangeAspect="1"/>
          </p:cNvPicPr>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406842643"/>
      </p:ext>
    </p:extLst>
  </p:cSld>
  <p:clrMapOvr>
    <a:overrideClrMapping bg1="dk1" tx1="lt1" bg2="dk2" tx2="lt2" accent1="accent1" accent2="accent2" accent3="accent3" accent4="accent4" accent5="accent5" accent6="accent6" hlink="hlink" folHlink="folHlink"/>
  </p:clrMapOvr>
  <p:transition advClick="0" advTm="6000">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C313-8A62-4283-B827-5A6B408E4ED1}"/>
              </a:ext>
            </a:extLst>
          </p:cNvPr>
          <p:cNvSpPr>
            <a:spLocks noGrp="1"/>
          </p:cNvSpPr>
          <p:nvPr>
            <p:ph type="title"/>
          </p:nvPr>
        </p:nvSpPr>
        <p:spPr>
          <a:xfrm>
            <a:off x="188121" y="356948"/>
            <a:ext cx="6462300" cy="1325563"/>
          </a:xfrm>
        </p:spPr>
        <p:txBody>
          <a:bodyPr vert="horz" lIns="91440" tIns="45720" rIns="91440" bIns="45720" rtlCol="0" anchor="ctr">
            <a:normAutofit fontScale="90000"/>
          </a:bodyPr>
          <a:lstStyle/>
          <a:p>
            <a:pPr algn="ctr"/>
            <a:r>
              <a:rPr lang="en-US" sz="3600" b="0" i="0" dirty="0">
                <a:effectLst/>
              </a:rPr>
              <a:t>Peter </a:t>
            </a:r>
            <a:r>
              <a:rPr lang="en-US" sz="3600" b="0" i="0" dirty="0" err="1">
                <a:effectLst/>
              </a:rPr>
              <a:t>Sategna</a:t>
            </a:r>
            <a:r>
              <a:rPr lang="en-US" sz="3600" b="0" i="0" dirty="0">
                <a:effectLst/>
              </a:rPr>
              <a:t> Educational Foundation </a:t>
            </a:r>
            <a:br>
              <a:rPr lang="en-US" sz="1100" b="0" i="0" dirty="0">
                <a:effectLst/>
              </a:rPr>
            </a:br>
            <a:br>
              <a:rPr lang="en-US" sz="1100" b="0" i="0" dirty="0">
                <a:effectLst/>
              </a:rPr>
            </a:br>
            <a:br>
              <a:rPr lang="en-US" sz="1100" b="0" i="0" dirty="0">
                <a:effectLst/>
              </a:rPr>
            </a:br>
            <a:endParaRPr lang="en-US" sz="1100" dirty="0"/>
          </a:p>
        </p:txBody>
      </p:sp>
      <p:sp>
        <p:nvSpPr>
          <p:cNvPr id="6" name="Title 1">
            <a:extLst>
              <a:ext uri="{FF2B5EF4-FFF2-40B4-BE49-F238E27FC236}">
                <a16:creationId xmlns:a16="http://schemas.microsoft.com/office/drawing/2014/main" id="{CDA5F1BA-D26C-4A17-9203-95C801004C72}"/>
              </a:ext>
            </a:extLst>
          </p:cNvPr>
          <p:cNvSpPr txBox="1">
            <a:spLocks/>
          </p:cNvSpPr>
          <p:nvPr/>
        </p:nvSpPr>
        <p:spPr>
          <a:xfrm>
            <a:off x="188121" y="1755236"/>
            <a:ext cx="6394659" cy="30298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1800" dirty="0">
                <a:latin typeface="+mn-lt"/>
                <a:ea typeface="+mn-ea"/>
                <a:cs typeface="+mn-cs"/>
              </a:rPr>
              <a:t>Peter </a:t>
            </a:r>
            <a:r>
              <a:rPr lang="en-US" sz="1800" dirty="0" err="1">
                <a:latin typeface="+mn-lt"/>
                <a:ea typeface="+mn-ea"/>
                <a:cs typeface="+mn-cs"/>
              </a:rPr>
              <a:t>Sategna</a:t>
            </a:r>
            <a:r>
              <a:rPr lang="en-US" sz="1800" dirty="0">
                <a:latin typeface="+mn-lt"/>
                <a:ea typeface="+mn-ea"/>
                <a:cs typeface="+mn-cs"/>
              </a:rPr>
              <a:t> was a combat military veteran of World War II. Near the end of his life, Peter asked his family to help him start a foundation that would give others the same kind of opportunity to either start or finish their education or learn a trade. Peter passed away in 2007 and in 2008 the Peter </a:t>
            </a:r>
            <a:r>
              <a:rPr lang="en-US" sz="1800" dirty="0" err="1">
                <a:latin typeface="+mn-lt"/>
                <a:ea typeface="+mn-ea"/>
                <a:cs typeface="+mn-cs"/>
              </a:rPr>
              <a:t>Satagna</a:t>
            </a:r>
            <a:r>
              <a:rPr lang="en-US" sz="1800" dirty="0">
                <a:latin typeface="+mn-lt"/>
                <a:ea typeface="+mn-ea"/>
                <a:cs typeface="+mn-cs"/>
              </a:rPr>
              <a:t> Education Foundation was created. Over the years, the foundation has been busy living up to the request of Peter and providing scholarships to our local youth and combat military veterans to help in their quest to change their lives. </a:t>
            </a:r>
            <a:br>
              <a:rPr lang="en-US" sz="1800" dirty="0">
                <a:latin typeface="+mn-lt"/>
                <a:ea typeface="+mn-ea"/>
                <a:cs typeface="+mn-cs"/>
              </a:rPr>
            </a:br>
            <a:endParaRPr lang="en-US" sz="1800" dirty="0">
              <a:latin typeface="+mn-lt"/>
              <a:ea typeface="+mn-ea"/>
              <a:cs typeface="+mn-cs"/>
            </a:endParaRPr>
          </a:p>
        </p:txBody>
      </p:sp>
      <p:sp>
        <p:nvSpPr>
          <p:cNvPr id="26" name="Freeform: Shape 2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3DB7900-3D37-480A-944F-0D085771C67B}"/>
              </a:ext>
            </a:extLst>
          </p:cNvPr>
          <p:cNvPicPr>
            <a:picLocks noChangeAspect="1"/>
          </p:cNvPicPr>
          <p:nvPr/>
        </p:nvPicPr>
        <p:blipFill rotWithShape="1">
          <a:blip r:embed="rId2"/>
          <a:srcRect t="2115" r="-1" b="24364"/>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10" name="TextBox 9">
            <a:extLst>
              <a:ext uri="{FF2B5EF4-FFF2-40B4-BE49-F238E27FC236}">
                <a16:creationId xmlns:a16="http://schemas.microsoft.com/office/drawing/2014/main" id="{A85B2F3D-1F5C-4868-8130-45707DA5B8F9}"/>
              </a:ext>
            </a:extLst>
          </p:cNvPr>
          <p:cNvSpPr txBox="1"/>
          <p:nvPr/>
        </p:nvSpPr>
        <p:spPr>
          <a:xfrm>
            <a:off x="188121" y="4573004"/>
            <a:ext cx="6562020" cy="1200329"/>
          </a:xfrm>
          <a:prstGeom prst="rect">
            <a:avLst/>
          </a:prstGeom>
          <a:noFill/>
        </p:spPr>
        <p:txBody>
          <a:bodyPr wrap="square" rtlCol="0">
            <a:spAutoFit/>
          </a:bodyPr>
          <a:lstStyle/>
          <a:p>
            <a:r>
              <a:rPr lang="en-US" dirty="0"/>
              <a:t>Chabot College and the Veterans Resource Center would like to thank the </a:t>
            </a:r>
            <a:r>
              <a:rPr lang="en-US" dirty="0" err="1"/>
              <a:t>Sategna</a:t>
            </a:r>
            <a:r>
              <a:rPr lang="en-US" dirty="0"/>
              <a:t> family for the ongoing support they have shown, Peter’s wishes have helped so many of our veterans in need and we are so thankful!!! </a:t>
            </a:r>
          </a:p>
        </p:txBody>
      </p:sp>
    </p:spTree>
    <p:extLst>
      <p:ext uri="{BB962C8B-B14F-4D97-AF65-F5344CB8AC3E}">
        <p14:creationId xmlns:p14="http://schemas.microsoft.com/office/powerpoint/2010/main" val="32016972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1000">
        <p:split orient="vert"/>
      </p:transition>
    </mc:Choice>
    <mc:Fallback xmlns="">
      <p:transition spd="slow" advClick="0" advTm="11000">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534C52-8B96-454D-B0C3-72E71BBDAC89}"/>
              </a:ext>
            </a:extLst>
          </p:cNvPr>
          <p:cNvPicPr>
            <a:picLocks noChangeAspect="1"/>
          </p:cNvPicPr>
          <p:nvPr/>
        </p:nvPicPr>
        <p:blipFill rotWithShape="1">
          <a:blip r:embed="rId2"/>
          <a:srcRect r="1" b="16609"/>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7" name="Title 6">
            <a:extLst>
              <a:ext uri="{FF2B5EF4-FFF2-40B4-BE49-F238E27FC236}">
                <a16:creationId xmlns:a16="http://schemas.microsoft.com/office/drawing/2014/main" id="{62A65857-F87E-4FB2-89C2-CA70205498C1}"/>
              </a:ext>
            </a:extLst>
          </p:cNvPr>
          <p:cNvSpPr>
            <a:spLocks noGrp="1"/>
          </p:cNvSpPr>
          <p:nvPr>
            <p:ph type="title"/>
          </p:nvPr>
        </p:nvSpPr>
        <p:spPr>
          <a:xfrm>
            <a:off x="184060" y="809010"/>
            <a:ext cx="6234495" cy="1055302"/>
          </a:xfrm>
        </p:spPr>
        <p:txBody>
          <a:bodyPr>
            <a:normAutofit/>
          </a:bodyPr>
          <a:lstStyle/>
          <a:p>
            <a:pPr algn="ctr"/>
            <a:r>
              <a:rPr lang="en-US" sz="3600" dirty="0">
                <a:latin typeface="+mn-lt"/>
              </a:rPr>
              <a:t>Dr. Marshall </a:t>
            </a:r>
            <a:r>
              <a:rPr lang="en-US" sz="3600" dirty="0" err="1">
                <a:latin typeface="+mn-lt"/>
              </a:rPr>
              <a:t>Mitzman</a:t>
            </a:r>
            <a:endParaRPr lang="en-US" sz="3600" dirty="0">
              <a:latin typeface="+mn-lt"/>
            </a:endParaRPr>
          </a:p>
        </p:txBody>
      </p:sp>
      <p:sp>
        <p:nvSpPr>
          <p:cNvPr id="8" name="TextBox 7">
            <a:extLst>
              <a:ext uri="{FF2B5EF4-FFF2-40B4-BE49-F238E27FC236}">
                <a16:creationId xmlns:a16="http://schemas.microsoft.com/office/drawing/2014/main" id="{B7D0A4A3-5119-47EA-ABA1-1DC26457D1AA}"/>
              </a:ext>
            </a:extLst>
          </p:cNvPr>
          <p:cNvSpPr txBox="1"/>
          <p:nvPr/>
        </p:nvSpPr>
        <p:spPr>
          <a:xfrm>
            <a:off x="286141" y="2040968"/>
            <a:ext cx="6296639" cy="1754326"/>
          </a:xfrm>
          <a:prstGeom prst="rect">
            <a:avLst/>
          </a:prstGeom>
          <a:noFill/>
        </p:spPr>
        <p:txBody>
          <a:bodyPr wrap="square" rtlCol="0">
            <a:spAutoFit/>
          </a:bodyPr>
          <a:lstStyle/>
          <a:p>
            <a:r>
              <a:rPr lang="en-US" b="0" i="0" dirty="0">
                <a:effectLst/>
              </a:rPr>
              <a:t>Dr. Marshall </a:t>
            </a:r>
            <a:r>
              <a:rPr lang="en-US" b="0" i="0" dirty="0" err="1">
                <a:effectLst/>
              </a:rPr>
              <a:t>Mitzman's</a:t>
            </a:r>
            <a:r>
              <a:rPr lang="en-US" b="0" i="0" dirty="0">
                <a:effectLst/>
              </a:rPr>
              <a:t> dedication to his community was evident through his service leadership through board memberships and key board roles in organizations such as Alameda County School Board Association, Alameda County Salvation Army, Hayward Education Foundation, Friends of Chabot College Foundation, Hayward Chamber of Commerce and many more.</a:t>
            </a:r>
            <a:endParaRPr lang="en-US" dirty="0"/>
          </a:p>
        </p:txBody>
      </p:sp>
      <p:sp>
        <p:nvSpPr>
          <p:cNvPr id="9" name="TextBox 8">
            <a:extLst>
              <a:ext uri="{FF2B5EF4-FFF2-40B4-BE49-F238E27FC236}">
                <a16:creationId xmlns:a16="http://schemas.microsoft.com/office/drawing/2014/main" id="{84657DC0-B3B4-4E22-A3FD-25345CB8FD15}"/>
              </a:ext>
            </a:extLst>
          </p:cNvPr>
          <p:cNvSpPr txBox="1"/>
          <p:nvPr/>
        </p:nvSpPr>
        <p:spPr>
          <a:xfrm>
            <a:off x="286141" y="4358936"/>
            <a:ext cx="6296639" cy="1200329"/>
          </a:xfrm>
          <a:prstGeom prst="rect">
            <a:avLst/>
          </a:prstGeom>
          <a:noFill/>
        </p:spPr>
        <p:txBody>
          <a:bodyPr wrap="square" rtlCol="0">
            <a:spAutoFit/>
          </a:bodyPr>
          <a:lstStyle/>
          <a:p>
            <a:r>
              <a:rPr lang="en-US" dirty="0"/>
              <a:t>Chabot College and Las Positas, will always remember the support, excitement and passion you shared with us, our student veterans and our community. Thank you for all you did to support our veterans and you will always be remembered. </a:t>
            </a:r>
          </a:p>
        </p:txBody>
      </p:sp>
    </p:spTree>
    <p:extLst>
      <p:ext uri="{BB962C8B-B14F-4D97-AF65-F5344CB8AC3E}">
        <p14:creationId xmlns:p14="http://schemas.microsoft.com/office/powerpoint/2010/main" val="932022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1000">
        <p:split orient="vert"/>
      </p:transition>
    </mc:Choice>
    <mc:Fallback xmlns="">
      <p:transition spd="slow" advClick="0" advTm="11000">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4F9B6EB-3670-4A02-8467-B1D4061E96C6}"/>
              </a:ext>
            </a:extLst>
          </p:cNvPr>
          <p:cNvPicPr>
            <a:picLocks noGrp="1" noChangeAspect="1"/>
          </p:cNvPicPr>
          <p:nvPr>
            <p:ph idx="1"/>
          </p:nvPr>
        </p:nvPicPr>
        <p:blipFill rotWithShape="1">
          <a:blip r:embed="rId2">
            <a:alphaModFix amt="45000"/>
          </a:blip>
          <a:srcRect t="6165" b="6962"/>
          <a:stretch/>
        </p:blipFill>
        <p:spPr>
          <a:xfrm>
            <a:off x="20" y="1"/>
            <a:ext cx="12191980" cy="6857999"/>
          </a:xfrm>
          <a:prstGeom prst="rect">
            <a:avLst/>
          </a:prstGeom>
        </p:spPr>
      </p:pic>
      <p:sp>
        <p:nvSpPr>
          <p:cNvPr id="32" name="Rectangle 31">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151F00CD-6D58-408E-8049-AB3C9416FACE}"/>
              </a:ext>
            </a:extLst>
          </p:cNvPr>
          <p:cNvSpPr>
            <a:spLocks noGrp="1"/>
          </p:cNvSpPr>
          <p:nvPr>
            <p:ph type="title"/>
          </p:nvPr>
        </p:nvSpPr>
        <p:spPr>
          <a:xfrm>
            <a:off x="1769531" y="1695576"/>
            <a:ext cx="8974667" cy="3571749"/>
          </a:xfrm>
        </p:spPr>
        <p:txBody>
          <a:bodyPr vert="horz" lIns="91440" tIns="45720" rIns="91440" bIns="45720" rtlCol="0" anchor="ctr">
            <a:normAutofit/>
          </a:bodyPr>
          <a:lstStyle/>
          <a:p>
            <a:pPr algn="ctr"/>
            <a:r>
              <a:rPr lang="en-US" sz="3200" b="1" dirty="0"/>
              <a:t>Today is about remembering and honoring all the men and women who have sacrificed more than we will ever know for the freedoms we all enjoy.</a:t>
            </a:r>
            <a:br>
              <a:rPr lang="en-US" sz="3200" b="1" dirty="0"/>
            </a:br>
            <a:br>
              <a:rPr lang="en-US" sz="3200" b="1" dirty="0"/>
            </a:br>
            <a:r>
              <a:rPr lang="en-US" sz="3200" b="1" dirty="0"/>
              <a:t>Thank you!!!</a:t>
            </a:r>
          </a:p>
        </p:txBody>
      </p:sp>
      <p:sp>
        <p:nvSpPr>
          <p:cNvPr id="34" name="Rectangle 33">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19309525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EF5C1-FD1F-46C9-9E0C-166900AD4C02}"/>
              </a:ext>
            </a:extLst>
          </p:cNvPr>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3982027485"/>
      </p:ext>
    </p:extLst>
  </p:cSld>
  <p:clrMapOvr>
    <a:masterClrMapping/>
  </p:clrMapOvr>
  <p:transition advClick="0" advTm="6000">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F00CD-6D58-408E-8049-AB3C9416FACE}"/>
              </a:ext>
            </a:extLst>
          </p:cNvPr>
          <p:cNvSpPr>
            <a:spLocks noGrp="1"/>
          </p:cNvSpPr>
          <p:nvPr>
            <p:ph type="title"/>
          </p:nvPr>
        </p:nvSpPr>
        <p:spPr>
          <a:xfrm>
            <a:off x="7378889" y="1341046"/>
            <a:ext cx="4509672" cy="2889114"/>
          </a:xfrm>
        </p:spPr>
        <p:txBody>
          <a:bodyPr vert="horz" lIns="91440" tIns="45720" rIns="91440" bIns="45720" rtlCol="0" anchor="b">
            <a:normAutofit fontScale="90000"/>
          </a:bodyPr>
          <a:lstStyle/>
          <a:p>
            <a:pPr algn="ctr"/>
            <a:r>
              <a:rPr lang="en-US" sz="5400" dirty="0">
                <a:latin typeface="+mn-lt"/>
              </a:rPr>
              <a:t>Always Remembered Never forgotten</a:t>
            </a:r>
          </a:p>
        </p:txBody>
      </p:sp>
      <p:sp>
        <p:nvSpPr>
          <p:cNvPr id="20" name="Freeform: Shape 1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84F9B6EB-3670-4A02-8467-B1D4061E96C6}"/>
              </a:ext>
            </a:extLst>
          </p:cNvPr>
          <p:cNvPicPr>
            <a:picLocks noGrp="1" noChangeAspect="1"/>
          </p:cNvPicPr>
          <p:nvPr>
            <p:ph idx="1"/>
          </p:nvPr>
        </p:nvPicPr>
        <p:blipFill rotWithShape="1">
          <a:blip r:embed="rId2"/>
          <a:srcRect l="5696" r="27944"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81481158"/>
      </p:ext>
    </p:extLst>
  </p:cSld>
  <p:clrMapOvr>
    <a:overrideClrMapping bg1="dk1" tx1="lt1" bg2="dk2" tx2="lt2" accent1="accent1" accent2="accent2" accent3="accent3" accent4="accent4" accent5="accent5" accent6="accent6" hlink="hlink" folHlink="folHlink"/>
  </p:clrMapOvr>
  <p:transition advClick="0" advTm="5000">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D1BA-01BA-47F0-A97A-C3041193DBA8}"/>
              </a:ext>
            </a:extLst>
          </p:cNvPr>
          <p:cNvSpPr>
            <a:spLocks noGrp="1"/>
          </p:cNvSpPr>
          <p:nvPr>
            <p:ph type="ctrTitle"/>
          </p:nvPr>
        </p:nvSpPr>
        <p:spPr>
          <a:xfrm>
            <a:off x="6846640" y="1048842"/>
            <a:ext cx="4645250" cy="2116529"/>
          </a:xfrm>
        </p:spPr>
        <p:txBody>
          <a:bodyPr anchor="b">
            <a:normAutofit/>
          </a:bodyPr>
          <a:lstStyle/>
          <a:p>
            <a:r>
              <a:rPr lang="en-US" sz="3600" b="0" i="0" dirty="0">
                <a:effectLst/>
                <a:latin typeface="+mn-lt"/>
              </a:rPr>
              <a:t>Melody Ann Igualdo </a:t>
            </a:r>
            <a:br>
              <a:rPr lang="en-US" sz="3600" b="0" i="0" dirty="0">
                <a:effectLst/>
                <a:latin typeface="+mn-lt"/>
              </a:rPr>
            </a:br>
            <a:r>
              <a:rPr lang="en-US" sz="3600" b="0" i="0" dirty="0">
                <a:effectLst/>
                <a:latin typeface="+mn-lt"/>
              </a:rPr>
              <a:t>US Navy </a:t>
            </a:r>
            <a:br>
              <a:rPr lang="en-US" sz="3600" b="0" i="0" dirty="0">
                <a:effectLst/>
                <a:latin typeface="+mn-lt"/>
              </a:rPr>
            </a:br>
            <a:r>
              <a:rPr lang="en-US" sz="3600" b="0" i="0" dirty="0">
                <a:effectLst/>
                <a:latin typeface="+mn-lt"/>
              </a:rPr>
              <a:t>5 Years 2015-2020</a:t>
            </a:r>
            <a:br>
              <a:rPr lang="en-US" sz="800" b="0" i="0" dirty="0">
                <a:solidFill>
                  <a:srgbClr val="212121"/>
                </a:solidFill>
                <a:effectLst/>
                <a:latin typeface="Segoe UI" panose="020B0502040204020203" pitchFamily="34" charset="0"/>
              </a:rPr>
            </a:br>
            <a:endParaRPr lang="en-US" sz="2000" dirty="0"/>
          </a:p>
        </p:txBody>
      </p:sp>
      <p:sp>
        <p:nvSpPr>
          <p:cNvPr id="3" name="Subtitle 2">
            <a:extLst>
              <a:ext uri="{FF2B5EF4-FFF2-40B4-BE49-F238E27FC236}">
                <a16:creationId xmlns:a16="http://schemas.microsoft.com/office/drawing/2014/main" id="{AA5B53E3-30A0-4507-BA4A-E7EC9A9AD37C}"/>
              </a:ext>
            </a:extLst>
          </p:cNvPr>
          <p:cNvSpPr>
            <a:spLocks noGrp="1"/>
          </p:cNvSpPr>
          <p:nvPr>
            <p:ph type="subTitle" idx="1"/>
          </p:nvPr>
        </p:nvSpPr>
        <p:spPr>
          <a:xfrm>
            <a:off x="6846640" y="3692630"/>
            <a:ext cx="4645250" cy="1147863"/>
          </a:xfrm>
        </p:spPr>
        <p:txBody>
          <a:bodyPr anchor="t">
            <a:normAutofit fontScale="85000" lnSpcReduction="20000"/>
          </a:bodyPr>
          <a:lstStyle/>
          <a:p>
            <a:r>
              <a:rPr lang="en-US" sz="2800" b="0" i="0" dirty="0">
                <a:effectLst/>
              </a:rPr>
              <a:t>“Sky is your only limit”</a:t>
            </a:r>
          </a:p>
          <a:p>
            <a:endParaRPr lang="en-US" sz="2800" b="0" i="0" dirty="0">
              <a:effectLst/>
            </a:endParaRPr>
          </a:p>
          <a:p>
            <a:r>
              <a:rPr lang="en-US" sz="2800" b="0" i="0" dirty="0">
                <a:effectLst/>
              </a:rPr>
              <a:t>- Thank you, Master Chief Castillo </a:t>
            </a:r>
          </a:p>
          <a:p>
            <a:pPr algn="l"/>
            <a:endParaRPr lang="en-US" sz="2000" dirty="0"/>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wearing a hat&#10;&#10;Description automatically generated">
            <a:extLst>
              <a:ext uri="{FF2B5EF4-FFF2-40B4-BE49-F238E27FC236}">
                <a16:creationId xmlns:a16="http://schemas.microsoft.com/office/drawing/2014/main" id="{93C300AB-6A7F-4D7C-AD54-7B3844CF483F}"/>
              </a:ext>
            </a:extLst>
          </p:cNvPr>
          <p:cNvPicPr>
            <a:picLocks noChangeAspect="1"/>
          </p:cNvPicPr>
          <p:nvPr/>
        </p:nvPicPr>
        <p:blipFill rotWithShape="1">
          <a:blip r:embed="rId2"/>
          <a:srcRect r="-2" b="892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46372026"/>
      </p:ext>
    </p:extLst>
  </p:cSld>
  <p:clrMapOvr>
    <a:overrideClrMapping bg1="dk1" tx1="lt1" bg2="dk2" tx2="lt2" accent1="accent1" accent2="accent2" accent3="accent3" accent4="accent4" accent5="accent5" accent6="accent6" hlink="hlink" folHlink="folHlink"/>
  </p:clrMapOvr>
  <p:transition advClick="0" advTm="6000">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416673-FB09-41E9-9B21-1C5CE260C484}"/>
              </a:ext>
            </a:extLst>
          </p:cNvPr>
          <p:cNvPicPr>
            <a:picLocks noChangeAspect="1"/>
          </p:cNvPicPr>
          <p:nvPr/>
        </p:nvPicPr>
        <p:blipFill rotWithShape="1">
          <a:blip r:embed="rId2"/>
          <a:srcRect r="-1" b="4333"/>
          <a:stretch/>
        </p:blipFill>
        <p:spPr>
          <a:xfrm>
            <a:off x="321733" y="321733"/>
            <a:ext cx="11465455" cy="6214534"/>
          </a:xfrm>
          <a:prstGeom prst="rect">
            <a:avLst/>
          </a:prstGeom>
        </p:spPr>
      </p:pic>
    </p:spTree>
    <p:extLst>
      <p:ext uri="{BB962C8B-B14F-4D97-AF65-F5344CB8AC3E}">
        <p14:creationId xmlns:p14="http://schemas.microsoft.com/office/powerpoint/2010/main" val="2082711979"/>
      </p:ext>
    </p:extLst>
  </p:cSld>
  <p:clrMapOvr>
    <a:overrideClrMapping bg1="dk1" tx1="lt1" bg2="dk2" tx2="lt2" accent1="accent1" accent2="accent2" accent3="accent3" accent4="accent4" accent5="accent5" accent6="accent6" hlink="hlink" folHlink="folHlink"/>
  </p:clrMapOvr>
  <p:transition advClick="0" advTm="6000">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2B027-4ACA-4440-9101-DECC69E9FD34}"/>
              </a:ext>
            </a:extLst>
          </p:cNvPr>
          <p:cNvSpPr>
            <a:spLocks noGrp="1"/>
          </p:cNvSpPr>
          <p:nvPr>
            <p:ph type="title"/>
          </p:nvPr>
        </p:nvSpPr>
        <p:spPr>
          <a:xfrm>
            <a:off x="6675191" y="869559"/>
            <a:ext cx="4645250" cy="2559441"/>
          </a:xfrm>
        </p:spPr>
        <p:txBody>
          <a:bodyPr vert="horz" lIns="91440" tIns="45720" rIns="91440" bIns="45720" rtlCol="0" anchor="b">
            <a:normAutofit/>
          </a:bodyPr>
          <a:lstStyle/>
          <a:p>
            <a:pPr algn="ctr"/>
            <a:r>
              <a:rPr lang="en-US" sz="3600" b="0" i="0" dirty="0">
                <a:effectLst/>
                <a:latin typeface="Calibri" panose="020F0502020204030204" pitchFamily="34" charset="0"/>
              </a:rPr>
              <a:t>Ryan Jackson</a:t>
            </a:r>
            <a:br>
              <a:rPr lang="en-US" sz="3600" b="0" i="0" dirty="0">
                <a:effectLst/>
                <a:latin typeface="Calibri" panose="020F0502020204030204" pitchFamily="34" charset="0"/>
              </a:rPr>
            </a:br>
            <a:r>
              <a:rPr lang="en-US" sz="3600" b="0" i="0" dirty="0">
                <a:effectLst/>
                <a:latin typeface="Calibri" panose="020F0502020204030204" pitchFamily="34" charset="0"/>
              </a:rPr>
              <a:t>United States Air Force </a:t>
            </a:r>
            <a:br>
              <a:rPr lang="en-US" sz="3600" b="0" i="0" dirty="0">
                <a:effectLst/>
                <a:latin typeface="Calibri" panose="020F0502020204030204" pitchFamily="34" charset="0"/>
              </a:rPr>
            </a:br>
            <a:r>
              <a:rPr lang="en-US" sz="3600" b="0" i="0" dirty="0">
                <a:effectLst/>
                <a:latin typeface="Calibri" panose="020F0502020204030204" pitchFamily="34" charset="0"/>
              </a:rPr>
              <a:t>12 years of service</a:t>
            </a:r>
            <a:br>
              <a:rPr lang="en-US" sz="2800" b="0" i="0" dirty="0">
                <a:solidFill>
                  <a:srgbClr val="212121"/>
                </a:solidFill>
                <a:effectLst/>
                <a:latin typeface="Calibri" panose="020F0502020204030204" pitchFamily="34" charset="0"/>
              </a:rPr>
            </a:br>
            <a:endParaRPr lang="en-US" sz="6000" dirty="0"/>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erson standing in front of a mirror posing for the camera&#10;&#10;Description automatically generated">
            <a:extLst>
              <a:ext uri="{FF2B5EF4-FFF2-40B4-BE49-F238E27FC236}">
                <a16:creationId xmlns:a16="http://schemas.microsoft.com/office/drawing/2014/main" id="{1DABB9D5-6E30-4115-929A-0264AF9F5E7E}"/>
              </a:ext>
            </a:extLst>
          </p:cNvPr>
          <p:cNvPicPr>
            <a:picLocks noGrp="1" noChangeAspect="1"/>
          </p:cNvPicPr>
          <p:nvPr>
            <p:ph idx="1"/>
          </p:nvPr>
        </p:nvPicPr>
        <p:blipFill rotWithShape="1">
          <a:blip r:embed="rId2"/>
          <a:srcRect r="-2" b="14617"/>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TextBox 4">
            <a:extLst>
              <a:ext uri="{FF2B5EF4-FFF2-40B4-BE49-F238E27FC236}">
                <a16:creationId xmlns:a16="http://schemas.microsoft.com/office/drawing/2014/main" id="{8E6269DF-7E2E-48EE-A2D8-9DBF32054567}"/>
              </a:ext>
            </a:extLst>
          </p:cNvPr>
          <p:cNvSpPr txBox="1"/>
          <p:nvPr/>
        </p:nvSpPr>
        <p:spPr>
          <a:xfrm>
            <a:off x="6349672" y="3657600"/>
            <a:ext cx="5296287" cy="1938992"/>
          </a:xfrm>
          <a:prstGeom prst="rect">
            <a:avLst/>
          </a:prstGeom>
          <a:noFill/>
        </p:spPr>
        <p:txBody>
          <a:bodyPr wrap="square" rtlCol="0">
            <a:spAutoFit/>
          </a:bodyPr>
          <a:lstStyle/>
          <a:p>
            <a:r>
              <a:rPr lang="en-US" sz="2400" b="0" i="0" dirty="0">
                <a:effectLst/>
                <a:latin typeface="Calibri" panose="020F0502020204030204" pitchFamily="34" charset="0"/>
              </a:rPr>
              <a:t>It was an honor to serve our great nation and be a valuable asset to the world's most powerful Air Force. I joined to follow in my father's footsteps. He was a Marine and served in the Vietnam War</a:t>
            </a:r>
            <a:r>
              <a:rPr lang="en-US" sz="2200" b="0" i="0" dirty="0">
                <a:effectLst/>
                <a:latin typeface="Calibri" panose="020F0502020204030204" pitchFamily="34" charset="0"/>
              </a:rPr>
              <a:t>.</a:t>
            </a:r>
            <a:endParaRPr lang="en-US" sz="2200" dirty="0"/>
          </a:p>
        </p:txBody>
      </p:sp>
    </p:spTree>
    <p:extLst>
      <p:ext uri="{BB962C8B-B14F-4D97-AF65-F5344CB8AC3E}">
        <p14:creationId xmlns:p14="http://schemas.microsoft.com/office/powerpoint/2010/main" val="29217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
        <p:split orient="vert"/>
      </p:transition>
    </mc:Choice>
    <mc:Fallback xmlns="">
      <p:transition spd="slow" advClick="0" advTm="6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D4A192-48B5-40F0-886D-6F36AEE31C2A}"/>
              </a:ext>
            </a:extLst>
          </p:cNvPr>
          <p:cNvPicPr>
            <a:picLocks noChangeAspect="1"/>
          </p:cNvPicPr>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3403737391"/>
      </p:ext>
    </p:extLst>
  </p:cSld>
  <p:clrMapOvr>
    <a:overrideClrMapping bg1="dk1" tx1="lt1" bg2="dk2" tx2="lt2" accent1="accent1" accent2="accent2" accent3="accent3" accent4="accent4" accent5="accent5" accent6="accent6" hlink="hlink" folHlink="folHlink"/>
  </p:clrMapOvr>
  <p:transition advClick="0" advTm="6000">
    <p:split orient="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896</Words>
  <Application>Microsoft Office PowerPoint</Application>
  <PresentationFormat>Widescreen</PresentationFormat>
  <Paragraphs>40</Paragraphs>
  <Slides>32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Calibri Light</vt:lpstr>
      <vt:lpstr>Segoe UI</vt:lpstr>
      <vt:lpstr>Office Theme</vt:lpstr>
      <vt:lpstr>Veterans Day  2020</vt:lpstr>
      <vt:lpstr>Chabot College Student Veterans</vt:lpstr>
      <vt:lpstr>PowerPoint Presentation</vt:lpstr>
      <vt:lpstr>PowerPoint Presentation</vt:lpstr>
      <vt:lpstr>Always Remembered Never forgotten</vt:lpstr>
      <vt:lpstr>Melody Ann Igualdo  US Navy  5 Years 2015-2020 </vt:lpstr>
      <vt:lpstr>PowerPoint Presentation</vt:lpstr>
      <vt:lpstr>Ryan Jackson United States Air Force  12 years of service </vt:lpstr>
      <vt:lpstr>PowerPoint Presentation</vt:lpstr>
      <vt:lpstr>Desmond K.H. Chun United States Air Force 3 Years 1976 -1979 </vt:lpstr>
      <vt:lpstr>PowerPoint Presentation</vt:lpstr>
      <vt:lpstr>Chandler N. Kelley Army 4 years-Active</vt:lpstr>
      <vt:lpstr>PowerPoint Presentation</vt:lpstr>
      <vt:lpstr>Grady Ray High  Unites States Army  2 Years of Service </vt:lpstr>
      <vt:lpstr>PowerPoint Presentation</vt:lpstr>
      <vt:lpstr>Katie Berryhill USAF/USAFR 11 Years 1990-2001</vt:lpstr>
      <vt:lpstr>PowerPoint Presentation</vt:lpstr>
      <vt:lpstr>Ret. Lt. Colonel William F. Huggins  29 Years of Service United States Air Force  4 isolated tours, 2yrs each, in foreign countries. Korea, Turkey, Vietnam and Guam.  </vt:lpstr>
      <vt:lpstr>PowerPoint Presentation</vt:lpstr>
      <vt:lpstr>Patrick E. Larkin 40 Years of Service Navy  </vt:lpstr>
      <vt:lpstr>PowerPoint Presentation</vt:lpstr>
      <vt:lpstr>Victor Antonio Fernandez 2018-Present Army Reserve   </vt:lpstr>
      <vt:lpstr>PowerPoint Presentation</vt:lpstr>
      <vt:lpstr>Major Charles Hopson 28 Years of Service 1 Year in Vietnam  United States Air Force   </vt:lpstr>
      <vt:lpstr>PowerPoint Presentation</vt:lpstr>
      <vt:lpstr>Paul George Telles Killed in action 1/31/1969 Vietnam  Marine Corps    </vt:lpstr>
      <vt:lpstr>PowerPoint Presentation</vt:lpstr>
      <vt:lpstr>Wallace J. Schissler United States Army     </vt:lpstr>
      <vt:lpstr>A Special Thank You!!</vt:lpstr>
      <vt:lpstr>Peter Sategna Educational Foundation    </vt:lpstr>
      <vt:lpstr>Dr. Marshall Mitzman</vt:lpstr>
      <vt:lpstr>Today is about remembering and honoring all the men and women who have sacrificed more than we will ever know for the freedoms we all enjoy.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Veterans Day  2020</dc:title>
  <dc:creator>melissa bailey</dc:creator>
  <cp:lastModifiedBy>Todd Steffan</cp:lastModifiedBy>
  <cp:revision>2</cp:revision>
  <dcterms:created xsi:type="dcterms:W3CDTF">2020-11-06T22:28:06Z</dcterms:created>
  <dcterms:modified xsi:type="dcterms:W3CDTF">2020-11-07T01:26:28Z</dcterms:modified>
</cp:coreProperties>
</file>