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3300"/>
    <a:srgbClr val="FC8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9516" y="1113130"/>
            <a:ext cx="6412230" cy="523036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800" spc="-4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282" y="6534911"/>
            <a:ext cx="6412230" cy="1676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 algn="ctr">
              <a:buNone/>
              <a:defRPr sz="2040"/>
            </a:lvl2pPr>
            <a:lvl3pPr marL="777240" indent="0" algn="ctr">
              <a:buNone/>
              <a:defRPr sz="2040"/>
            </a:lvl3pPr>
            <a:lvl4pPr marL="1165860" indent="0" algn="ctr">
              <a:buNone/>
              <a:defRPr sz="1700"/>
            </a:lvl4pPr>
            <a:lvl5pPr marL="1554480" indent="0" algn="ctr">
              <a:buNone/>
              <a:defRPr sz="1700"/>
            </a:lvl5pPr>
            <a:lvl6pPr marL="1943100" indent="0" algn="ctr">
              <a:buNone/>
              <a:defRPr sz="1700"/>
            </a:lvl6pPr>
            <a:lvl7pPr marL="2331720" indent="0" algn="ctr">
              <a:buNone/>
              <a:defRPr sz="1700"/>
            </a:lvl7pPr>
            <a:lvl8pPr marL="2720340" indent="0" algn="ctr">
              <a:buNone/>
              <a:defRPr sz="1700"/>
            </a:lvl8pPr>
            <a:lvl9pPr marL="3108960" indent="0" algn="ctr">
              <a:buNone/>
              <a:defRPr sz="17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33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6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04710"/>
            <a:ext cx="1675924" cy="844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04710"/>
            <a:ext cx="4930616" cy="844785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4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6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1113130"/>
            <a:ext cx="6412230" cy="523036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6531254"/>
            <a:ext cx="6412230" cy="1676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040" cap="all" spc="170" baseline="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69882" y="6370320"/>
            <a:ext cx="62956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24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9516" y="2707077"/>
            <a:ext cx="3147822" cy="59009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3924" y="2707078"/>
            <a:ext cx="3147822" cy="59009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9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6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516" y="3787423"/>
            <a:ext cx="3147822" cy="4954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3924" y="2707543"/>
            <a:ext cx="3147822" cy="1079880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700" b="0" cap="all" baseline="0">
                <a:solidFill>
                  <a:schemeClr val="tx2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3924" y="3787423"/>
            <a:ext cx="3147822" cy="4954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8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6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5" y="9387840"/>
            <a:ext cx="7770376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1" y="9290330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7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0"/>
            <a:ext cx="2582379" cy="1005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75545" y="0"/>
            <a:ext cx="40805" cy="1005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" y="871727"/>
            <a:ext cx="2040255" cy="3352800"/>
          </a:xfrm>
        </p:spPr>
        <p:txBody>
          <a:bodyPr anchor="b">
            <a:norm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383" y="1072896"/>
            <a:ext cx="4138803" cy="77114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1465" y="4291584"/>
            <a:ext cx="2040255" cy="495604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6764" y="9474353"/>
            <a:ext cx="1669301" cy="535517"/>
          </a:xfrm>
        </p:spPr>
        <p:txBody>
          <a:bodyPr/>
          <a:lstStyle>
            <a:lvl1pPr algn="l">
              <a:defRPr/>
            </a:lvl1pPr>
          </a:lstStyle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60382" y="9474353"/>
            <a:ext cx="2963228" cy="535517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2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264400"/>
            <a:ext cx="7770376" cy="279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7208778"/>
            <a:ext cx="7770376" cy="93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6" y="7443216"/>
            <a:ext cx="6447449" cy="1207008"/>
          </a:xfrm>
        </p:spPr>
        <p:txBody>
          <a:bodyPr tIns="0" bIns="0" anchor="b">
            <a:noAutofit/>
          </a:bodyPr>
          <a:lstStyle>
            <a:lvl1pPr>
              <a:defRPr sz="306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" y="0"/>
            <a:ext cx="7772391" cy="7208778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516" y="8663635"/>
            <a:ext cx="6451092" cy="87172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10"/>
              </a:spcAft>
              <a:buNone/>
              <a:defRPr sz="1275">
                <a:solidFill>
                  <a:srgbClr val="FFFFFF"/>
                </a:solidFill>
              </a:defRPr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9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387840"/>
            <a:ext cx="7772401" cy="670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290329"/>
            <a:ext cx="7772401" cy="96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516" y="420353"/>
            <a:ext cx="6412230" cy="21277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15" y="2707077"/>
            <a:ext cx="6412231" cy="59009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9517" y="9474353"/>
            <a:ext cx="1576073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rgbClr val="FFFFFF"/>
                </a:solidFill>
              </a:defRPr>
            </a:lvl1pPr>
          </a:lstStyle>
          <a:p>
            <a:fld id="{6566997F-497D-4A91-8E5F-BEC3B6FB3DFA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943" y="9474353"/>
            <a:ext cx="3074538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11543" y="9474353"/>
            <a:ext cx="836416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rgbClr val="FFFFFF"/>
                </a:solidFill>
              </a:defRPr>
            </a:lvl1pPr>
          </a:lstStyle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60877" y="2548839"/>
            <a:ext cx="63539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42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080" kern="1200" spc="-43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77724" indent="-77724" algn="l" defTabSz="777240" rtl="0" eaLnBrk="1" latinLnBrk="0" hangingPunct="1">
        <a:lnSpc>
          <a:spcPct val="90000"/>
        </a:lnSpc>
        <a:spcBef>
          <a:spcPts val="1020"/>
        </a:spcBef>
        <a:spcAft>
          <a:spcPts val="17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26441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81889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37337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92785" indent="-155448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3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10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7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445000" indent="-194310" algn="l" defTabSz="777240" rtl="0" eaLnBrk="1" latinLnBrk="0" hangingPunct="1">
        <a:lnSpc>
          <a:spcPct val="90000"/>
        </a:lnSpc>
        <a:spcBef>
          <a:spcPts val="170"/>
        </a:spcBef>
        <a:spcAft>
          <a:spcPts val="340"/>
        </a:spcAft>
        <a:buClr>
          <a:schemeClr val="accent1"/>
        </a:buClr>
        <a:buFont typeface="Calibri" pitchFamily="34" charset="0"/>
        <a:buChar char="◦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000">
              <a:schemeClr val="bg1">
                <a:lumMod val="75000"/>
              </a:schemeClr>
            </a:gs>
            <a:gs pos="3000">
              <a:schemeClr val="accent1"/>
            </a:gs>
            <a:gs pos="15000">
              <a:schemeClr val="bg1"/>
            </a:gs>
            <a:gs pos="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9103" y="3922940"/>
            <a:ext cx="3747901" cy="2596696"/>
          </a:xfrm>
        </p:spPr>
        <p:txBody>
          <a:bodyPr>
            <a:noAutofit/>
          </a:bodyPr>
          <a:lstStyle/>
          <a:p>
            <a:r>
              <a:rPr lang="en-US" sz="1800" b="1" dirty="0" err="1" smtClean="0">
                <a:solidFill>
                  <a:srgbClr val="FF0000"/>
                </a:solidFill>
                <a:latin typeface="Biondi" panose="02000505030000020004" pitchFamily="2" charset="0"/>
              </a:rPr>
              <a:t>tuesday</a:t>
            </a:r>
            <a:endParaRPr lang="en-US" sz="1800" b="1" dirty="0" smtClean="0">
              <a:solidFill>
                <a:srgbClr val="FF0000"/>
              </a:solidFill>
              <a:latin typeface="Biondi" panose="02000505030000020004" pitchFamily="2" charset="0"/>
            </a:endParaRP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September 10, </a:t>
            </a:r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2019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9:00 </a:t>
            </a:r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am – </a:t>
            </a:r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3:00 pm</a:t>
            </a:r>
            <a:endParaRPr lang="en-US" sz="1800" b="1" dirty="0" smtClean="0">
              <a:solidFill>
                <a:srgbClr val="FF0000"/>
              </a:solidFill>
              <a:latin typeface="Biondi" panose="02000505030000020004" pitchFamily="2" charset="0"/>
            </a:endParaRP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Career &amp; Transfer Center Rm 1604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1600 building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073" y="6432457"/>
            <a:ext cx="714800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Looking to transfer? Meet with a representative </a:t>
            </a:r>
            <a:r>
              <a:rPr lang="en-US" altLang="en-US" sz="24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from </a:t>
            </a:r>
            <a:r>
              <a:rPr lang="en-US" altLang="en-US" sz="2400" b="1" dirty="0" smtClean="0">
                <a:solidFill>
                  <a:srgbClr val="FF6600"/>
                </a:solidFill>
                <a:latin typeface="Baskerville Old Face" panose="02020602080505020303" pitchFamily="18" charset="0"/>
              </a:rPr>
              <a:t>University of the Pacific!  </a:t>
            </a:r>
          </a:p>
          <a:p>
            <a:r>
              <a:rPr lang="en-US" altLang="en-US" sz="24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For a Virtual meeting via Webcam</a:t>
            </a:r>
            <a:endParaRPr lang="en-US" altLang="en-US" sz="2400" b="1" dirty="0" smtClean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en-US" altLang="en-US" sz="24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Come to </a:t>
            </a:r>
            <a:r>
              <a:rPr lang="en-US" altLang="en-US" sz="24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the Career &amp; Transfer Center and </a:t>
            </a:r>
            <a:r>
              <a:rPr lang="en-US" altLang="en-US" sz="24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learn about  the many different degree options available.</a:t>
            </a:r>
          </a:p>
          <a:p>
            <a:endParaRPr lang="en-US" sz="2800" b="1" i="1" dirty="0">
              <a:latin typeface="Calibri Light" panose="020F0302020204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844" y="8342476"/>
            <a:ext cx="948160" cy="91169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5072" y="9398222"/>
            <a:ext cx="7303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For more information please contact the Career &amp; Transfer Center: (925) 424-1425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Located in Rm 1604 in Building 1600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209" y="1166002"/>
            <a:ext cx="74377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ookman" pitchFamily="18" charset="0"/>
              </a:rPr>
              <a:t>University of the Pacific</a:t>
            </a:r>
            <a:endParaRPr lang="en-US" sz="4400" dirty="0" smtClean="0">
              <a:latin typeface="Book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43" y="2195766"/>
            <a:ext cx="369623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202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606</TotalTime>
  <Words>81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Baskerville Old Face</vt:lpstr>
      <vt:lpstr>Biondi</vt:lpstr>
      <vt:lpstr>Bookman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Positas College  Transfer Day</dc:title>
  <dc:creator>Terrance Thompson</dc:creator>
  <cp:lastModifiedBy>Terrance Thompson</cp:lastModifiedBy>
  <cp:revision>19</cp:revision>
  <cp:lastPrinted>2019-08-06T18:27:35Z</cp:lastPrinted>
  <dcterms:created xsi:type="dcterms:W3CDTF">2019-06-26T23:24:41Z</dcterms:created>
  <dcterms:modified xsi:type="dcterms:W3CDTF">2019-08-06T18:42:39Z</dcterms:modified>
</cp:coreProperties>
</file>