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0" r:id="rId1"/>
  </p:sldMasterIdLst>
  <p:sldIdLst>
    <p:sldId id="256" r:id="rId2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26B7"/>
    <a:srgbClr val="000099"/>
    <a:srgbClr val="FFFF00"/>
    <a:srgbClr val="FF6600"/>
    <a:srgbClr val="CC3300"/>
    <a:srgbClr val="FC8F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21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25" y="9387840"/>
            <a:ext cx="7770376" cy="670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1" y="9290330"/>
            <a:ext cx="7770376" cy="938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9516" y="1113130"/>
            <a:ext cx="6412230" cy="523036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800" spc="-43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282" y="6534911"/>
            <a:ext cx="6412230" cy="16764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040" cap="all" spc="170" baseline="0">
                <a:solidFill>
                  <a:schemeClr val="tx2"/>
                </a:solidFill>
                <a:latin typeface="+mj-lt"/>
              </a:defRPr>
            </a:lvl1pPr>
            <a:lvl2pPr marL="388620" indent="0" algn="ctr">
              <a:buNone/>
              <a:defRPr sz="2040"/>
            </a:lvl2pPr>
            <a:lvl3pPr marL="777240" indent="0" algn="ctr">
              <a:buNone/>
              <a:defRPr sz="2040"/>
            </a:lvl3pPr>
            <a:lvl4pPr marL="1165860" indent="0" algn="ctr">
              <a:buNone/>
              <a:defRPr sz="1700"/>
            </a:lvl4pPr>
            <a:lvl5pPr marL="1554480" indent="0" algn="ctr">
              <a:buNone/>
              <a:defRPr sz="1700"/>
            </a:lvl5pPr>
            <a:lvl6pPr marL="1943100" indent="0" algn="ctr">
              <a:buNone/>
              <a:defRPr sz="1700"/>
            </a:lvl6pPr>
            <a:lvl7pPr marL="2331720" indent="0" algn="ctr">
              <a:buNone/>
              <a:defRPr sz="1700"/>
            </a:lvl7pPr>
            <a:lvl8pPr marL="2720340" indent="0" algn="ctr">
              <a:buNone/>
              <a:defRPr sz="1700"/>
            </a:lvl8pPr>
            <a:lvl9pPr marL="3108960" indent="0" algn="ctr">
              <a:buNone/>
              <a:defRPr sz="17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997F-497D-4A91-8E5F-BEC3B6FB3DFA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278AD-3B09-4747-B350-1531A431151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769882" y="6370320"/>
            <a:ext cx="629564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5708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997F-497D-4A91-8E5F-BEC3B6FB3DFA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278AD-3B09-4747-B350-1531A43115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142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25" y="9387840"/>
            <a:ext cx="7770376" cy="670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1" y="9290330"/>
            <a:ext cx="7770376" cy="938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604710"/>
            <a:ext cx="1675924" cy="844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604710"/>
            <a:ext cx="4930616" cy="844785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997F-497D-4A91-8E5F-BEC3B6FB3DFA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278AD-3B09-4747-B350-1531A43115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201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997F-497D-4A91-8E5F-BEC3B6FB3DFA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278AD-3B09-4747-B350-1531A43115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066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25" y="9387840"/>
            <a:ext cx="7770376" cy="670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1" y="9290330"/>
            <a:ext cx="7770376" cy="938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516" y="1113130"/>
            <a:ext cx="6412230" cy="5230368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8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516" y="6531254"/>
            <a:ext cx="6412230" cy="16764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040" cap="all" spc="170" baseline="0">
                <a:solidFill>
                  <a:schemeClr val="tx2"/>
                </a:solidFill>
                <a:latin typeface="+mj-lt"/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997F-497D-4A91-8E5F-BEC3B6FB3DFA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278AD-3B09-4747-B350-1531A431151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769882" y="6370320"/>
            <a:ext cx="629564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6834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99516" y="420353"/>
            <a:ext cx="6412230" cy="21277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9516" y="2707079"/>
            <a:ext cx="3147822" cy="590092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3924" y="2707078"/>
            <a:ext cx="3147822" cy="590092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997F-497D-4A91-8E5F-BEC3B6FB3DFA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278AD-3B09-4747-B350-1531A43115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090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99516" y="420353"/>
            <a:ext cx="6412230" cy="21277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516" y="2707543"/>
            <a:ext cx="3147822" cy="1079880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700" b="0" cap="all" baseline="0">
                <a:solidFill>
                  <a:schemeClr val="tx2"/>
                </a:solidFill>
              </a:defRPr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516" y="3787425"/>
            <a:ext cx="3147822" cy="48205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63924" y="2707543"/>
            <a:ext cx="3147822" cy="1079880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700" b="0" cap="all" baseline="0">
                <a:solidFill>
                  <a:schemeClr val="tx2"/>
                </a:solidFill>
              </a:defRPr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63924" y="3787423"/>
            <a:ext cx="3147822" cy="48205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997F-497D-4A91-8E5F-BEC3B6FB3DFA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278AD-3B09-4747-B350-1531A43115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518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997F-497D-4A91-8E5F-BEC3B6FB3DFA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278AD-3B09-4747-B350-1531A43115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809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25" y="9387840"/>
            <a:ext cx="7770376" cy="670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1" y="9290330"/>
            <a:ext cx="7770376" cy="938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997F-497D-4A91-8E5F-BEC3B6FB3DFA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278AD-3B09-4747-B350-1531A43115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158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" y="0"/>
            <a:ext cx="2582379" cy="10058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575545" y="0"/>
            <a:ext cx="40805" cy="10058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465" y="871727"/>
            <a:ext cx="2040255" cy="3352800"/>
          </a:xfrm>
        </p:spPr>
        <p:txBody>
          <a:bodyPr anchor="b">
            <a:normAutofit/>
          </a:bodyPr>
          <a:lstStyle>
            <a:lvl1pPr>
              <a:defRPr sz="306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383" y="1072896"/>
            <a:ext cx="4138803" cy="771144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1465" y="4291584"/>
            <a:ext cx="2040255" cy="4956049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275">
                <a:solidFill>
                  <a:srgbClr val="FFFFFF"/>
                </a:solidFill>
              </a:defRPr>
            </a:lvl1pPr>
            <a:lvl2pPr marL="388620" indent="0">
              <a:buNone/>
              <a:defRPr sz="1020"/>
            </a:lvl2pPr>
            <a:lvl3pPr marL="777240" indent="0">
              <a:buNone/>
              <a:defRPr sz="850"/>
            </a:lvl3pPr>
            <a:lvl4pPr marL="1165860" indent="0">
              <a:buNone/>
              <a:defRPr sz="765"/>
            </a:lvl4pPr>
            <a:lvl5pPr marL="1554480" indent="0">
              <a:buNone/>
              <a:defRPr sz="765"/>
            </a:lvl5pPr>
            <a:lvl6pPr marL="1943100" indent="0">
              <a:buNone/>
              <a:defRPr sz="765"/>
            </a:lvl6pPr>
            <a:lvl7pPr marL="2331720" indent="0">
              <a:buNone/>
              <a:defRPr sz="765"/>
            </a:lvl7pPr>
            <a:lvl8pPr marL="2720340" indent="0">
              <a:buNone/>
              <a:defRPr sz="765"/>
            </a:lvl8pPr>
            <a:lvl9pPr marL="3108960" indent="0">
              <a:buNone/>
              <a:defRPr sz="76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6764" y="9474353"/>
            <a:ext cx="1669301" cy="535517"/>
          </a:xfrm>
        </p:spPr>
        <p:txBody>
          <a:bodyPr/>
          <a:lstStyle>
            <a:lvl1pPr algn="l">
              <a:defRPr/>
            </a:lvl1pPr>
          </a:lstStyle>
          <a:p>
            <a:fld id="{6566997F-497D-4A91-8E5F-BEC3B6FB3DFA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60382" y="9474353"/>
            <a:ext cx="2963228" cy="535517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9278AD-3B09-4747-B350-1531A43115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7264400"/>
            <a:ext cx="7770376" cy="279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" y="7208778"/>
            <a:ext cx="7770376" cy="938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516" y="7443216"/>
            <a:ext cx="6451092" cy="1207008"/>
          </a:xfrm>
        </p:spPr>
        <p:txBody>
          <a:bodyPr tIns="0" bIns="0" anchor="b">
            <a:noAutofit/>
          </a:bodyPr>
          <a:lstStyle>
            <a:lvl1pPr>
              <a:defRPr sz="306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" y="0"/>
            <a:ext cx="7772391" cy="7208778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516" y="8663635"/>
            <a:ext cx="6451092" cy="871728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510"/>
              </a:spcAft>
              <a:buNone/>
              <a:defRPr sz="1275">
                <a:solidFill>
                  <a:srgbClr val="FFFFFF"/>
                </a:solidFill>
              </a:defRPr>
            </a:lvl1pPr>
            <a:lvl2pPr marL="388620" indent="0">
              <a:buNone/>
              <a:defRPr sz="1020"/>
            </a:lvl2pPr>
            <a:lvl3pPr marL="777240" indent="0">
              <a:buNone/>
              <a:defRPr sz="850"/>
            </a:lvl3pPr>
            <a:lvl4pPr marL="1165860" indent="0">
              <a:buNone/>
              <a:defRPr sz="765"/>
            </a:lvl4pPr>
            <a:lvl5pPr marL="1554480" indent="0">
              <a:buNone/>
              <a:defRPr sz="765"/>
            </a:lvl5pPr>
            <a:lvl6pPr marL="1943100" indent="0">
              <a:buNone/>
              <a:defRPr sz="765"/>
            </a:lvl6pPr>
            <a:lvl7pPr marL="2331720" indent="0">
              <a:buNone/>
              <a:defRPr sz="765"/>
            </a:lvl7pPr>
            <a:lvl8pPr marL="2720340" indent="0">
              <a:buNone/>
              <a:defRPr sz="765"/>
            </a:lvl8pPr>
            <a:lvl9pPr marL="3108960" indent="0">
              <a:buNone/>
              <a:defRPr sz="76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997F-497D-4A91-8E5F-BEC3B6FB3DFA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278AD-3B09-4747-B350-1531A43115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654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9387840"/>
            <a:ext cx="7772401" cy="670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9290330"/>
            <a:ext cx="7772401" cy="975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9516" y="420353"/>
            <a:ext cx="6412230" cy="21277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515" y="2707077"/>
            <a:ext cx="6412231" cy="59009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9517" y="9474353"/>
            <a:ext cx="1576073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rgbClr val="FFFFFF"/>
                </a:solidFill>
              </a:defRPr>
            </a:lvl1pPr>
          </a:lstStyle>
          <a:p>
            <a:fld id="{6566997F-497D-4A91-8E5F-BEC3B6FB3DFA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9943" y="9474353"/>
            <a:ext cx="3074538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11543" y="9474353"/>
            <a:ext cx="836416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3">
                <a:solidFill>
                  <a:srgbClr val="FFFFFF"/>
                </a:solidFill>
              </a:defRPr>
            </a:lvl1pPr>
          </a:lstStyle>
          <a:p>
            <a:fld id="{4D9278AD-3B09-4747-B350-1531A431151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760877" y="2548839"/>
            <a:ext cx="63539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5730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txStyles>
    <p:titleStyle>
      <a:lvl1pPr algn="l" defTabSz="777240" rtl="0" eaLnBrk="1" latinLnBrk="0" hangingPunct="1">
        <a:lnSpc>
          <a:spcPct val="85000"/>
        </a:lnSpc>
        <a:spcBef>
          <a:spcPct val="0"/>
        </a:spcBef>
        <a:buNone/>
        <a:defRPr sz="4080" kern="1200" spc="-43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77724" indent="-77724" algn="l" defTabSz="777240" rtl="0" eaLnBrk="1" latinLnBrk="0" hangingPunct="1">
        <a:lnSpc>
          <a:spcPct val="90000"/>
        </a:lnSpc>
        <a:spcBef>
          <a:spcPts val="1020"/>
        </a:spcBef>
        <a:spcAft>
          <a:spcPts val="17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26441" indent="-155448" algn="l" defTabSz="777240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Calibri" pitchFamily="34" charset="0"/>
        <a:buChar char="◦"/>
        <a:defRPr sz="153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81889" indent="-155448" algn="l" defTabSz="777240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Calibri" pitchFamily="34" charset="0"/>
        <a:buChar char="◦"/>
        <a:defRPr sz="11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637337" indent="-155448" algn="l" defTabSz="777240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Calibri" pitchFamily="34" charset="0"/>
        <a:buChar char="◦"/>
        <a:defRPr sz="11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792785" indent="-155448" algn="l" defTabSz="777240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Calibri" pitchFamily="34" charset="0"/>
        <a:buChar char="◦"/>
        <a:defRPr sz="11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935000" indent="-194310" algn="l" defTabSz="777240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Calibri" pitchFamily="34" charset="0"/>
        <a:buChar char="◦"/>
        <a:defRPr sz="11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105000" indent="-194310" algn="l" defTabSz="777240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Calibri" pitchFamily="34" charset="0"/>
        <a:buChar char="◦"/>
        <a:defRPr sz="11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275000" indent="-194310" algn="l" defTabSz="777240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Calibri" pitchFamily="34" charset="0"/>
        <a:buChar char="◦"/>
        <a:defRPr sz="11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445000" indent="-194310" algn="l" defTabSz="777240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Calibri" pitchFamily="34" charset="0"/>
        <a:buChar char="◦"/>
        <a:defRPr sz="11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000">
              <a:schemeClr val="bg1">
                <a:lumMod val="75000"/>
              </a:schemeClr>
            </a:gs>
            <a:gs pos="12390">
              <a:schemeClr val="bg1"/>
            </a:gs>
            <a:gs pos="0">
              <a:srgbClr val="0926B7"/>
            </a:gs>
            <a:gs pos="8000">
              <a:srgbClr val="0926B7"/>
            </a:gs>
            <a:gs pos="0">
              <a:srgbClr val="00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84577" y="3617639"/>
            <a:ext cx="4413502" cy="2508426"/>
          </a:xfrm>
        </p:spPr>
        <p:txBody>
          <a:bodyPr>
            <a:noAutofit/>
          </a:bodyPr>
          <a:lstStyle/>
          <a:p>
            <a:endParaRPr lang="en-US" sz="1800" b="1" dirty="0" smtClean="0">
              <a:solidFill>
                <a:srgbClr val="FF0000"/>
              </a:solidFill>
              <a:latin typeface="Biondi" panose="02000505030000020004" pitchFamily="2" charset="0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latin typeface="Biondi" panose="02000505030000020004" pitchFamily="2" charset="0"/>
              </a:rPr>
              <a:t>wednesday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Biondi" panose="02000505030000020004" pitchFamily="2" charset="0"/>
              </a:rPr>
              <a:t>September 11, 2019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Biondi" panose="02000505030000020004" pitchFamily="2" charset="0"/>
              </a:rPr>
              <a:t>10:00 am – 2:30 pm</a:t>
            </a:r>
          </a:p>
          <a:p>
            <a:endParaRPr lang="en-US" sz="1800" b="1" dirty="0" smtClean="0">
              <a:solidFill>
                <a:srgbClr val="FF0000"/>
              </a:solidFill>
              <a:latin typeface="Biondi" panose="02000505030000020004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2127" y="6618006"/>
            <a:ext cx="7235951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600" b="1" dirty="0">
                <a:solidFill>
                  <a:srgbClr val="4D4D4D"/>
                </a:solidFill>
                <a:latin typeface="Baskerville Old Face" panose="02020602080505020303" pitchFamily="18" charset="0"/>
              </a:rPr>
              <a:t>Looking to transfer? Meet with a representative from </a:t>
            </a:r>
            <a:endParaRPr lang="en-US" altLang="en-US" sz="2600" b="1" dirty="0" smtClean="0">
              <a:solidFill>
                <a:srgbClr val="4D4D4D"/>
              </a:solidFill>
              <a:latin typeface="Baskerville Old Face" panose="02020602080505020303" pitchFamily="18" charset="0"/>
            </a:endParaRPr>
          </a:p>
          <a:p>
            <a:r>
              <a:rPr lang="en-US" altLang="en-US" sz="2600" b="1" dirty="0" smtClean="0">
                <a:solidFill>
                  <a:srgbClr val="000099"/>
                </a:solidFill>
                <a:latin typeface="Baskerville Old Face" panose="02020602080505020303" pitchFamily="18" charset="0"/>
              </a:rPr>
              <a:t>UC Berkeley!</a:t>
            </a:r>
          </a:p>
          <a:p>
            <a:endParaRPr lang="en-US" altLang="en-US" sz="2600" b="1" dirty="0">
              <a:solidFill>
                <a:srgbClr val="000099"/>
              </a:solidFill>
              <a:latin typeface="Baskerville Old Face" panose="02020602080505020303" pitchFamily="18" charset="0"/>
            </a:endParaRPr>
          </a:p>
          <a:p>
            <a:r>
              <a:rPr lang="en-US" altLang="en-US" sz="2600" b="1" dirty="0" smtClean="0">
                <a:solidFill>
                  <a:srgbClr val="4D4D4D"/>
                </a:solidFill>
                <a:latin typeface="Baskerville Old Face" panose="02020602080505020303" pitchFamily="18" charset="0"/>
              </a:rPr>
              <a:t>Come to the </a:t>
            </a:r>
            <a:r>
              <a:rPr lang="en-US" altLang="en-US" sz="2600" b="1" dirty="0">
                <a:solidFill>
                  <a:srgbClr val="4D4D4D"/>
                </a:solidFill>
                <a:latin typeface="Baskerville Old Face" panose="02020602080505020303" pitchFamily="18" charset="0"/>
              </a:rPr>
              <a:t>Career &amp; Transfer Center </a:t>
            </a:r>
            <a:r>
              <a:rPr lang="en-US" altLang="en-US" sz="2600" b="1" dirty="0" smtClean="0">
                <a:solidFill>
                  <a:srgbClr val="4D4D4D"/>
                </a:solidFill>
                <a:latin typeface="Baskerville Old Face" panose="02020602080505020303" pitchFamily="18" charset="0"/>
              </a:rPr>
              <a:t>for drop in meetings and </a:t>
            </a:r>
            <a:r>
              <a:rPr lang="en-US" altLang="en-US" sz="2600" b="1" dirty="0">
                <a:solidFill>
                  <a:srgbClr val="4D4D4D"/>
                </a:solidFill>
                <a:latin typeface="Baskerville Old Face" panose="02020602080505020303" pitchFamily="18" charset="0"/>
              </a:rPr>
              <a:t>learn about  the </a:t>
            </a:r>
            <a:r>
              <a:rPr lang="en-US" altLang="en-US" sz="2600" b="1" dirty="0" smtClean="0">
                <a:solidFill>
                  <a:srgbClr val="4D4D4D"/>
                </a:solidFill>
                <a:latin typeface="Baskerville Old Face" panose="02020602080505020303" pitchFamily="18" charset="0"/>
              </a:rPr>
              <a:t>many </a:t>
            </a:r>
            <a:r>
              <a:rPr lang="en-US" altLang="en-US" sz="2600" b="1" dirty="0">
                <a:solidFill>
                  <a:srgbClr val="4D4D4D"/>
                </a:solidFill>
                <a:latin typeface="Baskerville Old Face" panose="02020602080505020303" pitchFamily="18" charset="0"/>
              </a:rPr>
              <a:t>different </a:t>
            </a:r>
            <a:endParaRPr lang="en-US" altLang="en-US" sz="2600" b="1" dirty="0" smtClean="0">
              <a:solidFill>
                <a:srgbClr val="4D4D4D"/>
              </a:solidFill>
              <a:latin typeface="Baskerville Old Face" panose="02020602080505020303" pitchFamily="18" charset="0"/>
            </a:endParaRPr>
          </a:p>
          <a:p>
            <a:r>
              <a:rPr lang="en-US" altLang="en-US" sz="2600" b="1" dirty="0" smtClean="0">
                <a:solidFill>
                  <a:srgbClr val="4D4D4D"/>
                </a:solidFill>
                <a:latin typeface="Baskerville Old Face" panose="02020602080505020303" pitchFamily="18" charset="0"/>
              </a:rPr>
              <a:t>degree </a:t>
            </a:r>
            <a:r>
              <a:rPr lang="en-US" altLang="en-US" sz="2600" b="1" dirty="0">
                <a:solidFill>
                  <a:srgbClr val="4D4D4D"/>
                </a:solidFill>
                <a:latin typeface="Baskerville Old Face" panose="02020602080505020303" pitchFamily="18" charset="0"/>
              </a:rPr>
              <a:t>options available.</a:t>
            </a:r>
          </a:p>
          <a:p>
            <a:endParaRPr lang="en-US" sz="2800" b="1" i="1" dirty="0">
              <a:latin typeface="Calibri Light" panose="020F030202020403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9918" y="8358306"/>
            <a:ext cx="948160" cy="91169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95072" y="9398222"/>
            <a:ext cx="73030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For more information please contact the Career &amp; Transfer Center: (925) 424-1425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Located in Rm 1604 in Building 1600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5072" y="1322195"/>
            <a:ext cx="74377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lgerian" panose="04020705040A02060702" pitchFamily="82" charset="0"/>
              </a:rPr>
              <a:t>UC Berkeley</a:t>
            </a:r>
            <a:endParaRPr lang="en-US" sz="4400" dirty="0" smtClean="0">
              <a:latin typeface="Algerian" panose="04020705040A02060702" pitchFamily="82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894" y="2346357"/>
            <a:ext cx="3549929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62022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739</TotalTime>
  <Words>67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Algerian</vt:lpstr>
      <vt:lpstr>Baskerville Old Face</vt:lpstr>
      <vt:lpstr>Biondi</vt:lpstr>
      <vt:lpstr>Calibri</vt:lpstr>
      <vt:lpstr>Calibri Light</vt:lpstr>
      <vt:lpstr>Retrospect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Positas College  Transfer Day</dc:title>
  <dc:creator>Terrance Thompson</dc:creator>
  <cp:lastModifiedBy>Terrance Thompson</cp:lastModifiedBy>
  <cp:revision>29</cp:revision>
  <cp:lastPrinted>2019-08-06T20:54:58Z</cp:lastPrinted>
  <dcterms:created xsi:type="dcterms:W3CDTF">2019-06-26T23:24:41Z</dcterms:created>
  <dcterms:modified xsi:type="dcterms:W3CDTF">2019-08-06T20:55:56Z</dcterms:modified>
</cp:coreProperties>
</file>