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3300"/>
    <a:srgbClr val="FC8F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2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9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6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5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2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7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9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0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7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8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6997F-497D-4A91-8E5F-BEC3B6FB3DFA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78AD-3B09-4747-B350-1531A4311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1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000">
              <a:schemeClr val="bg1">
                <a:lumMod val="75000"/>
              </a:schemeClr>
            </a:gs>
            <a:gs pos="0">
              <a:srgbClr val="FF0000"/>
            </a:gs>
            <a:gs pos="15000">
              <a:schemeClr val="bg1"/>
            </a:gs>
            <a:gs pos="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1025" y="2307414"/>
            <a:ext cx="3364992" cy="369105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Wednesday</a:t>
            </a:r>
            <a:endParaRPr lang="en-US" sz="1800" b="1" dirty="0" smtClean="0">
              <a:solidFill>
                <a:srgbClr val="FF0000"/>
              </a:solidFill>
              <a:latin typeface="Biondi" panose="02000505030000020004" pitchFamily="2" charset="0"/>
            </a:endParaRP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September 4, 2019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September 11, 2019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September 18, 2019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September 25, 2019</a:t>
            </a:r>
          </a:p>
          <a:p>
            <a:endParaRPr lang="en-US" sz="1800" b="1" dirty="0" smtClean="0">
              <a:solidFill>
                <a:srgbClr val="FF0000"/>
              </a:solidFill>
              <a:latin typeface="Biondi" panose="02000505030000020004" pitchFamily="2" charset="0"/>
            </a:endParaRP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All Visits</a:t>
            </a:r>
            <a:endParaRPr lang="en-US" sz="1800" b="1" dirty="0" smtClean="0">
              <a:solidFill>
                <a:srgbClr val="FF0000"/>
              </a:solidFill>
              <a:latin typeface="Biondi" panose="02000505030000020004" pitchFamily="2" charset="0"/>
            </a:endParaRP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10:00 </a:t>
            </a:r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am – </a:t>
            </a:r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1:00 </a:t>
            </a:r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pm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1600 </a:t>
            </a:r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Lobby Area</a:t>
            </a:r>
          </a:p>
          <a:p>
            <a:r>
              <a:rPr lang="en-US" sz="1800" b="1" dirty="0" smtClean="0">
                <a:solidFill>
                  <a:srgbClr val="FF0000"/>
                </a:solidFill>
                <a:latin typeface="Biondi" panose="02000505030000020004" pitchFamily="2" charset="0"/>
              </a:rPr>
              <a:t>1600 building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071" y="6541202"/>
            <a:ext cx="71480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>
                <a:solidFill>
                  <a:srgbClr val="4D4D4D"/>
                </a:solidFill>
                <a:latin typeface="Baskerville Old Face" panose="02020602080505020303" pitchFamily="18" charset="0"/>
              </a:rPr>
              <a:t>Looking to transfer? Meet with a representative </a:t>
            </a:r>
            <a:r>
              <a:rPr lang="en-US" altLang="en-US" sz="2800" b="1" dirty="0" smtClean="0">
                <a:solidFill>
                  <a:srgbClr val="4D4D4D"/>
                </a:solidFill>
                <a:latin typeface="Baskerville Old Face" panose="02020602080505020303" pitchFamily="18" charset="0"/>
              </a:rPr>
              <a:t>from </a:t>
            </a:r>
            <a:r>
              <a:rPr lang="en-US" altLang="en-US" sz="2800" b="1" u="sng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St Mary’s College!</a:t>
            </a:r>
            <a:endParaRPr lang="en-US" altLang="en-US" sz="2800" b="1" u="sng" dirty="0" smtClean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en-US" altLang="en-US" sz="2800" b="1" dirty="0" smtClean="0">
                <a:solidFill>
                  <a:srgbClr val="4D4D4D"/>
                </a:solidFill>
                <a:latin typeface="Baskerville Old Face" panose="02020602080505020303" pitchFamily="18" charset="0"/>
              </a:rPr>
              <a:t>Stop by their Table in the 1600 Lobby and </a:t>
            </a:r>
            <a:r>
              <a:rPr lang="en-US" altLang="en-US" sz="2800" b="1" dirty="0">
                <a:solidFill>
                  <a:srgbClr val="4D4D4D"/>
                </a:solidFill>
                <a:latin typeface="Baskerville Old Face" panose="02020602080505020303" pitchFamily="18" charset="0"/>
              </a:rPr>
              <a:t>learn about  the many different degree options available.</a:t>
            </a:r>
          </a:p>
          <a:p>
            <a:endParaRPr lang="en-US" sz="2800" b="1" i="1" dirty="0">
              <a:latin typeface="Calibri Light" panose="020F030202020403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420" y="8147404"/>
            <a:ext cx="948160" cy="91169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05207" y="9304139"/>
            <a:ext cx="7303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For more information please contact the Career &amp; Transfer Center: (925) 424-1425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Located in Rm 1604 in Building 1600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207" y="918161"/>
            <a:ext cx="74377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lgerian" panose="04020705040A02060702" pitchFamily="82" charset="0"/>
              </a:rPr>
              <a:t>St Mary’s College</a:t>
            </a:r>
            <a:endParaRPr lang="en-US" sz="4400" dirty="0" smtClean="0">
              <a:latin typeface="Algerian" panose="04020705040A020607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41" y="2307414"/>
            <a:ext cx="2459658" cy="245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620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</TotalTime>
  <Words>85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Algerian</vt:lpstr>
      <vt:lpstr>Arial</vt:lpstr>
      <vt:lpstr>Baskerville Old Face</vt:lpstr>
      <vt:lpstr>Biondi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Positas College  Transfer Day</dc:title>
  <dc:creator>Terrance Thompson</dc:creator>
  <cp:lastModifiedBy>Terrance Thompson</cp:lastModifiedBy>
  <cp:revision>26</cp:revision>
  <cp:lastPrinted>2019-08-13T23:57:50Z</cp:lastPrinted>
  <dcterms:created xsi:type="dcterms:W3CDTF">2019-06-26T23:24:41Z</dcterms:created>
  <dcterms:modified xsi:type="dcterms:W3CDTF">2019-08-14T00:00:32Z</dcterms:modified>
</cp:coreProperties>
</file>