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7" r:id="rId2"/>
    <p:sldMasterId id="2147483689" r:id="rId3"/>
  </p:sldMasterIdLst>
  <p:sldIdLst>
    <p:sldId id="256" r:id="rId4"/>
    <p:sldId id="257" r:id="rId5"/>
    <p:sldId id="258" r:id="rId6"/>
    <p:sldId id="282" r:id="rId7"/>
    <p:sldId id="283" r:id="rId8"/>
    <p:sldId id="262" r:id="rId9"/>
    <p:sldId id="261" r:id="rId10"/>
    <p:sldId id="271" r:id="rId11"/>
    <p:sldId id="296" r:id="rId12"/>
    <p:sldId id="297" r:id="rId13"/>
    <p:sldId id="274" r:id="rId14"/>
    <p:sldId id="276" r:id="rId15"/>
    <p:sldId id="264" r:id="rId16"/>
    <p:sldId id="265" r:id="rId17"/>
    <p:sldId id="266" r:id="rId18"/>
    <p:sldId id="273" r:id="rId19"/>
    <p:sldId id="278" r:id="rId20"/>
    <p:sldId id="281" r:id="rId21"/>
    <p:sldId id="285" r:id="rId22"/>
    <p:sldId id="286" r:id="rId23"/>
    <p:sldId id="298" r:id="rId24"/>
    <p:sldId id="287" r:id="rId25"/>
    <p:sldId id="288" r:id="rId26"/>
    <p:sldId id="289" r:id="rId27"/>
    <p:sldId id="290" r:id="rId28"/>
    <p:sldId id="291" r:id="rId29"/>
    <p:sldId id="293" r:id="rId30"/>
    <p:sldId id="294" r:id="rId31"/>
    <p:sldId id="295" r:id="rId32"/>
    <p:sldId id="270"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38914" name="Group 2"/>
          <p:cNvGrpSpPr>
            <a:grpSpLocks/>
          </p:cNvGrpSpPr>
          <p:nvPr/>
        </p:nvGrpSpPr>
        <p:grpSpPr bwMode="auto">
          <a:xfrm>
            <a:off x="0" y="0"/>
            <a:ext cx="9159875" cy="6858000"/>
            <a:chOff x="0" y="0"/>
            <a:chExt cx="5770" cy="4320"/>
          </a:xfrm>
        </p:grpSpPr>
        <p:sp>
          <p:nvSpPr>
            <p:cNvPr id="3891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n-US" dirty="0"/>
            </a:p>
          </p:txBody>
        </p:sp>
        <p:sp>
          <p:nvSpPr>
            <p:cNvPr id="3891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1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1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n-US" dirty="0"/>
            </a:p>
          </p:txBody>
        </p:sp>
        <p:sp>
          <p:nvSpPr>
            <p:cNvPr id="3891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892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892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892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892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892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2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n-US" dirty="0"/>
            </a:p>
          </p:txBody>
        </p:sp>
        <p:sp>
          <p:nvSpPr>
            <p:cNvPr id="3892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n-US" dirty="0"/>
            </a:p>
          </p:txBody>
        </p:sp>
        <p:sp>
          <p:nvSpPr>
            <p:cNvPr id="3892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892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n-US" dirty="0"/>
            </a:p>
          </p:txBody>
        </p:sp>
        <p:sp>
          <p:nvSpPr>
            <p:cNvPr id="3892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3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3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893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893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893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n-US" dirty="0"/>
            </a:p>
          </p:txBody>
        </p:sp>
        <p:sp>
          <p:nvSpPr>
            <p:cNvPr id="3893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n-US" dirty="0"/>
            </a:p>
          </p:txBody>
        </p:sp>
      </p:grpSp>
      <p:sp>
        <p:nvSpPr>
          <p:cNvPr id="38936"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3893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8938" name="Rectangle 26"/>
          <p:cNvSpPr>
            <a:spLocks noGrp="1" noChangeArrowheads="1"/>
          </p:cNvSpPr>
          <p:nvPr>
            <p:ph type="dt" sz="quarter" idx="2"/>
          </p:nvPr>
        </p:nvSpPr>
        <p:spPr>
          <a:xfrm>
            <a:off x="457200" y="6243638"/>
            <a:ext cx="2133600" cy="457200"/>
          </a:xfrm>
        </p:spPr>
        <p:txBody>
          <a:bodyPr/>
          <a:lstStyle>
            <a:lvl1pPr>
              <a:defRPr/>
            </a:lvl1pPr>
          </a:lstStyle>
          <a:p>
            <a:endParaRPr lang="en-US" dirty="0"/>
          </a:p>
        </p:txBody>
      </p:sp>
      <p:sp>
        <p:nvSpPr>
          <p:cNvPr id="38939" name="Rectangle 27"/>
          <p:cNvSpPr>
            <a:spLocks noGrp="1" noChangeArrowheads="1"/>
          </p:cNvSpPr>
          <p:nvPr>
            <p:ph type="ftr" sz="quarter" idx="3"/>
          </p:nvPr>
        </p:nvSpPr>
        <p:spPr/>
        <p:txBody>
          <a:bodyPr/>
          <a:lstStyle>
            <a:lvl1pPr>
              <a:defRPr/>
            </a:lvl1pPr>
          </a:lstStyle>
          <a:p>
            <a:endParaRPr lang="en-US" dirty="0"/>
          </a:p>
        </p:txBody>
      </p:sp>
      <p:sp>
        <p:nvSpPr>
          <p:cNvPr id="38940" name="Rectangle 28"/>
          <p:cNvSpPr>
            <a:spLocks noGrp="1" noChangeArrowheads="1"/>
          </p:cNvSpPr>
          <p:nvPr>
            <p:ph type="sldNum" sz="quarter" idx="4"/>
          </p:nvPr>
        </p:nvSpPr>
        <p:spPr/>
        <p:txBody>
          <a:bodyPr/>
          <a:lstStyle>
            <a:lvl1pPr>
              <a:defRPr/>
            </a:lvl1pPr>
          </a:lstStyle>
          <a:p>
            <a:fld id="{E4008713-2B61-42AE-91A6-C6A5FB740289}" type="slidenum">
              <a:rPr lang="en-US"/>
              <a:pPr/>
              <a:t>‹#›</a:t>
            </a:fld>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8936"/>
                                        </p:tgtEl>
                                        <p:attrNameLst>
                                          <p:attrName>style.visibility</p:attrName>
                                        </p:attrNameLst>
                                      </p:cBhvr>
                                      <p:to>
                                        <p:strVal val="visible"/>
                                      </p:to>
                                    </p:set>
                                    <p:animEffect transition="in" filter="fade">
                                      <p:cBhvr>
                                        <p:cTn id="7" dur="768" decel="100000"/>
                                        <p:tgtEl>
                                          <p:spTgt spid="38936"/>
                                        </p:tgtEl>
                                      </p:cBhvr>
                                    </p:animEffect>
                                    <p:animScale>
                                      <p:cBhvr>
                                        <p:cTn id="8" dur="768" decel="100000"/>
                                        <p:tgtEl>
                                          <p:spTgt spid="38936"/>
                                        </p:tgtEl>
                                      </p:cBhvr>
                                      <p:from x="10000" y="10000"/>
                                      <p:to x="200000" y="450000"/>
                                    </p:animScale>
                                    <p:animScale>
                                      <p:cBhvr>
                                        <p:cTn id="9" dur="1230" accel="100000" fill="hold">
                                          <p:stCondLst>
                                            <p:cond delay="768"/>
                                          </p:stCondLst>
                                        </p:cTn>
                                        <p:tgtEl>
                                          <p:spTgt spid="38936"/>
                                        </p:tgtEl>
                                      </p:cBhvr>
                                      <p:from x="200000" y="450000"/>
                                      <p:to x="100000" y="100000"/>
                                    </p:animScale>
                                    <p:set>
                                      <p:cBhvr>
                                        <p:cTn id="10" dur="768" fill="hold"/>
                                        <p:tgtEl>
                                          <p:spTgt spid="38936"/>
                                        </p:tgtEl>
                                        <p:attrNameLst>
                                          <p:attrName>ppt_x</p:attrName>
                                        </p:attrNameLst>
                                      </p:cBhvr>
                                      <p:to>
                                        <p:strVal val="(0.5)"/>
                                      </p:to>
                                    </p:set>
                                    <p:anim from="(0.5)" to="(#ppt_x)" calcmode="lin" valueType="num">
                                      <p:cBhvr>
                                        <p:cTn id="11" dur="1230" accel="100000" fill="hold">
                                          <p:stCondLst>
                                            <p:cond delay="768"/>
                                          </p:stCondLst>
                                        </p:cTn>
                                        <p:tgtEl>
                                          <p:spTgt spid="38936"/>
                                        </p:tgtEl>
                                        <p:attrNameLst>
                                          <p:attrName>ppt_x</p:attrName>
                                        </p:attrNameLst>
                                      </p:cBhvr>
                                    </p:anim>
                                    <p:set>
                                      <p:cBhvr>
                                        <p:cTn id="12" dur="768" fill="hold"/>
                                        <p:tgtEl>
                                          <p:spTgt spid="38936"/>
                                        </p:tgtEl>
                                        <p:attrNameLst>
                                          <p:attrName>ppt_y</p:attrName>
                                        </p:attrNameLst>
                                      </p:cBhvr>
                                      <p:to>
                                        <p:strVal val="(#ppt_y+0.4)"/>
                                      </p:to>
                                    </p:set>
                                    <p:anim from="(#ppt_y+0.4)" to="(#ppt_y)" calcmode="lin" valueType="num">
                                      <p:cBhvr>
                                        <p:cTn id="13" dur="1230" accel="100000" fill="hold">
                                          <p:stCondLst>
                                            <p:cond delay="768"/>
                                          </p:stCondLst>
                                        </p:cTn>
                                        <p:tgtEl>
                                          <p:spTgt spid="3893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8937">
                                            <p:txEl>
                                              <p:pRg st="0" end="0"/>
                                            </p:txEl>
                                          </p:spTgt>
                                        </p:tgtEl>
                                        <p:attrNameLst>
                                          <p:attrName>style.visibility</p:attrName>
                                        </p:attrNameLst>
                                      </p:cBhvr>
                                      <p:to>
                                        <p:strVal val="visible"/>
                                      </p:to>
                                    </p:set>
                                    <p:anim calcmode="lin" valueType="num">
                                      <p:cBhvr>
                                        <p:cTn id="18" dur="500" fill="hold"/>
                                        <p:tgtEl>
                                          <p:spTgt spid="3893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893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89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6" grpId="0"/>
      <p:bldP spid="38937" grpId="0" build="p">
        <p:tmplLst>
          <p:tmpl lvl="1">
            <p:tnLst>
              <p:par>
                <p:cTn presetID="53" presetClass="entr" presetSubtype="0" fill="hold" nodeType="clickEffect">
                  <p:stCondLst>
                    <p:cond delay="0"/>
                  </p:stCondLst>
                  <p:childTnLst>
                    <p:set>
                      <p:cBhvr>
                        <p:cTn dur="1" fill="hold">
                          <p:stCondLst>
                            <p:cond delay="0"/>
                          </p:stCondLst>
                        </p:cTn>
                        <p:tgtEl>
                          <p:spTgt spid="38937"/>
                        </p:tgtEl>
                        <p:attrNameLst>
                          <p:attrName>style.visibility</p:attrName>
                        </p:attrNameLst>
                      </p:cBhvr>
                      <p:to>
                        <p:strVal val="visible"/>
                      </p:to>
                    </p:set>
                    <p:anim calcmode="lin" valueType="num">
                      <p:cBhvr>
                        <p:cTn dur="500" fill="hold"/>
                        <p:tgtEl>
                          <p:spTgt spid="38937"/>
                        </p:tgtEl>
                        <p:attrNameLst>
                          <p:attrName>ppt_w</p:attrName>
                        </p:attrNameLst>
                      </p:cBhvr>
                      <p:tavLst>
                        <p:tav tm="0">
                          <p:val>
                            <p:fltVal val="0"/>
                          </p:val>
                        </p:tav>
                        <p:tav tm="100000">
                          <p:val>
                            <p:strVal val="#ppt_w"/>
                          </p:val>
                        </p:tav>
                      </p:tavLst>
                    </p:anim>
                    <p:anim calcmode="lin" valueType="num">
                      <p:cBhvr>
                        <p:cTn dur="500" fill="hold"/>
                        <p:tgtEl>
                          <p:spTgt spid="38937"/>
                        </p:tgtEl>
                        <p:attrNameLst>
                          <p:attrName>ppt_h</p:attrName>
                        </p:attrNameLst>
                      </p:cBhvr>
                      <p:tavLst>
                        <p:tav tm="0">
                          <p:val>
                            <p:fltVal val="0"/>
                          </p:val>
                        </p:tav>
                        <p:tav tm="100000">
                          <p:val>
                            <p:strVal val="#ppt_h"/>
                          </p:val>
                        </p:tav>
                      </p:tavLst>
                    </p:anim>
                    <p:animEffect transition="in" filter="fade">
                      <p:cBhvr>
                        <p:cTn dur="500"/>
                        <p:tgtEl>
                          <p:spTgt spid="3893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1E3C93B0-3A43-4A42-A46F-10418A1179B7}"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F381EFFA-4473-4A5A-BE4A-9283F2BBB615}"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D7FDAFC9-A5AB-4E51-B3A1-85EE4AE19209}" type="slidenum">
              <a:rPr lang="en-US"/>
              <a:pPr>
                <a:defRPr/>
              </a:pPr>
              <a:t>‹#›</a:t>
            </a:fld>
            <a:endParaRPr lang="en-US"/>
          </a:p>
        </p:txBody>
      </p:sp>
    </p:spTree>
    <p:extLst>
      <p:ext uri="{BB962C8B-B14F-4D97-AF65-F5344CB8AC3E}">
        <p14:creationId xmlns:p14="http://schemas.microsoft.com/office/powerpoint/2010/main" val="428971189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673685BB-2AAF-43B5-8DEC-AE2F1BA753BF}" type="slidenum">
              <a:rPr lang="en-US"/>
              <a:pPr>
                <a:defRPr/>
              </a:pPr>
              <a:t>‹#›</a:t>
            </a:fld>
            <a:endParaRPr lang="en-US"/>
          </a:p>
        </p:txBody>
      </p:sp>
    </p:spTree>
    <p:extLst>
      <p:ext uri="{BB962C8B-B14F-4D97-AF65-F5344CB8AC3E}">
        <p14:creationId xmlns:p14="http://schemas.microsoft.com/office/powerpoint/2010/main" val="385790157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ADA843CF-EE3E-4125-9DF1-5060075DCB54}" type="slidenum">
              <a:rPr lang="en-US"/>
              <a:pPr>
                <a:defRPr/>
              </a:pPr>
              <a:t>‹#›</a:t>
            </a:fld>
            <a:endParaRPr lang="en-US"/>
          </a:p>
        </p:txBody>
      </p:sp>
    </p:spTree>
    <p:extLst>
      <p:ext uri="{BB962C8B-B14F-4D97-AF65-F5344CB8AC3E}">
        <p14:creationId xmlns:p14="http://schemas.microsoft.com/office/powerpoint/2010/main" val="86474868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3886200"/>
            <a:ext cx="3124200" cy="297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886200"/>
            <a:ext cx="3124200" cy="297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544F2F62-A880-4F55-B11A-DE79B06EF8BD}" type="slidenum">
              <a:rPr lang="en-US"/>
              <a:pPr>
                <a:defRPr/>
              </a:pPr>
              <a:t>‹#›</a:t>
            </a:fld>
            <a:endParaRPr lang="en-US"/>
          </a:p>
        </p:txBody>
      </p:sp>
    </p:spTree>
    <p:extLst>
      <p:ext uri="{BB962C8B-B14F-4D97-AF65-F5344CB8AC3E}">
        <p14:creationId xmlns:p14="http://schemas.microsoft.com/office/powerpoint/2010/main" val="414958750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598E5D2F-7DF8-4ED5-BD5C-D9B265729116}" type="slidenum">
              <a:rPr lang="en-US"/>
              <a:pPr>
                <a:defRPr/>
              </a:pPr>
              <a:t>‹#›</a:t>
            </a:fld>
            <a:endParaRPr lang="en-US"/>
          </a:p>
        </p:txBody>
      </p:sp>
    </p:spTree>
    <p:extLst>
      <p:ext uri="{BB962C8B-B14F-4D97-AF65-F5344CB8AC3E}">
        <p14:creationId xmlns:p14="http://schemas.microsoft.com/office/powerpoint/2010/main" val="111891350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20AF0235-3CD6-4A49-8BAA-4ED6159AE9CF}" type="slidenum">
              <a:rPr lang="en-US"/>
              <a:pPr>
                <a:defRPr/>
              </a:pPr>
              <a:t>‹#›</a:t>
            </a:fld>
            <a:endParaRPr lang="en-US"/>
          </a:p>
        </p:txBody>
      </p:sp>
    </p:spTree>
    <p:extLst>
      <p:ext uri="{BB962C8B-B14F-4D97-AF65-F5344CB8AC3E}">
        <p14:creationId xmlns:p14="http://schemas.microsoft.com/office/powerpoint/2010/main" val="355897283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F90619E9-2DB7-4A59-8D2E-096F26387619}" type="slidenum">
              <a:rPr lang="en-US"/>
              <a:pPr>
                <a:defRPr/>
              </a:pPr>
              <a:t>‹#›</a:t>
            </a:fld>
            <a:endParaRPr lang="en-US"/>
          </a:p>
        </p:txBody>
      </p:sp>
    </p:spTree>
    <p:extLst>
      <p:ext uri="{BB962C8B-B14F-4D97-AF65-F5344CB8AC3E}">
        <p14:creationId xmlns:p14="http://schemas.microsoft.com/office/powerpoint/2010/main" val="284055344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7F02E982-0705-4FE6-AFE5-93D6BBA94852}" type="slidenum">
              <a:rPr lang="en-US"/>
              <a:pPr>
                <a:defRPr/>
              </a:pPr>
              <a:t>‹#›</a:t>
            </a:fld>
            <a:endParaRPr lang="en-US"/>
          </a:p>
        </p:txBody>
      </p:sp>
    </p:spTree>
    <p:extLst>
      <p:ext uri="{BB962C8B-B14F-4D97-AF65-F5344CB8AC3E}">
        <p14:creationId xmlns:p14="http://schemas.microsoft.com/office/powerpoint/2010/main" val="189590253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884AB532-7D86-448B-B6E2-AA156004EAB3}"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ahoma" panose="020B0604030504040204" pitchFamily="34" charset="0"/>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AB3C4A34-1077-4AE0-ABB5-DA14AD8F2BD9}" type="slidenum">
              <a:rPr lang="en-US"/>
              <a:pPr>
                <a:defRPr/>
              </a:pPr>
              <a:t>‹#›</a:t>
            </a:fld>
            <a:endParaRPr lang="en-US"/>
          </a:p>
        </p:txBody>
      </p:sp>
    </p:spTree>
    <p:extLst>
      <p:ext uri="{BB962C8B-B14F-4D97-AF65-F5344CB8AC3E}">
        <p14:creationId xmlns:p14="http://schemas.microsoft.com/office/powerpoint/2010/main" val="24755867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660C4834-C195-4524-8487-020AA70FCF0E}" type="slidenum">
              <a:rPr lang="en-US"/>
              <a:pPr>
                <a:defRPr/>
              </a:pPr>
              <a:t>‹#›</a:t>
            </a:fld>
            <a:endParaRPr lang="en-US"/>
          </a:p>
        </p:txBody>
      </p:sp>
    </p:spTree>
    <p:extLst>
      <p:ext uri="{BB962C8B-B14F-4D97-AF65-F5344CB8AC3E}">
        <p14:creationId xmlns:p14="http://schemas.microsoft.com/office/powerpoint/2010/main" val="157585409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143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A47EC2BA-B7A5-4391-B7B4-50E5451E87C9}" type="slidenum">
              <a:rPr lang="en-US"/>
              <a:pPr>
                <a:defRPr/>
              </a:pPr>
              <a:t>‹#›</a:t>
            </a:fld>
            <a:endParaRPr lang="en-US"/>
          </a:p>
        </p:txBody>
      </p:sp>
    </p:spTree>
    <p:extLst>
      <p:ext uri="{BB962C8B-B14F-4D97-AF65-F5344CB8AC3E}">
        <p14:creationId xmlns:p14="http://schemas.microsoft.com/office/powerpoint/2010/main" val="49030697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4AF1B089-BE2F-4C65-827A-5CC3EE032B72}" type="slidenum">
              <a:rPr lang="en-US"/>
              <a:pPr>
                <a:defRPr/>
              </a:pPr>
              <a:t>‹#›</a:t>
            </a:fld>
            <a:endParaRPr lang="en-US"/>
          </a:p>
        </p:txBody>
      </p:sp>
    </p:spTree>
    <p:extLst>
      <p:ext uri="{BB962C8B-B14F-4D97-AF65-F5344CB8AC3E}">
        <p14:creationId xmlns:p14="http://schemas.microsoft.com/office/powerpoint/2010/main" val="245050215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8CE1CEF1-ECD7-402D-A36E-7BED9CA5268F}" type="slidenum">
              <a:rPr lang="en-US"/>
              <a:pPr>
                <a:defRPr/>
              </a:pPr>
              <a:t>‹#›</a:t>
            </a:fld>
            <a:endParaRPr lang="en-US"/>
          </a:p>
        </p:txBody>
      </p:sp>
    </p:spTree>
    <p:extLst>
      <p:ext uri="{BB962C8B-B14F-4D97-AF65-F5344CB8AC3E}">
        <p14:creationId xmlns:p14="http://schemas.microsoft.com/office/powerpoint/2010/main" val="128446556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CB98F2BC-D91D-4791-ABC2-0D0622668A88}" type="slidenum">
              <a:rPr lang="en-US"/>
              <a:pPr>
                <a:defRPr/>
              </a:pPr>
              <a:t>‹#›</a:t>
            </a:fld>
            <a:endParaRPr lang="en-US"/>
          </a:p>
        </p:txBody>
      </p:sp>
    </p:spTree>
    <p:extLst>
      <p:ext uri="{BB962C8B-B14F-4D97-AF65-F5344CB8AC3E}">
        <p14:creationId xmlns:p14="http://schemas.microsoft.com/office/powerpoint/2010/main" val="225134128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4AE23EF6-72D5-4B81-9A54-7475D9F7104D}" type="slidenum">
              <a:rPr lang="en-US"/>
              <a:pPr>
                <a:defRPr/>
              </a:pPr>
              <a:t>‹#›</a:t>
            </a:fld>
            <a:endParaRPr lang="en-US"/>
          </a:p>
        </p:txBody>
      </p:sp>
    </p:spTree>
    <p:extLst>
      <p:ext uri="{BB962C8B-B14F-4D97-AF65-F5344CB8AC3E}">
        <p14:creationId xmlns:p14="http://schemas.microsoft.com/office/powerpoint/2010/main" val="297738867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B91C8575-3EE9-4D20-9B20-F8B250529716}" type="slidenum">
              <a:rPr lang="en-US"/>
              <a:pPr>
                <a:defRPr/>
              </a:pPr>
              <a:t>‹#›</a:t>
            </a:fld>
            <a:endParaRPr lang="en-US"/>
          </a:p>
        </p:txBody>
      </p:sp>
    </p:spTree>
    <p:extLst>
      <p:ext uri="{BB962C8B-B14F-4D97-AF65-F5344CB8AC3E}">
        <p14:creationId xmlns:p14="http://schemas.microsoft.com/office/powerpoint/2010/main" val="278674377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1A4AEFB5-AFA2-4F0B-8480-D27886A5A33D}" type="slidenum">
              <a:rPr lang="en-US"/>
              <a:pPr>
                <a:defRPr/>
              </a:pPr>
              <a:t>‹#›</a:t>
            </a:fld>
            <a:endParaRPr lang="en-US"/>
          </a:p>
        </p:txBody>
      </p:sp>
    </p:spTree>
    <p:extLst>
      <p:ext uri="{BB962C8B-B14F-4D97-AF65-F5344CB8AC3E}">
        <p14:creationId xmlns:p14="http://schemas.microsoft.com/office/powerpoint/2010/main" val="270870895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7394DC39-0DED-49C9-A6CA-761BB1069B9E}" type="slidenum">
              <a:rPr lang="en-US"/>
              <a:pPr>
                <a:defRPr/>
              </a:pPr>
              <a:t>‹#›</a:t>
            </a:fld>
            <a:endParaRPr lang="en-US"/>
          </a:p>
        </p:txBody>
      </p:sp>
    </p:spTree>
    <p:extLst>
      <p:ext uri="{BB962C8B-B14F-4D97-AF65-F5344CB8AC3E}">
        <p14:creationId xmlns:p14="http://schemas.microsoft.com/office/powerpoint/2010/main" val="265364581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842D45EF-65D3-4958-9144-1BAFF6981461}"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7B3D3EBD-4DA4-462B-B716-CC5B4098412B}" type="slidenum">
              <a:rPr lang="en-US"/>
              <a:pPr>
                <a:defRPr/>
              </a:pPr>
              <a:t>‹#›</a:t>
            </a:fld>
            <a:endParaRPr lang="en-US"/>
          </a:p>
        </p:txBody>
      </p:sp>
    </p:spTree>
    <p:extLst>
      <p:ext uri="{BB962C8B-B14F-4D97-AF65-F5344CB8AC3E}">
        <p14:creationId xmlns:p14="http://schemas.microsoft.com/office/powerpoint/2010/main" val="411070955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ahoma" panose="020B0604030504040204" pitchFamily="34" charset="0"/>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49536EE4-76C8-460C-B871-31D0E469F76D}" type="slidenum">
              <a:rPr lang="en-US"/>
              <a:pPr>
                <a:defRPr/>
              </a:pPr>
              <a:t>‹#›</a:t>
            </a:fld>
            <a:endParaRPr lang="en-US"/>
          </a:p>
        </p:txBody>
      </p:sp>
    </p:spTree>
    <p:extLst>
      <p:ext uri="{BB962C8B-B14F-4D97-AF65-F5344CB8AC3E}">
        <p14:creationId xmlns:p14="http://schemas.microsoft.com/office/powerpoint/2010/main" val="247445212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94425B48-28C0-4738-A214-531BD02F52CE}" type="slidenum">
              <a:rPr lang="en-US"/>
              <a:pPr>
                <a:defRPr/>
              </a:pPr>
              <a:t>‹#›</a:t>
            </a:fld>
            <a:endParaRPr lang="en-US"/>
          </a:p>
        </p:txBody>
      </p:sp>
    </p:spTree>
    <p:extLst>
      <p:ext uri="{BB962C8B-B14F-4D97-AF65-F5344CB8AC3E}">
        <p14:creationId xmlns:p14="http://schemas.microsoft.com/office/powerpoint/2010/main" val="413044062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5250"/>
            <a:ext cx="2057400" cy="6762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5250"/>
            <a:ext cx="6019800" cy="676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E07524FF-0ED1-4635-8C93-627D0B04D2BA}" type="slidenum">
              <a:rPr lang="en-US"/>
              <a:pPr>
                <a:defRPr/>
              </a:pPr>
              <a:t>‹#›</a:t>
            </a:fld>
            <a:endParaRPr lang="en-US"/>
          </a:p>
        </p:txBody>
      </p:sp>
    </p:spTree>
    <p:extLst>
      <p:ext uri="{BB962C8B-B14F-4D97-AF65-F5344CB8AC3E}">
        <p14:creationId xmlns:p14="http://schemas.microsoft.com/office/powerpoint/2010/main" val="23944517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FBC1DFE6-828A-41C6-9AE2-730BBB20FD1A}"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21F679A0-1038-403A-8064-5E2039BD38CC}" type="slidenum">
              <a:rPr lang="en-US"/>
              <a:pPr/>
              <a:t>‹#›</a:t>
            </a:fld>
            <a:endParaRPr lang="en-US" dirty="0"/>
          </a:p>
        </p:txBody>
      </p:sp>
      <p:sp>
        <p:nvSpPr>
          <p:cNvPr id="9" name="Date Placeholder 8"/>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5FD22CCB-AA85-418E-A656-DA431912D93C}" type="slidenum">
              <a:rPr lang="en-US"/>
              <a:pPr/>
              <a:t>‹#›</a:t>
            </a:fld>
            <a:endParaRPr lang="en-US" dirty="0"/>
          </a:p>
        </p:txBody>
      </p:sp>
      <p:sp>
        <p:nvSpPr>
          <p:cNvPr id="5" name="Date Placeholder 4"/>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EB3BE0B1-4D39-4F74-8146-2C9BC60553F2}" type="slidenum">
              <a:rPr lang="en-US"/>
              <a:pPr/>
              <a:t>‹#›</a:t>
            </a:fld>
            <a:endParaRPr lang="en-US" dirty="0"/>
          </a:p>
        </p:txBody>
      </p:sp>
      <p:sp>
        <p:nvSpPr>
          <p:cNvPr id="4" name="Date Placeholder 3"/>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9262F262-1F30-468F-87FB-E38823F3A934}"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79860F68-FD02-45C5-8745-C4BD2B544977}"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0"/>
            <a:ext cx="9159875" cy="6858000"/>
            <a:chOff x="0" y="0"/>
            <a:chExt cx="5770" cy="4320"/>
          </a:xfrm>
        </p:grpSpPr>
        <p:sp>
          <p:nvSpPr>
            <p:cNvPr id="3789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en-US" dirty="0"/>
            </a:p>
          </p:txBody>
        </p:sp>
        <p:sp>
          <p:nvSpPr>
            <p:cNvPr id="3789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89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89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en-US" dirty="0"/>
            </a:p>
          </p:txBody>
        </p:sp>
        <p:sp>
          <p:nvSpPr>
            <p:cNvPr id="3789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789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789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789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789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790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90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en-US" dirty="0"/>
            </a:p>
          </p:txBody>
        </p:sp>
        <p:sp>
          <p:nvSpPr>
            <p:cNvPr id="3790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en-US" dirty="0"/>
            </a:p>
          </p:txBody>
        </p:sp>
        <p:sp>
          <p:nvSpPr>
            <p:cNvPr id="3790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790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en-US" dirty="0"/>
            </a:p>
          </p:txBody>
        </p:sp>
        <p:sp>
          <p:nvSpPr>
            <p:cNvPr id="3790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90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90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en-US" dirty="0"/>
            </a:p>
          </p:txBody>
        </p:sp>
        <p:sp>
          <p:nvSpPr>
            <p:cNvPr id="3790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dirty="0"/>
            </a:p>
          </p:txBody>
        </p:sp>
        <p:sp>
          <p:nvSpPr>
            <p:cNvPr id="3790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en-US" dirty="0"/>
            </a:p>
          </p:txBody>
        </p:sp>
        <p:sp>
          <p:nvSpPr>
            <p:cNvPr id="3791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en-US" dirty="0"/>
            </a:p>
          </p:txBody>
        </p:sp>
        <p:sp>
          <p:nvSpPr>
            <p:cNvPr id="3791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en-US" dirty="0"/>
            </a:p>
          </p:txBody>
        </p:sp>
      </p:grpSp>
      <p:sp>
        <p:nvSpPr>
          <p:cNvPr id="3791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791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91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dirty="0"/>
          </a:p>
        </p:txBody>
      </p:sp>
      <p:sp>
        <p:nvSpPr>
          <p:cNvPr id="3791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AC10F150-A894-4941-A0D4-E8B7B7A769BB}" type="slidenum">
              <a:rPr lang="en-US"/>
              <a:pPr/>
              <a:t>‹#›</a:t>
            </a:fld>
            <a:endParaRPr lang="en-US" dirty="0"/>
          </a:p>
        </p:txBody>
      </p:sp>
      <p:sp>
        <p:nvSpPr>
          <p:cNvPr id="3791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dirty="0"/>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7912"/>
                                        </p:tgtEl>
                                        <p:attrNameLst>
                                          <p:attrName>style.visibility</p:attrName>
                                        </p:attrNameLst>
                                      </p:cBhvr>
                                      <p:to>
                                        <p:strVal val="visible"/>
                                      </p:to>
                                    </p:set>
                                    <p:animEffect transition="in" filter="fade">
                                      <p:cBhvr>
                                        <p:cTn id="7" dur="768" decel="100000"/>
                                        <p:tgtEl>
                                          <p:spTgt spid="37912"/>
                                        </p:tgtEl>
                                      </p:cBhvr>
                                    </p:animEffect>
                                    <p:animScale>
                                      <p:cBhvr>
                                        <p:cTn id="8" dur="768" decel="100000"/>
                                        <p:tgtEl>
                                          <p:spTgt spid="37912"/>
                                        </p:tgtEl>
                                      </p:cBhvr>
                                      <p:from x="10000" y="10000"/>
                                      <p:to x="200000" y="450000"/>
                                    </p:animScale>
                                    <p:animScale>
                                      <p:cBhvr>
                                        <p:cTn id="9" dur="1230" accel="100000" fill="hold">
                                          <p:stCondLst>
                                            <p:cond delay="768"/>
                                          </p:stCondLst>
                                        </p:cTn>
                                        <p:tgtEl>
                                          <p:spTgt spid="37912"/>
                                        </p:tgtEl>
                                      </p:cBhvr>
                                      <p:from x="200000" y="450000"/>
                                      <p:to x="100000" y="100000"/>
                                    </p:animScale>
                                    <p:set>
                                      <p:cBhvr>
                                        <p:cTn id="10" dur="768" fill="hold"/>
                                        <p:tgtEl>
                                          <p:spTgt spid="37912"/>
                                        </p:tgtEl>
                                        <p:attrNameLst>
                                          <p:attrName>ppt_x</p:attrName>
                                        </p:attrNameLst>
                                      </p:cBhvr>
                                      <p:to>
                                        <p:strVal val="(0.5)"/>
                                      </p:to>
                                    </p:set>
                                    <p:anim from="(0.5)" to="(#ppt_x)" calcmode="lin" valueType="num">
                                      <p:cBhvr>
                                        <p:cTn id="11" dur="1230" accel="100000" fill="hold">
                                          <p:stCondLst>
                                            <p:cond delay="768"/>
                                          </p:stCondLst>
                                        </p:cTn>
                                        <p:tgtEl>
                                          <p:spTgt spid="37912"/>
                                        </p:tgtEl>
                                        <p:attrNameLst>
                                          <p:attrName>ppt_x</p:attrName>
                                        </p:attrNameLst>
                                      </p:cBhvr>
                                    </p:anim>
                                    <p:set>
                                      <p:cBhvr>
                                        <p:cTn id="12" dur="768" fill="hold"/>
                                        <p:tgtEl>
                                          <p:spTgt spid="37912"/>
                                        </p:tgtEl>
                                        <p:attrNameLst>
                                          <p:attrName>ppt_y</p:attrName>
                                        </p:attrNameLst>
                                      </p:cBhvr>
                                      <p:to>
                                        <p:strVal val="(#ppt_y+0.4)"/>
                                      </p:to>
                                    </p:set>
                                    <p:anim from="(#ppt_y+0.4)" to="(#ppt_y)" calcmode="lin" valueType="num">
                                      <p:cBhvr>
                                        <p:cTn id="13" dur="1230" accel="100000" fill="hold">
                                          <p:stCondLst>
                                            <p:cond delay="768"/>
                                          </p:stCondLst>
                                        </p:cTn>
                                        <p:tgtEl>
                                          <p:spTgt spid="3791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7913">
                                            <p:txEl>
                                              <p:pRg st="0" end="0"/>
                                            </p:txEl>
                                          </p:spTgt>
                                        </p:tgtEl>
                                        <p:attrNameLst>
                                          <p:attrName>style.visibility</p:attrName>
                                        </p:attrNameLst>
                                      </p:cBhvr>
                                      <p:to>
                                        <p:strVal val="visible"/>
                                      </p:to>
                                    </p:set>
                                    <p:anim calcmode="lin" valueType="num">
                                      <p:cBhvr>
                                        <p:cTn id="18" dur="500" fill="hold"/>
                                        <p:tgtEl>
                                          <p:spTgt spid="3791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791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791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7913">
                                            <p:txEl>
                                              <p:pRg st="1" end="1"/>
                                            </p:txEl>
                                          </p:spTgt>
                                        </p:tgtEl>
                                        <p:attrNameLst>
                                          <p:attrName>style.visibility</p:attrName>
                                        </p:attrNameLst>
                                      </p:cBhvr>
                                      <p:to>
                                        <p:strVal val="visible"/>
                                      </p:to>
                                    </p:set>
                                    <p:anim calcmode="lin" valueType="num">
                                      <p:cBhvr>
                                        <p:cTn id="23" dur="500" fill="hold"/>
                                        <p:tgtEl>
                                          <p:spTgt spid="3791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791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791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7913">
                                            <p:txEl>
                                              <p:pRg st="2" end="2"/>
                                            </p:txEl>
                                          </p:spTgt>
                                        </p:tgtEl>
                                        <p:attrNameLst>
                                          <p:attrName>style.visibility</p:attrName>
                                        </p:attrNameLst>
                                      </p:cBhvr>
                                      <p:to>
                                        <p:strVal val="visible"/>
                                      </p:to>
                                    </p:set>
                                    <p:anim calcmode="lin" valueType="num">
                                      <p:cBhvr>
                                        <p:cTn id="28" dur="500" fill="hold"/>
                                        <p:tgtEl>
                                          <p:spTgt spid="3791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791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791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7913">
                                            <p:txEl>
                                              <p:pRg st="3" end="3"/>
                                            </p:txEl>
                                          </p:spTgt>
                                        </p:tgtEl>
                                        <p:attrNameLst>
                                          <p:attrName>style.visibility</p:attrName>
                                        </p:attrNameLst>
                                      </p:cBhvr>
                                      <p:to>
                                        <p:strVal val="visible"/>
                                      </p:to>
                                    </p:set>
                                    <p:anim calcmode="lin" valueType="num">
                                      <p:cBhvr>
                                        <p:cTn id="33" dur="500" fill="hold"/>
                                        <p:tgtEl>
                                          <p:spTgt spid="3791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791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791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7913">
                                            <p:txEl>
                                              <p:pRg st="4" end="4"/>
                                            </p:txEl>
                                          </p:spTgt>
                                        </p:tgtEl>
                                        <p:attrNameLst>
                                          <p:attrName>style.visibility</p:attrName>
                                        </p:attrNameLst>
                                      </p:cBhvr>
                                      <p:to>
                                        <p:strVal val="visible"/>
                                      </p:to>
                                    </p:set>
                                    <p:anim calcmode="lin" valueType="num">
                                      <p:cBhvr>
                                        <p:cTn id="38" dur="500" fill="hold"/>
                                        <p:tgtEl>
                                          <p:spTgt spid="3791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791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79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12" grpId="0"/>
      <p:bldP spid="37913" grpId="0" build="p">
        <p:tmplLst>
          <p:tmpl lvl="1">
            <p:tnLst>
              <p:par>
                <p:cTn presetID="53" presetClass="entr" presetSubtype="0" fill="hold" nodeType="clickEffect">
                  <p:stCondLst>
                    <p:cond delay="0"/>
                  </p:stCondLst>
                  <p:childTnLst>
                    <p:set>
                      <p:cBhvr>
                        <p:cTn dur="1" fill="hold">
                          <p:stCondLst>
                            <p:cond delay="0"/>
                          </p:stCondLst>
                        </p:cTn>
                        <p:tgtEl>
                          <p:spTgt spid="37913"/>
                        </p:tgtEl>
                        <p:attrNameLst>
                          <p:attrName>style.visibility</p:attrName>
                        </p:attrNameLst>
                      </p:cBhvr>
                      <p:to>
                        <p:strVal val="visible"/>
                      </p:to>
                    </p:set>
                    <p:anim calcmode="lin" valueType="num">
                      <p:cBhvr>
                        <p:cTn dur="500" fill="hold"/>
                        <p:tgtEl>
                          <p:spTgt spid="37913"/>
                        </p:tgtEl>
                        <p:attrNameLst>
                          <p:attrName>ppt_w</p:attrName>
                        </p:attrNameLst>
                      </p:cBhvr>
                      <p:tavLst>
                        <p:tav tm="0">
                          <p:val>
                            <p:fltVal val="0"/>
                          </p:val>
                        </p:tav>
                        <p:tav tm="100000">
                          <p:val>
                            <p:strVal val="#ppt_w"/>
                          </p:val>
                        </p:tav>
                      </p:tavLst>
                    </p:anim>
                    <p:anim calcmode="lin" valueType="num">
                      <p:cBhvr>
                        <p:cTn dur="500" fill="hold"/>
                        <p:tgtEl>
                          <p:spTgt spid="37913"/>
                        </p:tgtEl>
                        <p:attrNameLst>
                          <p:attrName>ppt_h</p:attrName>
                        </p:attrNameLst>
                      </p:cBhvr>
                      <p:tavLst>
                        <p:tav tm="0">
                          <p:val>
                            <p:fltVal val="0"/>
                          </p:val>
                        </p:tav>
                        <p:tav tm="100000">
                          <p:val>
                            <p:strVal val="#ppt_h"/>
                          </p:val>
                        </p:tav>
                      </p:tavLst>
                    </p:anim>
                    <p:animEffect transition="in" filter="fade">
                      <p:cBhvr>
                        <p:cTn dur="500"/>
                        <p:tgtEl>
                          <p:spTgt spid="37913"/>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37913"/>
                        </p:tgtEl>
                        <p:attrNameLst>
                          <p:attrName>style.visibility</p:attrName>
                        </p:attrNameLst>
                      </p:cBhvr>
                      <p:to>
                        <p:strVal val="visible"/>
                      </p:to>
                    </p:set>
                    <p:anim calcmode="lin" valueType="num">
                      <p:cBhvr>
                        <p:cTn dur="500" fill="hold"/>
                        <p:tgtEl>
                          <p:spTgt spid="37913"/>
                        </p:tgtEl>
                        <p:attrNameLst>
                          <p:attrName>ppt_w</p:attrName>
                        </p:attrNameLst>
                      </p:cBhvr>
                      <p:tavLst>
                        <p:tav tm="0">
                          <p:val>
                            <p:fltVal val="0"/>
                          </p:val>
                        </p:tav>
                        <p:tav tm="100000">
                          <p:val>
                            <p:strVal val="#ppt_w"/>
                          </p:val>
                        </p:tav>
                      </p:tavLst>
                    </p:anim>
                    <p:anim calcmode="lin" valueType="num">
                      <p:cBhvr>
                        <p:cTn dur="500" fill="hold"/>
                        <p:tgtEl>
                          <p:spTgt spid="37913"/>
                        </p:tgtEl>
                        <p:attrNameLst>
                          <p:attrName>ppt_h</p:attrName>
                        </p:attrNameLst>
                      </p:cBhvr>
                      <p:tavLst>
                        <p:tav tm="0">
                          <p:val>
                            <p:fltVal val="0"/>
                          </p:val>
                        </p:tav>
                        <p:tav tm="100000">
                          <p:val>
                            <p:strVal val="#ppt_h"/>
                          </p:val>
                        </p:tav>
                      </p:tavLst>
                    </p:anim>
                    <p:animEffect transition="in" filter="fade">
                      <p:cBhvr>
                        <p:cTn dur="500"/>
                        <p:tgtEl>
                          <p:spTgt spid="37913"/>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37913"/>
                        </p:tgtEl>
                        <p:attrNameLst>
                          <p:attrName>style.visibility</p:attrName>
                        </p:attrNameLst>
                      </p:cBhvr>
                      <p:to>
                        <p:strVal val="visible"/>
                      </p:to>
                    </p:set>
                    <p:anim calcmode="lin" valueType="num">
                      <p:cBhvr>
                        <p:cTn dur="500" fill="hold"/>
                        <p:tgtEl>
                          <p:spTgt spid="37913"/>
                        </p:tgtEl>
                        <p:attrNameLst>
                          <p:attrName>ppt_w</p:attrName>
                        </p:attrNameLst>
                      </p:cBhvr>
                      <p:tavLst>
                        <p:tav tm="0">
                          <p:val>
                            <p:fltVal val="0"/>
                          </p:val>
                        </p:tav>
                        <p:tav tm="100000">
                          <p:val>
                            <p:strVal val="#ppt_w"/>
                          </p:val>
                        </p:tav>
                      </p:tavLst>
                    </p:anim>
                    <p:anim calcmode="lin" valueType="num">
                      <p:cBhvr>
                        <p:cTn dur="500" fill="hold"/>
                        <p:tgtEl>
                          <p:spTgt spid="37913"/>
                        </p:tgtEl>
                        <p:attrNameLst>
                          <p:attrName>ppt_h</p:attrName>
                        </p:attrNameLst>
                      </p:cBhvr>
                      <p:tavLst>
                        <p:tav tm="0">
                          <p:val>
                            <p:fltVal val="0"/>
                          </p:val>
                        </p:tav>
                        <p:tav tm="100000">
                          <p:val>
                            <p:strVal val="#ppt_h"/>
                          </p:val>
                        </p:tav>
                      </p:tavLst>
                    </p:anim>
                    <p:animEffect transition="in" filter="fade">
                      <p:cBhvr>
                        <p:cTn dur="500"/>
                        <p:tgtEl>
                          <p:spTgt spid="37913"/>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37913"/>
                        </p:tgtEl>
                        <p:attrNameLst>
                          <p:attrName>style.visibility</p:attrName>
                        </p:attrNameLst>
                      </p:cBhvr>
                      <p:to>
                        <p:strVal val="visible"/>
                      </p:to>
                    </p:set>
                    <p:anim calcmode="lin" valueType="num">
                      <p:cBhvr>
                        <p:cTn dur="500" fill="hold"/>
                        <p:tgtEl>
                          <p:spTgt spid="37913"/>
                        </p:tgtEl>
                        <p:attrNameLst>
                          <p:attrName>ppt_w</p:attrName>
                        </p:attrNameLst>
                      </p:cBhvr>
                      <p:tavLst>
                        <p:tav tm="0">
                          <p:val>
                            <p:fltVal val="0"/>
                          </p:val>
                        </p:tav>
                        <p:tav tm="100000">
                          <p:val>
                            <p:strVal val="#ppt_w"/>
                          </p:val>
                        </p:tav>
                      </p:tavLst>
                    </p:anim>
                    <p:anim calcmode="lin" valueType="num">
                      <p:cBhvr>
                        <p:cTn dur="500" fill="hold"/>
                        <p:tgtEl>
                          <p:spTgt spid="37913"/>
                        </p:tgtEl>
                        <p:attrNameLst>
                          <p:attrName>ppt_h</p:attrName>
                        </p:attrNameLst>
                      </p:cBhvr>
                      <p:tavLst>
                        <p:tav tm="0">
                          <p:val>
                            <p:fltVal val="0"/>
                          </p:val>
                        </p:tav>
                        <p:tav tm="100000">
                          <p:val>
                            <p:strVal val="#ppt_h"/>
                          </p:val>
                        </p:tav>
                      </p:tavLst>
                    </p:anim>
                    <p:animEffect transition="in" filter="fade">
                      <p:cBhvr>
                        <p:cTn dur="500"/>
                        <p:tgtEl>
                          <p:spTgt spid="37913"/>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37913"/>
                        </p:tgtEl>
                        <p:attrNameLst>
                          <p:attrName>style.visibility</p:attrName>
                        </p:attrNameLst>
                      </p:cBhvr>
                      <p:to>
                        <p:strVal val="visible"/>
                      </p:to>
                    </p:set>
                    <p:anim calcmode="lin" valueType="num">
                      <p:cBhvr>
                        <p:cTn dur="500" fill="hold"/>
                        <p:tgtEl>
                          <p:spTgt spid="37913"/>
                        </p:tgtEl>
                        <p:attrNameLst>
                          <p:attrName>ppt_w</p:attrName>
                        </p:attrNameLst>
                      </p:cBhvr>
                      <p:tavLst>
                        <p:tav tm="0">
                          <p:val>
                            <p:fltVal val="0"/>
                          </p:val>
                        </p:tav>
                        <p:tav tm="100000">
                          <p:val>
                            <p:strVal val="#ppt_w"/>
                          </p:val>
                        </p:tav>
                      </p:tavLst>
                    </p:anim>
                    <p:anim calcmode="lin" valueType="num">
                      <p:cBhvr>
                        <p:cTn dur="500" fill="hold"/>
                        <p:tgtEl>
                          <p:spTgt spid="37913"/>
                        </p:tgtEl>
                        <p:attrNameLst>
                          <p:attrName>ppt_h</p:attrName>
                        </p:attrNameLst>
                      </p:cBhvr>
                      <p:tavLst>
                        <p:tav tm="0">
                          <p:val>
                            <p:fltVal val="0"/>
                          </p:val>
                        </p:tav>
                        <p:tav tm="100000">
                          <p:val>
                            <p:strVal val="#ppt_h"/>
                          </p:val>
                        </p:tav>
                      </p:tavLst>
                    </p:anim>
                    <p:animEffect transition="in" filter="fade">
                      <p:cBhvr>
                        <p:cTn dur="500"/>
                        <p:tgtEl>
                          <p:spTgt spid="37913"/>
                        </p:tgtEl>
                      </p:cBhvr>
                    </p:animEffect>
                  </p:childTnLst>
                </p:cTn>
              </p:par>
            </p:tnLst>
          </p:tmpl>
        </p:tmplLst>
      </p:bldP>
    </p:bldLst>
  </p:timing>
  <p:txStyles>
    <p:titleStyle>
      <a:lvl1pPr algn="ctr" rtl="0"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bwMode="auto">
          <a:xfrm>
            <a:off x="685800" y="1143000"/>
            <a:ext cx="7772400" cy="274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ctr" anchorCtr="0" compatLnSpc="1">
            <a:prstTxWarp prst="textNoShape">
              <a:avLst/>
            </a:prstTxWarp>
          </a:bodyPr>
          <a:lstStyle/>
          <a:p>
            <a:pPr lvl="0"/>
            <a:r>
              <a:rPr lang="en-US" smtClean="0">
                <a:sym typeface="Tahoma" panose="020B0604030504040204" pitchFamily="34" charset="0"/>
              </a:rPr>
              <a:t>Click to edit Master title style</a:t>
            </a:r>
          </a:p>
        </p:txBody>
      </p:sp>
      <p:sp>
        <p:nvSpPr>
          <p:cNvPr id="4098" name="Rectangle 2"/>
          <p:cNvSpPr>
            <a:spLocks noGrp="1" noChangeArrowheads="1"/>
          </p:cNvSpPr>
          <p:nvPr>
            <p:ph type="body" idx="1"/>
          </p:nvPr>
        </p:nvSpPr>
        <p:spPr bwMode="auto">
          <a:xfrm>
            <a:off x="1371600" y="3886200"/>
            <a:ext cx="64008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t" anchorCtr="0" compatLnSpc="1">
            <a:prstTxWarp prst="textNoShape">
              <a:avLst/>
            </a:prstTxWarp>
          </a:bodyPr>
          <a:lstStyle/>
          <a:p>
            <a:pPr lvl="0"/>
            <a:r>
              <a:rPr lang="en-US" smtClean="0">
                <a:sym typeface="Tahoma" panose="020B0604030504040204" pitchFamily="34" charset="0"/>
              </a:rPr>
              <a:t>Click to edit Master text styles</a:t>
            </a:r>
          </a:p>
          <a:p>
            <a:pPr lvl="1"/>
            <a:r>
              <a:rPr lang="en-US" smtClean="0">
                <a:sym typeface="Tahoma" panose="020B0604030504040204" pitchFamily="34" charset="0"/>
              </a:rPr>
              <a:t>Second level</a:t>
            </a:r>
          </a:p>
          <a:p>
            <a:pPr lvl="2"/>
            <a:r>
              <a:rPr lang="en-US" smtClean="0">
                <a:sym typeface="Tahoma" panose="020B0604030504040204" pitchFamily="34" charset="0"/>
              </a:rPr>
              <a:t>Third level</a:t>
            </a:r>
          </a:p>
          <a:p>
            <a:pPr lvl="3"/>
            <a:r>
              <a:rPr lang="en-US" smtClean="0">
                <a:sym typeface="Tahoma" panose="020B0604030504040204" pitchFamily="34" charset="0"/>
              </a:rPr>
              <a:t>Fourth level</a:t>
            </a:r>
          </a:p>
          <a:p>
            <a:pPr lvl="4"/>
            <a:r>
              <a:rPr lang="en-US" smtClean="0">
                <a:sym typeface="Tahoma" panose="020B0604030504040204" pitchFamily="34" charset="0"/>
              </a:rPr>
              <a:t>Fifth level</a:t>
            </a:r>
          </a:p>
        </p:txBody>
      </p:sp>
      <p:sp>
        <p:nvSpPr>
          <p:cNvPr id="4099" name="Text Box 3"/>
          <p:cNvSpPr txBox="1">
            <a:spLocks noGrp="1" noChangeArrowheads="1"/>
          </p:cNvSpPr>
          <p:nvPr>
            <p:ph type="sldNum" sz="quarter" idx="4"/>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latin typeface="+mn-lt"/>
                <a:cs typeface="Tahoma" panose="020B0604030504040204" pitchFamily="34" charset="0"/>
                <a:sym typeface="Tahoma" panose="020B0604030504040204" pitchFamily="34" charset="0"/>
              </a:defRPr>
            </a:lvl1pPr>
          </a:lstStyle>
          <a:p>
            <a:pPr>
              <a:defRPr/>
            </a:pPr>
            <a:fld id="{7161B02F-10FE-4781-8C60-4574220BD04A}" type="slidenum">
              <a:rPr lang="en-US"/>
              <a:pPr>
                <a:defRPr/>
              </a:pPr>
              <a:t>‹#›</a:t>
            </a:fld>
            <a:endParaRPr lang="en-US"/>
          </a:p>
        </p:txBody>
      </p:sp>
    </p:spTree>
    <p:extLst>
      <p:ext uri="{BB962C8B-B14F-4D97-AF65-F5344CB8AC3E}">
        <p14:creationId xmlns:p14="http://schemas.microsoft.com/office/powerpoint/2010/main" val="1746101333"/>
      </p:ext>
    </p:extLst>
  </p:cSld>
  <p:clrMap bg1="dk2" tx1="lt1" bg2="dk1"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230"/>
                                  </p:stCondLst>
                                  <p:childTnLst>
                                    <p:set>
                                      <p:cBhvr>
                                        <p:cTn id="6" dur="1" fill="hold">
                                          <p:stCondLst>
                                            <p:cond delay="0"/>
                                          </p:stCondLst>
                                        </p:cTn>
                                        <p:tgtEl>
                                          <p:spTgt spid="4097"/>
                                        </p:tgtEl>
                                        <p:attrNameLst>
                                          <p:attrName>style.visibility</p:attrName>
                                        </p:attrNameLst>
                                      </p:cBhvr>
                                      <p:to>
                                        <p:strVal val="visible"/>
                                      </p:to>
                                    </p:set>
                                    <p:anim calcmode="lin" valueType="num">
                                      <p:cBhvr>
                                        <p:cTn id="7" dur="500" fill="hold"/>
                                        <p:tgtEl>
                                          <p:spTgt spid="4097"/>
                                        </p:tgtEl>
                                        <p:attrNameLst>
                                          <p:attrName>ppt_w</p:attrName>
                                        </p:attrNameLst>
                                      </p:cBhvr>
                                      <p:tavLst>
                                        <p:tav tm="0">
                                          <p:val>
                                            <p:strVal val="4*#ppt_w"/>
                                          </p:val>
                                        </p:tav>
                                        <p:tav tm="100000">
                                          <p:val>
                                            <p:strVal val="#ppt_w"/>
                                          </p:val>
                                        </p:tav>
                                      </p:tavLst>
                                    </p:anim>
                                    <p:anim calcmode="lin" valueType="num">
                                      <p:cBhvr>
                                        <p:cTn id="8" dur="500" fill="hold"/>
                                        <p:tgtEl>
                                          <p:spTgt spid="4097"/>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098">
                                            <p:txEl>
                                              <p:pRg st="0" end="0"/>
                                            </p:txEl>
                                          </p:spTgt>
                                        </p:tgtEl>
                                        <p:attrNameLst>
                                          <p:attrName>style.visibility</p:attrName>
                                        </p:attrNameLst>
                                      </p:cBhvr>
                                      <p:to>
                                        <p:strVal val="visible"/>
                                      </p:to>
                                    </p:set>
                                    <p:anim calcmode="lin" valueType="num">
                                      <p:cBhvr>
                                        <p:cTn id="13" dur="500" fill="hold"/>
                                        <p:tgtEl>
                                          <p:spTgt spid="409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098">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4098">
                                            <p:txEl>
                                              <p:pRg st="1" end="1"/>
                                            </p:txEl>
                                          </p:spTgt>
                                        </p:tgtEl>
                                        <p:attrNameLst>
                                          <p:attrName>style.visibility</p:attrName>
                                        </p:attrNameLst>
                                      </p:cBhvr>
                                      <p:to>
                                        <p:strVal val="visible"/>
                                      </p:to>
                                    </p:set>
                                    <p:anim calcmode="lin" valueType="num">
                                      <p:cBhvr>
                                        <p:cTn id="17" dur="500" fill="hold"/>
                                        <p:tgtEl>
                                          <p:spTgt spid="4098">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4098">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4098">
                                            <p:txEl>
                                              <p:pRg st="2" end="2"/>
                                            </p:txEl>
                                          </p:spTgt>
                                        </p:tgtEl>
                                        <p:attrNameLst>
                                          <p:attrName>style.visibility</p:attrName>
                                        </p:attrNameLst>
                                      </p:cBhvr>
                                      <p:to>
                                        <p:strVal val="visible"/>
                                      </p:to>
                                    </p:set>
                                    <p:anim calcmode="lin" valueType="num">
                                      <p:cBhvr>
                                        <p:cTn id="21" dur="500" fill="hold"/>
                                        <p:tgtEl>
                                          <p:spTgt spid="409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098">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4098">
                                            <p:txEl>
                                              <p:pRg st="3" end="3"/>
                                            </p:txEl>
                                          </p:spTgt>
                                        </p:tgtEl>
                                        <p:attrNameLst>
                                          <p:attrName>style.visibility</p:attrName>
                                        </p:attrNameLst>
                                      </p:cBhvr>
                                      <p:to>
                                        <p:strVal val="visible"/>
                                      </p:to>
                                    </p:set>
                                    <p:anim calcmode="lin" valueType="num">
                                      <p:cBhvr>
                                        <p:cTn id="25" dur="500" fill="hold"/>
                                        <p:tgtEl>
                                          <p:spTgt spid="4098">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098">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4098">
                                            <p:txEl>
                                              <p:pRg st="4" end="4"/>
                                            </p:txEl>
                                          </p:spTgt>
                                        </p:tgtEl>
                                        <p:attrNameLst>
                                          <p:attrName>style.visibility</p:attrName>
                                        </p:attrNameLst>
                                      </p:cBhvr>
                                      <p:to>
                                        <p:strVal val="visible"/>
                                      </p:to>
                                    </p:set>
                                    <p:anim calcmode="lin" valueType="num">
                                      <p:cBhvr>
                                        <p:cTn id="29" dur="500" fill="hold"/>
                                        <p:tgtEl>
                                          <p:spTgt spid="4098">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4098">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autoUpdateAnimBg="0"/>
      <p:bldP spid="4098" grpId="0" build="p" autoUpdateAnimBg="0">
        <p:tmplLst>
          <p:tmpl lvl="1">
            <p:tnLst>
              <p:par>
                <p:cTn presetID="23" presetClass="entr" presetSubtype="16" fill="hold" nodeType="clickEffect">
                  <p:stCondLst>
                    <p:cond delay="0"/>
                  </p:stCondLst>
                  <p:childTnLst>
                    <p:set>
                      <p:cBhvr>
                        <p:cTn dur="1" fill="hold">
                          <p:stCondLst>
                            <p:cond delay="0"/>
                          </p:stCondLst>
                        </p:cTn>
                        <p:tgtEl>
                          <p:spTgt spid="4098"/>
                        </p:tgtEl>
                        <p:attrNameLst>
                          <p:attrName>style.visibility</p:attrName>
                        </p:attrNameLst>
                      </p:cBhvr>
                      <p:to>
                        <p:strVal val="visible"/>
                      </p:to>
                    </p:set>
                    <p:anim calcmode="lin" valueType="num">
                      <p:cBhvr>
                        <p:cTn dur="500" fill="hold"/>
                        <p:tgtEl>
                          <p:spTgt spid="4098"/>
                        </p:tgtEl>
                        <p:attrNameLst>
                          <p:attrName>ppt_w</p:attrName>
                        </p:attrNameLst>
                      </p:cBhvr>
                      <p:tavLst>
                        <p:tav tm="0">
                          <p:val>
                            <p:fltVal val="0"/>
                          </p:val>
                        </p:tav>
                        <p:tav tm="100000">
                          <p:val>
                            <p:strVal val="#ppt_w"/>
                          </p:val>
                        </p:tav>
                      </p:tavLst>
                    </p:anim>
                    <p:anim calcmode="lin" valueType="num">
                      <p:cBhvr>
                        <p:cTn dur="500" fill="hold"/>
                        <p:tgtEl>
                          <p:spTgt spid="4098"/>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 calcmode="lin" valueType="num">
                      <p:cBhvr>
                        <p:cTn dur="500" fill="hold"/>
                        <p:tgtEl>
                          <p:spTgt spid="4098"/>
                        </p:tgtEl>
                        <p:attrNameLst>
                          <p:attrName>ppt_w</p:attrName>
                        </p:attrNameLst>
                      </p:cBhvr>
                      <p:tavLst>
                        <p:tav tm="0">
                          <p:val>
                            <p:fltVal val="0"/>
                          </p:val>
                        </p:tav>
                        <p:tav tm="100000">
                          <p:val>
                            <p:strVal val="#ppt_w"/>
                          </p:val>
                        </p:tav>
                      </p:tavLst>
                    </p:anim>
                    <p:anim calcmode="lin" valueType="num">
                      <p:cBhvr>
                        <p:cTn dur="500" fill="hold"/>
                        <p:tgtEl>
                          <p:spTgt spid="4098"/>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 calcmode="lin" valueType="num">
                      <p:cBhvr>
                        <p:cTn dur="500" fill="hold"/>
                        <p:tgtEl>
                          <p:spTgt spid="4098"/>
                        </p:tgtEl>
                        <p:attrNameLst>
                          <p:attrName>ppt_w</p:attrName>
                        </p:attrNameLst>
                      </p:cBhvr>
                      <p:tavLst>
                        <p:tav tm="0">
                          <p:val>
                            <p:fltVal val="0"/>
                          </p:val>
                        </p:tav>
                        <p:tav tm="100000">
                          <p:val>
                            <p:strVal val="#ppt_w"/>
                          </p:val>
                        </p:tav>
                      </p:tavLst>
                    </p:anim>
                    <p:anim calcmode="lin" valueType="num">
                      <p:cBhvr>
                        <p:cTn dur="500" fill="hold"/>
                        <p:tgtEl>
                          <p:spTgt spid="4098"/>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 calcmode="lin" valueType="num">
                      <p:cBhvr>
                        <p:cTn dur="500" fill="hold"/>
                        <p:tgtEl>
                          <p:spTgt spid="4098"/>
                        </p:tgtEl>
                        <p:attrNameLst>
                          <p:attrName>ppt_w</p:attrName>
                        </p:attrNameLst>
                      </p:cBhvr>
                      <p:tavLst>
                        <p:tav tm="0">
                          <p:val>
                            <p:fltVal val="0"/>
                          </p:val>
                        </p:tav>
                        <p:tav tm="100000">
                          <p:val>
                            <p:strVal val="#ppt_w"/>
                          </p:val>
                        </p:tav>
                      </p:tavLst>
                    </p:anim>
                    <p:anim calcmode="lin" valueType="num">
                      <p:cBhvr>
                        <p:cTn dur="500" fill="hold"/>
                        <p:tgtEl>
                          <p:spTgt spid="4098"/>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4098"/>
                        </p:tgtEl>
                        <p:attrNameLst>
                          <p:attrName>style.visibility</p:attrName>
                        </p:attrNameLst>
                      </p:cBhvr>
                      <p:to>
                        <p:strVal val="visible"/>
                      </p:to>
                    </p:set>
                    <p:anim calcmode="lin" valueType="num">
                      <p:cBhvr>
                        <p:cTn dur="500" fill="hold"/>
                        <p:tgtEl>
                          <p:spTgt spid="4098"/>
                        </p:tgtEl>
                        <p:attrNameLst>
                          <p:attrName>ppt_w</p:attrName>
                        </p:attrNameLst>
                      </p:cBhvr>
                      <p:tavLst>
                        <p:tav tm="0">
                          <p:val>
                            <p:fltVal val="0"/>
                          </p:val>
                        </p:tav>
                        <p:tav tm="100000">
                          <p:val>
                            <p:strVal val="#ppt_w"/>
                          </p:val>
                        </p:tav>
                      </p:tavLst>
                    </p:anim>
                    <p:anim calcmode="lin" valueType="num">
                      <p:cBhvr>
                        <p:cTn dur="500" fill="hold"/>
                        <p:tgtEl>
                          <p:spTgt spid="4098"/>
                        </p:tgtEl>
                        <p:attrNameLst>
                          <p:attrName>ppt_h</p:attrName>
                        </p:attrNameLst>
                      </p:cBhvr>
                      <p:tavLst>
                        <p:tav tm="0">
                          <p:val>
                            <p:fltVal val="0"/>
                          </p:val>
                        </p:tav>
                        <p:tav tm="100000">
                          <p:val>
                            <p:strVal val="#ppt_h"/>
                          </p:val>
                        </p:tav>
                      </p:tavLst>
                    </p:anim>
                  </p:childTnLst>
                </p:cTn>
              </p:par>
            </p:tnLst>
          </p:tmpl>
        </p:tmplLst>
      </p:bldP>
    </p:bldLst>
  </p:timing>
  <p:hf hdr="0" ftr="0" dt="0"/>
  <p:txStyles>
    <p:titleStyle>
      <a:lvl1pPr algn="ctr" rtl="0" eaLnBrk="0" fontAlgn="base" hangingPunct="0">
        <a:spcBef>
          <a:spcPct val="0"/>
        </a:spcBef>
        <a:spcAft>
          <a:spcPct val="0"/>
        </a:spcAft>
        <a:defRPr sz="4800" kern="1200">
          <a:solidFill>
            <a:srgbClr val="FFFFCC"/>
          </a:solidFill>
          <a:effectLst>
            <a:outerShdw blurRad="38100" dist="38100" dir="2700000" algn="tl">
              <a:srgbClr val="000000"/>
            </a:outerShdw>
          </a:effectLst>
          <a:latin typeface="+mj-lt"/>
          <a:ea typeface="+mj-ea"/>
          <a:cs typeface="+mj-cs"/>
          <a:sym typeface="Tahoma" panose="020B0604030504040204" pitchFamily="34" charset="0"/>
        </a:defRPr>
      </a:lvl1pPr>
      <a:lvl2pPr algn="ctr" rtl="0" eaLnBrk="0" fontAlgn="base" hangingPunct="0">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2pPr>
      <a:lvl3pPr algn="ctr" rtl="0" eaLnBrk="0" fontAlgn="base" hangingPunct="0">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3pPr>
      <a:lvl4pPr algn="ctr" rtl="0" eaLnBrk="0" fontAlgn="base" hangingPunct="0">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4pPr>
      <a:lvl5pPr algn="ctr" rtl="0" eaLnBrk="0" fontAlgn="base" hangingPunct="0">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5pPr>
      <a:lvl6pPr marL="457200" algn="ctr" rtl="0" fontAlgn="base">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6pPr>
      <a:lvl7pPr marL="914400" algn="ctr" rtl="0" fontAlgn="base">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7pPr>
      <a:lvl8pPr marL="1371600" algn="ctr" rtl="0" fontAlgn="base">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8pPr>
      <a:lvl9pPr marL="1828800" algn="ctr" rtl="0" fontAlgn="base">
        <a:spcBef>
          <a:spcPct val="0"/>
        </a:spcBef>
        <a:spcAft>
          <a:spcPct val="0"/>
        </a:spcAft>
        <a:defRPr sz="48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9pPr>
    </p:titleStyle>
    <p:bodyStyle>
      <a:lvl1pPr algn="ctr" rtl="0" eaLnBrk="0" fontAlgn="base" hangingPunct="0">
        <a:spcBef>
          <a:spcPts val="800"/>
        </a:spcBef>
        <a:spcAft>
          <a:spcPct val="0"/>
        </a:spcAft>
        <a:defRPr sz="32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1pPr>
      <a:lvl2pPr marL="704850" indent="-285750" algn="l" rtl="0" eaLnBrk="0" fontAlgn="base" hangingPunct="0">
        <a:spcBef>
          <a:spcPts val="700"/>
        </a:spcBef>
        <a:spcAft>
          <a:spcPct val="0"/>
        </a:spcAft>
        <a:buClr>
          <a:srgbClr val="F2AA68"/>
        </a:buClr>
        <a:buSzPct val="8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2pPr>
      <a:lvl3pPr marL="1104900" indent="-228600" algn="l" rtl="0" eaLnBrk="0" fontAlgn="base" hangingPunct="0">
        <a:spcBef>
          <a:spcPts val="600"/>
        </a:spcBef>
        <a:spcAft>
          <a:spcPct val="0"/>
        </a:spcAft>
        <a:buClr>
          <a:srgbClr val="FFFFCC"/>
        </a:buClr>
        <a:buSzPct val="80000"/>
        <a:buFont typeface="Wingdings" panose="05000000000000000000" pitchFamily="2" charset="2"/>
        <a:buChar char="l"/>
        <a:defRPr sz="24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3pPr>
      <a:lvl4pPr marL="1562100" indent="-228600" algn="l" rtl="0" eaLnBrk="0" fontAlgn="base" hangingPunct="0">
        <a:spcBef>
          <a:spcPts val="500"/>
        </a:spcBef>
        <a:spcAft>
          <a:spcPct val="0"/>
        </a:spcAft>
        <a:buClr>
          <a:srgbClr val="EBF25A"/>
        </a:buClr>
        <a:buSzPct val="8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4pPr>
      <a:lvl5pPr marL="2019300" indent="-228600" algn="l" rtl="0" eaLnBrk="0" fontAlgn="base" hangingPunct="0">
        <a:spcBef>
          <a:spcPts val="500"/>
        </a:spcBef>
        <a:spcAft>
          <a:spcPct val="0"/>
        </a:spcAft>
        <a:buClr>
          <a:srgbClr val="FFFFFF"/>
        </a:buClr>
        <a:buSzPct val="8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bwMode="auto">
          <a:xfrm>
            <a:off x="457200" y="95250"/>
            <a:ext cx="8229600" cy="1504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ctr" anchorCtr="0" compatLnSpc="1">
            <a:prstTxWarp prst="textNoShape">
              <a:avLst/>
            </a:prstTxWarp>
          </a:bodyPr>
          <a:lstStyle/>
          <a:p>
            <a:pPr lvl="0"/>
            <a:r>
              <a:rPr lang="en-US" smtClean="0">
                <a:sym typeface="Tahoma" panose="020B0604030504040204" pitchFamily="34" charset="0"/>
              </a:rPr>
              <a:t>Click to edit Master title style</a:t>
            </a:r>
          </a:p>
        </p:txBody>
      </p:sp>
      <p:sp>
        <p:nvSpPr>
          <p:cNvPr id="5122" name="Rectangle 2"/>
          <p:cNvSpPr>
            <a:spLocks noGrp="1" noChangeArrowheads="1"/>
          </p:cNvSpPr>
          <p:nvPr>
            <p:ph type="body" idx="1"/>
          </p:nvPr>
        </p:nvSpPr>
        <p:spPr bwMode="auto">
          <a:xfrm>
            <a:off x="457200" y="1600200"/>
            <a:ext cx="82296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t" anchorCtr="0" compatLnSpc="1">
            <a:prstTxWarp prst="textNoShape">
              <a:avLst/>
            </a:prstTxWarp>
          </a:bodyPr>
          <a:lstStyle/>
          <a:p>
            <a:pPr lvl="0"/>
            <a:r>
              <a:rPr lang="en-US" smtClean="0">
                <a:sym typeface="Tahoma" panose="020B0604030504040204" pitchFamily="34" charset="0"/>
              </a:rPr>
              <a:t>Click to edit Master text styles</a:t>
            </a:r>
          </a:p>
          <a:p>
            <a:pPr lvl="1"/>
            <a:r>
              <a:rPr lang="en-US" smtClean="0">
                <a:sym typeface="Tahoma" panose="020B0604030504040204" pitchFamily="34" charset="0"/>
              </a:rPr>
              <a:t>Second level</a:t>
            </a:r>
          </a:p>
          <a:p>
            <a:pPr lvl="2"/>
            <a:r>
              <a:rPr lang="en-US" smtClean="0">
                <a:sym typeface="Tahoma" panose="020B0604030504040204" pitchFamily="34" charset="0"/>
              </a:rPr>
              <a:t>Third level</a:t>
            </a:r>
          </a:p>
          <a:p>
            <a:pPr lvl="3"/>
            <a:r>
              <a:rPr lang="en-US" smtClean="0">
                <a:sym typeface="Tahoma" panose="020B0604030504040204" pitchFamily="34" charset="0"/>
              </a:rPr>
              <a:t>Fourth level</a:t>
            </a:r>
          </a:p>
          <a:p>
            <a:pPr lvl="4"/>
            <a:r>
              <a:rPr lang="en-US" smtClean="0">
                <a:sym typeface="Tahoma" panose="020B0604030504040204" pitchFamily="34" charset="0"/>
              </a:rPr>
              <a:t>Fifth level</a:t>
            </a:r>
          </a:p>
        </p:txBody>
      </p:sp>
      <p:sp>
        <p:nvSpPr>
          <p:cNvPr id="5123" name="Text Box 3"/>
          <p:cNvSpPr txBox="1">
            <a:spLocks noGrp="1" noChangeArrowheads="1"/>
          </p:cNvSpPr>
          <p:nvPr>
            <p:ph type="sldNum" sz="quarter" idx="4"/>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latin typeface="+mn-lt"/>
                <a:cs typeface="Tahoma" panose="020B0604030504040204" pitchFamily="34" charset="0"/>
                <a:sym typeface="Tahoma" panose="020B0604030504040204" pitchFamily="34" charset="0"/>
              </a:defRPr>
            </a:lvl1pPr>
          </a:lstStyle>
          <a:p>
            <a:pPr>
              <a:defRPr/>
            </a:pPr>
            <a:fld id="{1D86B93C-EC53-4F25-8370-B1A8990BEE11}" type="slidenum">
              <a:rPr lang="en-US"/>
              <a:pPr>
                <a:defRPr/>
              </a:pPr>
              <a:t>‹#›</a:t>
            </a:fld>
            <a:endParaRPr lang="en-US"/>
          </a:p>
        </p:txBody>
      </p:sp>
    </p:spTree>
    <p:extLst>
      <p:ext uri="{BB962C8B-B14F-4D97-AF65-F5344CB8AC3E}">
        <p14:creationId xmlns:p14="http://schemas.microsoft.com/office/powerpoint/2010/main" val="3228928865"/>
      </p:ext>
    </p:extLst>
  </p:cSld>
  <p:clrMap bg1="dk2" tx1="lt1" bg2="dk1"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230"/>
                                  </p:stCondLst>
                                  <p:childTnLst>
                                    <p:set>
                                      <p:cBhvr>
                                        <p:cTn id="6" dur="1" fill="hold">
                                          <p:stCondLst>
                                            <p:cond delay="0"/>
                                          </p:stCondLst>
                                        </p:cTn>
                                        <p:tgtEl>
                                          <p:spTgt spid="5121"/>
                                        </p:tgtEl>
                                        <p:attrNameLst>
                                          <p:attrName>style.visibility</p:attrName>
                                        </p:attrNameLst>
                                      </p:cBhvr>
                                      <p:to>
                                        <p:strVal val="visible"/>
                                      </p:to>
                                    </p:set>
                                    <p:anim calcmode="lin" valueType="num">
                                      <p:cBhvr>
                                        <p:cTn id="7" dur="500" fill="hold"/>
                                        <p:tgtEl>
                                          <p:spTgt spid="5121"/>
                                        </p:tgtEl>
                                        <p:attrNameLst>
                                          <p:attrName>ppt_w</p:attrName>
                                        </p:attrNameLst>
                                      </p:cBhvr>
                                      <p:tavLst>
                                        <p:tav tm="0">
                                          <p:val>
                                            <p:strVal val="4*#ppt_w"/>
                                          </p:val>
                                        </p:tav>
                                        <p:tav tm="100000">
                                          <p:val>
                                            <p:strVal val="#ppt_w"/>
                                          </p:val>
                                        </p:tav>
                                      </p:tavLst>
                                    </p:anim>
                                    <p:anim calcmode="lin" valueType="num">
                                      <p:cBhvr>
                                        <p:cTn id="8" dur="500" fill="hold"/>
                                        <p:tgtEl>
                                          <p:spTgt spid="5121"/>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122">
                                            <p:txEl>
                                              <p:pRg st="0" end="0"/>
                                            </p:txEl>
                                          </p:spTgt>
                                        </p:tgtEl>
                                        <p:attrNameLst>
                                          <p:attrName>style.visibility</p:attrName>
                                        </p:attrNameLst>
                                      </p:cBhvr>
                                      <p:to>
                                        <p:strVal val="visible"/>
                                      </p:to>
                                    </p:set>
                                    <p:anim calcmode="lin" valueType="num">
                                      <p:cBhvr>
                                        <p:cTn id="13" dur="500" fill="hold"/>
                                        <p:tgtEl>
                                          <p:spTgt spid="512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122">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5122">
                                            <p:txEl>
                                              <p:pRg st="1" end="1"/>
                                            </p:txEl>
                                          </p:spTgt>
                                        </p:tgtEl>
                                        <p:attrNameLst>
                                          <p:attrName>style.visibility</p:attrName>
                                        </p:attrNameLst>
                                      </p:cBhvr>
                                      <p:to>
                                        <p:strVal val="visible"/>
                                      </p:to>
                                    </p:set>
                                    <p:anim calcmode="lin" valueType="num">
                                      <p:cBhvr>
                                        <p:cTn id="17" dur="500" fill="hold"/>
                                        <p:tgtEl>
                                          <p:spTgt spid="512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5122">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5122">
                                            <p:txEl>
                                              <p:pRg st="2" end="2"/>
                                            </p:txEl>
                                          </p:spTgt>
                                        </p:tgtEl>
                                        <p:attrNameLst>
                                          <p:attrName>style.visibility</p:attrName>
                                        </p:attrNameLst>
                                      </p:cBhvr>
                                      <p:to>
                                        <p:strVal val="visible"/>
                                      </p:to>
                                    </p:set>
                                    <p:anim calcmode="lin" valueType="num">
                                      <p:cBhvr>
                                        <p:cTn id="21" dur="500" fill="hold"/>
                                        <p:tgtEl>
                                          <p:spTgt spid="512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122">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5122">
                                            <p:txEl>
                                              <p:pRg st="3" end="3"/>
                                            </p:txEl>
                                          </p:spTgt>
                                        </p:tgtEl>
                                        <p:attrNameLst>
                                          <p:attrName>style.visibility</p:attrName>
                                        </p:attrNameLst>
                                      </p:cBhvr>
                                      <p:to>
                                        <p:strVal val="visible"/>
                                      </p:to>
                                    </p:set>
                                    <p:anim calcmode="lin" valueType="num">
                                      <p:cBhvr>
                                        <p:cTn id="25" dur="500" fill="hold"/>
                                        <p:tgtEl>
                                          <p:spTgt spid="512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122">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5122">
                                            <p:txEl>
                                              <p:pRg st="4" end="4"/>
                                            </p:txEl>
                                          </p:spTgt>
                                        </p:tgtEl>
                                        <p:attrNameLst>
                                          <p:attrName>style.visibility</p:attrName>
                                        </p:attrNameLst>
                                      </p:cBhvr>
                                      <p:to>
                                        <p:strVal val="visible"/>
                                      </p:to>
                                    </p:set>
                                    <p:anim calcmode="lin" valueType="num">
                                      <p:cBhvr>
                                        <p:cTn id="29" dur="500" fill="hold"/>
                                        <p:tgtEl>
                                          <p:spTgt spid="5122">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512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autoUpdateAnimBg="0"/>
      <p:bldP spid="5122" grpId="0" build="p" autoUpdateAnimBg="0">
        <p:tmplLst>
          <p:tmpl lvl="1">
            <p:tnLst>
              <p:par>
                <p:cTn presetID="23" presetClass="entr" presetSubtype="16" fill="hold" nodeType="clickEffect">
                  <p:stCondLst>
                    <p:cond delay="0"/>
                  </p:stCondLst>
                  <p:childTnLst>
                    <p:set>
                      <p:cBhvr>
                        <p:cTn dur="1" fill="hold">
                          <p:stCondLst>
                            <p:cond delay="0"/>
                          </p:stCondLst>
                        </p:cTn>
                        <p:tgtEl>
                          <p:spTgt spid="5122"/>
                        </p:tgtEl>
                        <p:attrNameLst>
                          <p:attrName>style.visibility</p:attrName>
                        </p:attrNameLst>
                      </p:cBhvr>
                      <p:to>
                        <p:strVal val="visible"/>
                      </p:to>
                    </p:set>
                    <p:anim calcmode="lin" valueType="num">
                      <p:cBhvr>
                        <p:cTn dur="500" fill="hold"/>
                        <p:tgtEl>
                          <p:spTgt spid="5122"/>
                        </p:tgtEl>
                        <p:attrNameLst>
                          <p:attrName>ppt_w</p:attrName>
                        </p:attrNameLst>
                      </p:cBhvr>
                      <p:tavLst>
                        <p:tav tm="0">
                          <p:val>
                            <p:fltVal val="0"/>
                          </p:val>
                        </p:tav>
                        <p:tav tm="100000">
                          <p:val>
                            <p:strVal val="#ppt_w"/>
                          </p:val>
                        </p:tav>
                      </p:tavLst>
                    </p:anim>
                    <p:anim calcmode="lin" valueType="num">
                      <p:cBhvr>
                        <p:cTn dur="500" fill="hold"/>
                        <p:tgtEl>
                          <p:spTgt spid="5122"/>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5122"/>
                        </p:tgtEl>
                        <p:attrNameLst>
                          <p:attrName>style.visibility</p:attrName>
                        </p:attrNameLst>
                      </p:cBhvr>
                      <p:to>
                        <p:strVal val="visible"/>
                      </p:to>
                    </p:set>
                    <p:anim calcmode="lin" valueType="num">
                      <p:cBhvr>
                        <p:cTn dur="500" fill="hold"/>
                        <p:tgtEl>
                          <p:spTgt spid="5122"/>
                        </p:tgtEl>
                        <p:attrNameLst>
                          <p:attrName>ppt_w</p:attrName>
                        </p:attrNameLst>
                      </p:cBhvr>
                      <p:tavLst>
                        <p:tav tm="0">
                          <p:val>
                            <p:fltVal val="0"/>
                          </p:val>
                        </p:tav>
                        <p:tav tm="100000">
                          <p:val>
                            <p:strVal val="#ppt_w"/>
                          </p:val>
                        </p:tav>
                      </p:tavLst>
                    </p:anim>
                    <p:anim calcmode="lin" valueType="num">
                      <p:cBhvr>
                        <p:cTn dur="500" fill="hold"/>
                        <p:tgtEl>
                          <p:spTgt spid="5122"/>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5122"/>
                        </p:tgtEl>
                        <p:attrNameLst>
                          <p:attrName>style.visibility</p:attrName>
                        </p:attrNameLst>
                      </p:cBhvr>
                      <p:to>
                        <p:strVal val="visible"/>
                      </p:to>
                    </p:set>
                    <p:anim calcmode="lin" valueType="num">
                      <p:cBhvr>
                        <p:cTn dur="500" fill="hold"/>
                        <p:tgtEl>
                          <p:spTgt spid="5122"/>
                        </p:tgtEl>
                        <p:attrNameLst>
                          <p:attrName>ppt_w</p:attrName>
                        </p:attrNameLst>
                      </p:cBhvr>
                      <p:tavLst>
                        <p:tav tm="0">
                          <p:val>
                            <p:fltVal val="0"/>
                          </p:val>
                        </p:tav>
                        <p:tav tm="100000">
                          <p:val>
                            <p:strVal val="#ppt_w"/>
                          </p:val>
                        </p:tav>
                      </p:tavLst>
                    </p:anim>
                    <p:anim calcmode="lin" valueType="num">
                      <p:cBhvr>
                        <p:cTn dur="500" fill="hold"/>
                        <p:tgtEl>
                          <p:spTgt spid="5122"/>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5122"/>
                        </p:tgtEl>
                        <p:attrNameLst>
                          <p:attrName>style.visibility</p:attrName>
                        </p:attrNameLst>
                      </p:cBhvr>
                      <p:to>
                        <p:strVal val="visible"/>
                      </p:to>
                    </p:set>
                    <p:anim calcmode="lin" valueType="num">
                      <p:cBhvr>
                        <p:cTn dur="500" fill="hold"/>
                        <p:tgtEl>
                          <p:spTgt spid="5122"/>
                        </p:tgtEl>
                        <p:attrNameLst>
                          <p:attrName>ppt_w</p:attrName>
                        </p:attrNameLst>
                      </p:cBhvr>
                      <p:tavLst>
                        <p:tav tm="0">
                          <p:val>
                            <p:fltVal val="0"/>
                          </p:val>
                        </p:tav>
                        <p:tav tm="100000">
                          <p:val>
                            <p:strVal val="#ppt_w"/>
                          </p:val>
                        </p:tav>
                      </p:tavLst>
                    </p:anim>
                    <p:anim calcmode="lin" valueType="num">
                      <p:cBhvr>
                        <p:cTn dur="500" fill="hold"/>
                        <p:tgtEl>
                          <p:spTgt spid="5122"/>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5122"/>
                        </p:tgtEl>
                        <p:attrNameLst>
                          <p:attrName>style.visibility</p:attrName>
                        </p:attrNameLst>
                      </p:cBhvr>
                      <p:to>
                        <p:strVal val="visible"/>
                      </p:to>
                    </p:set>
                    <p:anim calcmode="lin" valueType="num">
                      <p:cBhvr>
                        <p:cTn dur="500" fill="hold"/>
                        <p:tgtEl>
                          <p:spTgt spid="5122"/>
                        </p:tgtEl>
                        <p:attrNameLst>
                          <p:attrName>ppt_w</p:attrName>
                        </p:attrNameLst>
                      </p:cBhvr>
                      <p:tavLst>
                        <p:tav tm="0">
                          <p:val>
                            <p:fltVal val="0"/>
                          </p:val>
                        </p:tav>
                        <p:tav tm="100000">
                          <p:val>
                            <p:strVal val="#ppt_w"/>
                          </p:val>
                        </p:tav>
                      </p:tavLst>
                    </p:anim>
                    <p:anim calcmode="lin" valueType="num">
                      <p:cBhvr>
                        <p:cTn dur="500" fill="hold"/>
                        <p:tgtEl>
                          <p:spTgt spid="5122"/>
                        </p:tgtEl>
                        <p:attrNameLst>
                          <p:attrName>ppt_h</p:attrName>
                        </p:attrNameLst>
                      </p:cBhvr>
                      <p:tavLst>
                        <p:tav tm="0">
                          <p:val>
                            <p:fltVal val="0"/>
                          </p:val>
                        </p:tav>
                        <p:tav tm="100000">
                          <p:val>
                            <p:strVal val="#ppt_h"/>
                          </p:val>
                        </p:tav>
                      </p:tavLst>
                    </p:anim>
                  </p:childTnLst>
                </p:cTn>
              </p:par>
            </p:tnLst>
          </p:tmpl>
        </p:tmplLst>
      </p:bldP>
    </p:bldLst>
  </p:timing>
  <p:hf hdr="0" ftr="0" dt="0"/>
  <p:txStyles>
    <p:titleStyle>
      <a:lvl1pPr algn="ctr" rtl="0" eaLnBrk="0" fontAlgn="base" hangingPunct="0">
        <a:spcBef>
          <a:spcPct val="0"/>
        </a:spcBef>
        <a:spcAft>
          <a:spcPct val="0"/>
        </a:spcAft>
        <a:defRPr sz="4200" kern="1200">
          <a:solidFill>
            <a:srgbClr val="FFFFCC"/>
          </a:solidFill>
          <a:effectLst>
            <a:outerShdw blurRad="38100" dist="38100" dir="2700000" algn="tl">
              <a:srgbClr val="000000"/>
            </a:outerShdw>
          </a:effectLst>
          <a:latin typeface="+mj-lt"/>
          <a:ea typeface="+mj-ea"/>
          <a:cs typeface="+mj-cs"/>
          <a:sym typeface="Tahoma" panose="020B0604030504040204" pitchFamily="34" charset="0"/>
        </a:defRPr>
      </a:lvl1pPr>
      <a:lvl2pPr algn="ctr" rtl="0" eaLnBrk="0" fontAlgn="base" hangingPunct="0">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2pPr>
      <a:lvl3pPr algn="ctr" rtl="0" eaLnBrk="0" fontAlgn="base" hangingPunct="0">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3pPr>
      <a:lvl4pPr algn="ctr" rtl="0" eaLnBrk="0" fontAlgn="base" hangingPunct="0">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4pPr>
      <a:lvl5pPr algn="ctr" rtl="0" eaLnBrk="0" fontAlgn="base" hangingPunct="0">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5pPr>
      <a:lvl6pPr marL="457200" algn="ctr" rtl="0" fontAlgn="base">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6pPr>
      <a:lvl7pPr marL="914400" algn="ctr" rtl="0" fontAlgn="base">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7pPr>
      <a:lvl8pPr marL="1371600" algn="ctr" rtl="0" fontAlgn="base">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8pPr>
      <a:lvl9pPr marL="1828800" algn="ctr" rtl="0" fontAlgn="base">
        <a:spcBef>
          <a:spcPct val="0"/>
        </a:spcBef>
        <a:spcAft>
          <a:spcPct val="0"/>
        </a:spcAft>
        <a:defRPr sz="4200">
          <a:solidFill>
            <a:srgbClr val="FFFFCC"/>
          </a:solidFill>
          <a:effectLst>
            <a:outerShdw blurRad="38100" dist="38100" dir="2700000" algn="tl">
              <a:srgbClr val="000000"/>
            </a:outerShdw>
          </a:effectLst>
          <a:latin typeface="Tahoma" panose="020B0604030504040204" pitchFamily="34" charset="0"/>
          <a:ea typeface="ヒラギノ角ゴ ProN W3" charset="0"/>
          <a:cs typeface="ヒラギノ角ゴ ProN W3" charset="0"/>
          <a:sym typeface="Tahoma" panose="020B0604030504040204" pitchFamily="34" charset="0"/>
        </a:defRPr>
      </a:lvl9pPr>
    </p:titleStyle>
    <p:bodyStyle>
      <a:lvl1pPr marL="342900" indent="-342900" algn="l" rtl="0" eaLnBrk="0" fontAlgn="base" hangingPunct="0">
        <a:spcBef>
          <a:spcPts val="800"/>
        </a:spcBef>
        <a:spcAft>
          <a:spcPct val="0"/>
        </a:spcAft>
        <a:buClr>
          <a:srgbClr val="EBF25A"/>
        </a:buClr>
        <a:buSzPct val="80000"/>
        <a:buFont typeface="Wingdings" panose="05000000000000000000" pitchFamily="2" charset="2"/>
        <a:buChar char="l"/>
        <a:defRPr sz="32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1pPr>
      <a:lvl2pPr marL="704850" indent="-285750" algn="l" rtl="0" eaLnBrk="0" fontAlgn="base" hangingPunct="0">
        <a:spcBef>
          <a:spcPts val="700"/>
        </a:spcBef>
        <a:spcAft>
          <a:spcPct val="0"/>
        </a:spcAft>
        <a:buClr>
          <a:srgbClr val="F2AA68"/>
        </a:buClr>
        <a:buSzPct val="8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2pPr>
      <a:lvl3pPr marL="1104900" indent="-228600" algn="l" rtl="0" eaLnBrk="0" fontAlgn="base" hangingPunct="0">
        <a:spcBef>
          <a:spcPts val="600"/>
        </a:spcBef>
        <a:spcAft>
          <a:spcPct val="0"/>
        </a:spcAft>
        <a:buClr>
          <a:srgbClr val="FFFFCC"/>
        </a:buClr>
        <a:buSzPct val="80000"/>
        <a:buFont typeface="Wingdings" panose="05000000000000000000" pitchFamily="2" charset="2"/>
        <a:buChar char="l"/>
        <a:defRPr sz="24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3pPr>
      <a:lvl4pPr marL="1562100" indent="-228600" algn="l" rtl="0" eaLnBrk="0" fontAlgn="base" hangingPunct="0">
        <a:spcBef>
          <a:spcPts val="500"/>
        </a:spcBef>
        <a:spcAft>
          <a:spcPct val="0"/>
        </a:spcAft>
        <a:buClr>
          <a:srgbClr val="EBF25A"/>
        </a:buClr>
        <a:buSzPct val="8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4pPr>
      <a:lvl5pPr marL="2019300" indent="-228600" algn="l" rtl="0" eaLnBrk="0" fontAlgn="base" hangingPunct="0">
        <a:spcBef>
          <a:spcPts val="500"/>
        </a:spcBef>
        <a:spcAft>
          <a:spcPct val="0"/>
        </a:spcAft>
        <a:buClr>
          <a:srgbClr val="FFFFFF"/>
        </a:buClr>
        <a:buSzPct val="8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sym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Las Positas College </a:t>
            </a:r>
            <a:br>
              <a:rPr lang="en-US" dirty="0"/>
            </a:br>
            <a:r>
              <a:rPr lang="en-US" dirty="0" smtClean="0"/>
              <a:t>English Pathways</a:t>
            </a:r>
            <a:endParaRPr lang="en-US" dirty="0"/>
          </a:p>
        </p:txBody>
      </p:sp>
      <p:sp>
        <p:nvSpPr>
          <p:cNvPr id="2051" name="Rectangle 3"/>
          <p:cNvSpPr>
            <a:spLocks noGrp="1" noChangeArrowheads="1"/>
          </p:cNvSpPr>
          <p:nvPr>
            <p:ph type="subTitle" idx="1"/>
          </p:nvPr>
        </p:nvSpPr>
        <p:spPr/>
        <p:txBody>
          <a:bodyPr/>
          <a:lstStyle/>
          <a:p>
            <a:r>
              <a:rPr lang="en-US" dirty="0"/>
              <a:t>Trivia Challenge</a:t>
            </a:r>
          </a:p>
        </p:txBody>
      </p:sp>
      <p:pic>
        <p:nvPicPr>
          <p:cNvPr id="2053" name="Picture 5">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6019800" y="40386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20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205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English (native speaker) Curriculum</a:t>
            </a:r>
            <a:endParaRPr lang="en-US" dirty="0"/>
          </a:p>
        </p:txBody>
      </p:sp>
      <p:sp>
        <p:nvSpPr>
          <p:cNvPr id="3" name="Content Placeholder 2"/>
          <p:cNvSpPr>
            <a:spLocks noGrp="1"/>
          </p:cNvSpPr>
          <p:nvPr>
            <p:ph idx="1"/>
          </p:nvPr>
        </p:nvSpPr>
        <p:spPr/>
        <p:txBody>
          <a:bodyPr/>
          <a:lstStyle/>
          <a:p>
            <a:r>
              <a:rPr lang="en-US" dirty="0" smtClean="0"/>
              <a:t>English 100A</a:t>
            </a:r>
          </a:p>
          <a:p>
            <a:r>
              <a:rPr lang="en-US" dirty="0" smtClean="0"/>
              <a:t>English 104</a:t>
            </a:r>
            <a:endParaRPr lang="en-US" dirty="0"/>
          </a:p>
          <a:p>
            <a:pPr marL="0" indent="0">
              <a:buNone/>
            </a:pPr>
            <a:r>
              <a:rPr lang="en-US" dirty="0" smtClean="0"/>
              <a:t>**After English 104, students go to English 1A</a:t>
            </a:r>
          </a:p>
        </p:txBody>
      </p:sp>
    </p:spTree>
    <p:extLst>
      <p:ext uri="{BB962C8B-B14F-4D97-AF65-F5344CB8AC3E}">
        <p14:creationId xmlns:p14="http://schemas.microsoft.com/office/powerpoint/2010/main" val="4048818265"/>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85800"/>
            <a:ext cx="8229600" cy="1139825"/>
          </a:xfrm>
        </p:spPr>
        <p:txBody>
          <a:bodyPr/>
          <a:lstStyle/>
          <a:p>
            <a:r>
              <a:rPr lang="en-US" sz="3800" dirty="0"/>
              <a:t>Answer 6</a:t>
            </a:r>
            <a:r>
              <a:rPr lang="en-US" sz="3800" dirty="0" smtClean="0"/>
              <a:t>: </a:t>
            </a:r>
            <a:r>
              <a:rPr lang="en-US" sz="3800" dirty="0"/>
              <a:t>Take as many units as you can and try to finish your classes (especially ESL classes) as quickly as possible.</a:t>
            </a:r>
          </a:p>
        </p:txBody>
      </p:sp>
      <p:sp>
        <p:nvSpPr>
          <p:cNvPr id="53251" name="Rectangle 3"/>
          <p:cNvSpPr>
            <a:spLocks noGrp="1" noChangeArrowheads="1"/>
          </p:cNvSpPr>
          <p:nvPr>
            <p:ph type="body" idx="1"/>
          </p:nvPr>
        </p:nvSpPr>
        <p:spPr>
          <a:xfrm>
            <a:off x="457200" y="2590800"/>
            <a:ext cx="8229600" cy="4530725"/>
          </a:xfrm>
        </p:spPr>
        <p:txBody>
          <a:bodyPr/>
          <a:lstStyle/>
          <a:p>
            <a:pPr marL="609600" indent="-609600">
              <a:lnSpc>
                <a:spcPct val="90000"/>
              </a:lnSpc>
              <a:buClr>
                <a:schemeClr val="tx1"/>
              </a:buClr>
              <a:buFont typeface="Wingdings" pitchFamily="2" charset="2"/>
              <a:buAutoNum type="alphaUcPeriod"/>
            </a:pPr>
            <a:r>
              <a:rPr lang="en-US" dirty="0"/>
              <a:t>What is the best way to do well in college?</a:t>
            </a:r>
          </a:p>
          <a:p>
            <a:pPr marL="609600" indent="-609600">
              <a:lnSpc>
                <a:spcPct val="90000"/>
              </a:lnSpc>
              <a:buClr>
                <a:schemeClr val="tx1"/>
              </a:buClr>
              <a:buFont typeface="Wingdings" pitchFamily="2" charset="2"/>
              <a:buAutoNum type="alphaUcPeriod"/>
            </a:pPr>
            <a:r>
              <a:rPr lang="en-US" dirty="0"/>
              <a:t>What is the best way to do </a:t>
            </a:r>
            <a:r>
              <a:rPr lang="en-US" b="1" dirty="0"/>
              <a:t>poorly</a:t>
            </a:r>
            <a:r>
              <a:rPr lang="en-US" dirty="0"/>
              <a:t> in college?</a:t>
            </a:r>
          </a:p>
          <a:p>
            <a:pPr marL="609600" indent="-609600">
              <a:lnSpc>
                <a:spcPct val="90000"/>
              </a:lnSpc>
              <a:buClr>
                <a:schemeClr val="tx1"/>
              </a:buClr>
              <a:buFont typeface="Wingdings" pitchFamily="2" charset="2"/>
              <a:buAutoNum type="alphaUcPeriod"/>
            </a:pPr>
            <a:r>
              <a:rPr lang="en-US" dirty="0"/>
              <a:t>What is the best way to </a:t>
            </a:r>
            <a:r>
              <a:rPr lang="en-US" dirty="0" smtClean="0"/>
              <a:t>make your parents happy?</a:t>
            </a:r>
            <a:endParaRPr lang="en-US" dirty="0"/>
          </a:p>
          <a:p>
            <a:pPr marL="609600" indent="-609600">
              <a:lnSpc>
                <a:spcPct val="90000"/>
              </a:lnSpc>
            </a:pPr>
            <a:r>
              <a:rPr lang="en-US" dirty="0"/>
              <a:t>Answer: B.  Take your time, enjoy your education, and build a solid foundation in English</a:t>
            </a:r>
            <a:r>
              <a:rPr lang="en-US" dirty="0" smtClean="0"/>
              <a:t>!  </a:t>
            </a:r>
            <a:endParaRPr lang="en-US" dirty="0"/>
          </a:p>
        </p:txBody>
      </p:sp>
      <p:pic>
        <p:nvPicPr>
          <p:cNvPr id="53253" name="Picture 5">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4419600" y="32766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532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53253"/>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Answer </a:t>
            </a:r>
            <a:r>
              <a:rPr lang="en-US" dirty="0" smtClean="0"/>
              <a:t>7:  Save you money and speed up your education.</a:t>
            </a:r>
            <a:endParaRPr lang="en-US" dirty="0"/>
          </a:p>
        </p:txBody>
      </p:sp>
      <p:sp>
        <p:nvSpPr>
          <p:cNvPr id="10243" name="Rectangle 3"/>
          <p:cNvSpPr>
            <a:spLocks noGrp="1" noChangeArrowheads="1"/>
          </p:cNvSpPr>
          <p:nvPr>
            <p:ph type="body" idx="1"/>
          </p:nvPr>
        </p:nvSpPr>
        <p:spPr/>
        <p:txBody>
          <a:bodyPr/>
          <a:lstStyle/>
          <a:p>
            <a:pPr marL="609600" indent="-609600">
              <a:buClr>
                <a:schemeClr val="tx1"/>
              </a:buClr>
              <a:buFontTx/>
              <a:buAutoNum type="alphaUcPeriod"/>
            </a:pPr>
            <a:r>
              <a:rPr lang="en-US" dirty="0" smtClean="0"/>
              <a:t>What will a part-time job do?</a:t>
            </a:r>
            <a:endParaRPr lang="en-US" dirty="0"/>
          </a:p>
          <a:p>
            <a:pPr marL="609600" indent="-609600">
              <a:buClr>
                <a:schemeClr val="tx1"/>
              </a:buClr>
              <a:buFontTx/>
              <a:buAutoNum type="alphaUcPeriod"/>
            </a:pPr>
            <a:r>
              <a:rPr lang="en-US" dirty="0" smtClean="0"/>
              <a:t>How will finding an American boyfriend/girlfriend help you?</a:t>
            </a:r>
            <a:endParaRPr lang="en-US" dirty="0"/>
          </a:p>
          <a:p>
            <a:pPr marL="609600" indent="-609600">
              <a:buClr>
                <a:schemeClr val="tx1"/>
              </a:buClr>
              <a:buFontTx/>
              <a:buAutoNum type="alphaUcPeriod"/>
            </a:pPr>
            <a:r>
              <a:rPr lang="en-US" dirty="0" smtClean="0"/>
              <a:t>How will the advanced level ESL courses help you?</a:t>
            </a:r>
            <a:endParaRPr lang="en-US" dirty="0"/>
          </a:p>
          <a:p>
            <a:pPr marL="609600" indent="-609600"/>
            <a:r>
              <a:rPr lang="en-US" dirty="0"/>
              <a:t>Answer:  </a:t>
            </a:r>
            <a:r>
              <a:rPr lang="en-US" dirty="0" smtClean="0"/>
              <a:t>C.  All ESL Advanced level courses (23,24,25,26) can transfer to California State and UC schools.</a:t>
            </a:r>
            <a:endParaRPr lang="en-US" dirty="0"/>
          </a:p>
        </p:txBody>
      </p:sp>
      <p:pic>
        <p:nvPicPr>
          <p:cNvPr id="10244"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6019800" y="5562600"/>
            <a:ext cx="304800" cy="304800"/>
          </a:xfrm>
          <a:prstGeom prst="rect">
            <a:avLst/>
          </a:prstGeom>
          <a:noFill/>
        </p:spPr>
      </p:pic>
    </p:spTree>
    <p:extLst>
      <p:ext uri="{BB962C8B-B14F-4D97-AF65-F5344CB8AC3E}">
        <p14:creationId xmlns:p14="http://schemas.microsoft.com/office/powerpoint/2010/main" val="301850642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024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024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Answer 8 :  </a:t>
            </a:r>
            <a:r>
              <a:rPr lang="en-US" dirty="0"/>
              <a:t>2</a:t>
            </a:r>
          </a:p>
        </p:txBody>
      </p:sp>
      <p:sp>
        <p:nvSpPr>
          <p:cNvPr id="13315" name="Rectangle 3"/>
          <p:cNvSpPr>
            <a:spLocks noGrp="1" noChangeArrowheads="1"/>
          </p:cNvSpPr>
          <p:nvPr>
            <p:ph type="body" idx="1"/>
          </p:nvPr>
        </p:nvSpPr>
        <p:spPr/>
        <p:txBody>
          <a:bodyPr/>
          <a:lstStyle/>
          <a:p>
            <a:pPr marL="609600" indent="-609600">
              <a:lnSpc>
                <a:spcPct val="90000"/>
              </a:lnSpc>
              <a:buClr>
                <a:schemeClr val="tx1"/>
              </a:buClr>
              <a:buFontTx/>
              <a:buAutoNum type="alphaUcPeriod"/>
            </a:pPr>
            <a:r>
              <a:rPr lang="en-US" dirty="0" smtClean="0"/>
              <a:t>How many countries has Julia visited?</a:t>
            </a:r>
            <a:endParaRPr lang="en-US" dirty="0"/>
          </a:p>
          <a:p>
            <a:pPr marL="609600" indent="-609600">
              <a:lnSpc>
                <a:spcPct val="90000"/>
              </a:lnSpc>
              <a:buClr>
                <a:schemeClr val="tx1"/>
              </a:buClr>
              <a:buFontTx/>
              <a:buAutoNum type="alphaUcPeriod"/>
            </a:pPr>
            <a:r>
              <a:rPr lang="en-US" dirty="0"/>
              <a:t>How many hours of homework will I have for each hour of class?</a:t>
            </a:r>
          </a:p>
          <a:p>
            <a:pPr marL="609600" indent="-609600">
              <a:lnSpc>
                <a:spcPct val="90000"/>
              </a:lnSpc>
              <a:buClr>
                <a:schemeClr val="tx1"/>
              </a:buClr>
              <a:buFontTx/>
              <a:buAutoNum type="alphaUcPeriod"/>
            </a:pPr>
            <a:r>
              <a:rPr lang="en-US" dirty="0"/>
              <a:t>How many </a:t>
            </a:r>
            <a:r>
              <a:rPr lang="en-US" dirty="0" smtClean="0"/>
              <a:t>U.S. politicians have a brain?</a:t>
            </a:r>
            <a:endParaRPr lang="en-US" dirty="0"/>
          </a:p>
          <a:p>
            <a:pPr marL="609600" indent="-609600">
              <a:lnSpc>
                <a:spcPct val="90000"/>
              </a:lnSpc>
            </a:pPr>
            <a:endParaRPr lang="en-US" dirty="0"/>
          </a:p>
          <a:p>
            <a:pPr marL="609600" indent="-609600">
              <a:lnSpc>
                <a:spcPct val="90000"/>
              </a:lnSpc>
            </a:pPr>
            <a:r>
              <a:rPr lang="en-US" dirty="0"/>
              <a:t>Answer:  B.  Let’s do the math...</a:t>
            </a:r>
          </a:p>
        </p:txBody>
      </p:sp>
      <p:pic>
        <p:nvPicPr>
          <p:cNvPr id="13316"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7086600" y="55626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331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331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914400"/>
            <a:ext cx="8229600" cy="1143000"/>
          </a:xfrm>
        </p:spPr>
        <p:txBody>
          <a:bodyPr/>
          <a:lstStyle/>
          <a:p>
            <a:r>
              <a:rPr lang="en-US" sz="3000" dirty="0"/>
              <a:t>Answer 9</a:t>
            </a:r>
            <a:r>
              <a:rPr lang="en-US" sz="3000" dirty="0" smtClean="0"/>
              <a:t>:  </a:t>
            </a:r>
            <a:r>
              <a:rPr lang="en-US" sz="3000" dirty="0"/>
              <a:t>The Integrated Learning Center, </a:t>
            </a:r>
            <a:r>
              <a:rPr lang="en-US" sz="3000" dirty="0" smtClean="0"/>
              <a:t>the ESL website, </a:t>
            </a:r>
            <a:r>
              <a:rPr lang="en-US" sz="3000" dirty="0"/>
              <a:t>Instructor’s Office Hours, the </a:t>
            </a:r>
            <a:r>
              <a:rPr lang="en-US" sz="3000" dirty="0" smtClean="0"/>
              <a:t>Tutorial Center</a:t>
            </a:r>
            <a:r>
              <a:rPr lang="en-US" sz="3000" dirty="0"/>
              <a:t>, the </a:t>
            </a:r>
            <a:r>
              <a:rPr lang="en-US" sz="3000" dirty="0" smtClean="0"/>
              <a:t>Reading and Writing </a:t>
            </a:r>
            <a:r>
              <a:rPr lang="en-US" sz="3000" dirty="0"/>
              <a:t>Center, the LPC Library.</a:t>
            </a:r>
            <a:r>
              <a:rPr lang="en-US" sz="3800" dirty="0"/>
              <a:t/>
            </a:r>
            <a:br>
              <a:rPr lang="en-US" sz="3800" dirty="0"/>
            </a:br>
            <a:r>
              <a:rPr lang="en-US" sz="3800" dirty="0"/>
              <a:t> </a:t>
            </a:r>
          </a:p>
        </p:txBody>
      </p:sp>
      <p:sp>
        <p:nvSpPr>
          <p:cNvPr id="14339" name="Rectangle 3"/>
          <p:cNvSpPr>
            <a:spLocks noGrp="1" noChangeArrowheads="1"/>
          </p:cNvSpPr>
          <p:nvPr>
            <p:ph type="body" idx="1"/>
          </p:nvPr>
        </p:nvSpPr>
        <p:spPr>
          <a:xfrm>
            <a:off x="533400" y="2819400"/>
            <a:ext cx="8229600" cy="4525963"/>
          </a:xfrm>
        </p:spPr>
        <p:txBody>
          <a:bodyPr/>
          <a:lstStyle/>
          <a:p>
            <a:pPr marL="609600" indent="-609600">
              <a:buClr>
                <a:schemeClr val="tx1"/>
              </a:buClr>
              <a:buFontTx/>
              <a:buAutoNum type="alphaUcPeriod"/>
            </a:pPr>
            <a:r>
              <a:rPr lang="en-US" dirty="0"/>
              <a:t>Where can I eat my lunch?</a:t>
            </a:r>
          </a:p>
          <a:p>
            <a:pPr marL="609600" indent="-609600">
              <a:buClr>
                <a:schemeClr val="tx1"/>
              </a:buClr>
              <a:buFontTx/>
              <a:buAutoNum type="alphaUcPeriod"/>
            </a:pPr>
            <a:r>
              <a:rPr lang="en-US" dirty="0"/>
              <a:t>Where can I get help with my classes?</a:t>
            </a:r>
          </a:p>
          <a:p>
            <a:pPr marL="609600" indent="-609600">
              <a:buClr>
                <a:schemeClr val="tx1"/>
              </a:buClr>
              <a:buFontTx/>
              <a:buAutoNum type="alphaUcPeriod"/>
            </a:pPr>
            <a:r>
              <a:rPr lang="en-US" dirty="0"/>
              <a:t>Where is the best place to find a new boyfriend or girlfriend?</a:t>
            </a:r>
          </a:p>
          <a:p>
            <a:pPr marL="609600" indent="-609600"/>
            <a:endParaRPr lang="en-US" dirty="0"/>
          </a:p>
          <a:p>
            <a:pPr marL="609600" indent="-609600"/>
            <a:r>
              <a:rPr lang="en-US" dirty="0"/>
              <a:t>Answer:  B</a:t>
            </a:r>
          </a:p>
        </p:txBody>
      </p:sp>
      <p:pic>
        <p:nvPicPr>
          <p:cNvPr id="14340"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3352800" y="57912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434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4340"/>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Answer </a:t>
            </a:r>
            <a:r>
              <a:rPr lang="en-US" dirty="0" smtClean="0"/>
              <a:t>10:  </a:t>
            </a:r>
            <a:r>
              <a:rPr lang="en-US" dirty="0"/>
              <a:t>Daytime and Evening</a:t>
            </a:r>
          </a:p>
        </p:txBody>
      </p:sp>
      <p:sp>
        <p:nvSpPr>
          <p:cNvPr id="15363" name="Rectangle 3"/>
          <p:cNvSpPr>
            <a:spLocks noGrp="1" noChangeArrowheads="1"/>
          </p:cNvSpPr>
          <p:nvPr>
            <p:ph type="body" idx="1"/>
          </p:nvPr>
        </p:nvSpPr>
        <p:spPr/>
        <p:txBody>
          <a:bodyPr/>
          <a:lstStyle/>
          <a:p>
            <a:pPr marL="609600" indent="-609600">
              <a:lnSpc>
                <a:spcPct val="90000"/>
              </a:lnSpc>
              <a:buClr>
                <a:schemeClr val="tx1"/>
              </a:buClr>
              <a:buFontTx/>
              <a:buAutoNum type="alphaUcPeriod"/>
            </a:pPr>
            <a:r>
              <a:rPr lang="en-US" dirty="0"/>
              <a:t>When should I brush my teeth?</a:t>
            </a:r>
          </a:p>
          <a:p>
            <a:pPr marL="609600" indent="-609600">
              <a:lnSpc>
                <a:spcPct val="90000"/>
              </a:lnSpc>
              <a:buClr>
                <a:schemeClr val="tx1"/>
              </a:buClr>
              <a:buFontTx/>
              <a:buAutoNum type="alphaUcPeriod"/>
            </a:pPr>
            <a:r>
              <a:rPr lang="en-US" dirty="0"/>
              <a:t>When should students bring coffee to their teachers?</a:t>
            </a:r>
          </a:p>
          <a:p>
            <a:pPr marL="609600" indent="-609600">
              <a:lnSpc>
                <a:spcPct val="90000"/>
              </a:lnSpc>
              <a:buClr>
                <a:schemeClr val="tx1"/>
              </a:buClr>
              <a:buFontTx/>
              <a:buAutoNum type="alphaUcPeriod"/>
            </a:pPr>
            <a:r>
              <a:rPr lang="en-US" dirty="0"/>
              <a:t>When does LPC offer </a:t>
            </a:r>
            <a:r>
              <a:rPr lang="en-US" dirty="0" smtClean="0"/>
              <a:t>ESL/English </a:t>
            </a:r>
            <a:r>
              <a:rPr lang="en-US" dirty="0"/>
              <a:t>courses?</a:t>
            </a:r>
          </a:p>
          <a:p>
            <a:pPr marL="609600" indent="-609600">
              <a:lnSpc>
                <a:spcPct val="90000"/>
              </a:lnSpc>
            </a:pPr>
            <a:endParaRPr lang="en-US" dirty="0"/>
          </a:p>
          <a:p>
            <a:pPr marL="609600" indent="-609600">
              <a:lnSpc>
                <a:spcPct val="90000"/>
              </a:lnSpc>
            </a:pPr>
            <a:r>
              <a:rPr lang="en-US" dirty="0"/>
              <a:t>Answer:  C.  We offer both daytime and evening choices for most of our classes.  Evening classes can be an excellent choice for International students!</a:t>
            </a:r>
          </a:p>
        </p:txBody>
      </p:sp>
      <p:pic>
        <p:nvPicPr>
          <p:cNvPr id="15364"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5715000" y="54864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536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5364"/>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3800" dirty="0"/>
              <a:t>Answer </a:t>
            </a:r>
            <a:r>
              <a:rPr lang="en-US" sz="3800" dirty="0" smtClean="0"/>
              <a:t>11: </a:t>
            </a:r>
            <a:r>
              <a:rPr lang="en-US" sz="3800" dirty="0"/>
              <a:t>It is the most important thing you’ll need to succeed as a student at a U.S. college.</a:t>
            </a:r>
          </a:p>
        </p:txBody>
      </p:sp>
      <p:sp>
        <p:nvSpPr>
          <p:cNvPr id="52227" name="Rectangle 3"/>
          <p:cNvSpPr>
            <a:spLocks noGrp="1" noChangeArrowheads="1"/>
          </p:cNvSpPr>
          <p:nvPr>
            <p:ph type="body" idx="1"/>
          </p:nvPr>
        </p:nvSpPr>
        <p:spPr>
          <a:xfrm>
            <a:off x="457200" y="1828800"/>
            <a:ext cx="8229600" cy="4530725"/>
          </a:xfrm>
        </p:spPr>
        <p:txBody>
          <a:bodyPr/>
          <a:lstStyle/>
          <a:p>
            <a:pPr marL="609600" indent="-609600">
              <a:buClr>
                <a:schemeClr val="tx1"/>
              </a:buClr>
              <a:buFont typeface="Wingdings" pitchFamily="2" charset="2"/>
              <a:buAutoNum type="alphaUcPeriod"/>
            </a:pPr>
            <a:r>
              <a:rPr lang="en-US" dirty="0"/>
              <a:t>What is “a lot of money?”</a:t>
            </a:r>
          </a:p>
          <a:p>
            <a:pPr marL="609600" indent="-609600">
              <a:buClr>
                <a:schemeClr val="tx1"/>
              </a:buClr>
              <a:buFont typeface="Wingdings" pitchFamily="2" charset="2"/>
              <a:buAutoNum type="alphaUcPeriod"/>
            </a:pPr>
            <a:r>
              <a:rPr lang="en-US" dirty="0"/>
              <a:t>What is English?</a:t>
            </a:r>
          </a:p>
          <a:p>
            <a:pPr marL="609600" indent="-609600">
              <a:buClr>
                <a:schemeClr val="tx1"/>
              </a:buClr>
              <a:buFont typeface="Wingdings" pitchFamily="2" charset="2"/>
              <a:buAutoNum type="alphaUcPeriod"/>
            </a:pPr>
            <a:r>
              <a:rPr lang="en-US" dirty="0"/>
              <a:t>What is a good sense of humor?</a:t>
            </a:r>
          </a:p>
          <a:p>
            <a:pPr marL="609600" indent="-609600">
              <a:buClr>
                <a:schemeClr val="tx1"/>
              </a:buClr>
              <a:buFont typeface="Wingdings" pitchFamily="2" charset="2"/>
              <a:buAutoNum type="alphaUcPeriod"/>
            </a:pPr>
            <a:endParaRPr lang="en-US" dirty="0"/>
          </a:p>
          <a:p>
            <a:pPr marL="609600" indent="-609600"/>
            <a:endParaRPr lang="en-US" dirty="0"/>
          </a:p>
          <a:p>
            <a:pPr marL="609600" indent="-609600"/>
            <a:r>
              <a:rPr lang="en-US" dirty="0"/>
              <a:t>Answer: B. </a:t>
            </a:r>
          </a:p>
        </p:txBody>
      </p:sp>
      <p:pic>
        <p:nvPicPr>
          <p:cNvPr id="52228"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2590800" y="48768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5222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52228"/>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85800"/>
            <a:ext cx="8229600" cy="1139825"/>
          </a:xfrm>
        </p:spPr>
        <p:txBody>
          <a:bodyPr/>
          <a:lstStyle/>
          <a:p>
            <a:r>
              <a:rPr lang="en-US" sz="3800" dirty="0"/>
              <a:t>Answer </a:t>
            </a:r>
            <a:r>
              <a:rPr lang="en-US" sz="3800" dirty="0" smtClean="0"/>
              <a:t>12: 60-82%</a:t>
            </a:r>
            <a:endParaRPr lang="en-US" sz="3800" dirty="0"/>
          </a:p>
        </p:txBody>
      </p:sp>
      <p:sp>
        <p:nvSpPr>
          <p:cNvPr id="53251" name="Rectangle 3"/>
          <p:cNvSpPr>
            <a:spLocks noGrp="1" noChangeArrowheads="1"/>
          </p:cNvSpPr>
          <p:nvPr>
            <p:ph type="body" idx="1"/>
          </p:nvPr>
        </p:nvSpPr>
        <p:spPr>
          <a:xfrm>
            <a:off x="457200" y="1825625"/>
            <a:ext cx="8229600" cy="4530725"/>
          </a:xfrm>
        </p:spPr>
        <p:txBody>
          <a:bodyPr/>
          <a:lstStyle/>
          <a:p>
            <a:pPr marL="609600" indent="-609600">
              <a:lnSpc>
                <a:spcPct val="90000"/>
              </a:lnSpc>
              <a:buClr>
                <a:schemeClr val="tx1"/>
              </a:buClr>
              <a:buFont typeface="Wingdings" pitchFamily="2" charset="2"/>
              <a:buAutoNum type="alphaUcPeriod"/>
            </a:pPr>
            <a:r>
              <a:rPr lang="en-US" dirty="0" smtClean="0"/>
              <a:t>What are the chances of Donald Trump lasting four years?</a:t>
            </a:r>
            <a:endParaRPr lang="en-US" dirty="0"/>
          </a:p>
          <a:p>
            <a:pPr marL="609600" indent="-609600">
              <a:lnSpc>
                <a:spcPct val="90000"/>
              </a:lnSpc>
              <a:buClr>
                <a:schemeClr val="tx1"/>
              </a:buClr>
              <a:buFont typeface="Wingdings" pitchFamily="2" charset="2"/>
              <a:buAutoNum type="alphaUcPeriod"/>
            </a:pPr>
            <a:r>
              <a:rPr lang="en-US" dirty="0" smtClean="0"/>
              <a:t>How much will your brain grow while you are in the U.S?</a:t>
            </a:r>
            <a:endParaRPr lang="en-US" dirty="0"/>
          </a:p>
          <a:p>
            <a:pPr marL="609600" indent="-609600">
              <a:lnSpc>
                <a:spcPct val="90000"/>
              </a:lnSpc>
              <a:buClr>
                <a:schemeClr val="tx1"/>
              </a:buClr>
              <a:buFont typeface="Wingdings" pitchFamily="2" charset="2"/>
              <a:buAutoNum type="alphaUcPeriod"/>
            </a:pPr>
            <a:r>
              <a:rPr lang="en-US" dirty="0" smtClean="0"/>
              <a:t>How many </a:t>
            </a:r>
            <a:r>
              <a:rPr lang="en-US" u="sng" dirty="0" smtClean="0"/>
              <a:t>native-speaker</a:t>
            </a:r>
            <a:r>
              <a:rPr lang="en-US" dirty="0" smtClean="0"/>
              <a:t> students pass English 1A?</a:t>
            </a:r>
            <a:endParaRPr lang="en-US" dirty="0"/>
          </a:p>
          <a:p>
            <a:pPr marL="609600" indent="-609600">
              <a:lnSpc>
                <a:spcPct val="90000"/>
              </a:lnSpc>
            </a:pPr>
            <a:r>
              <a:rPr lang="en-US" dirty="0"/>
              <a:t>Answer: </a:t>
            </a:r>
            <a:r>
              <a:rPr lang="en-US" dirty="0" smtClean="0"/>
              <a:t>C.  </a:t>
            </a:r>
            <a:endParaRPr lang="en-US" dirty="0"/>
          </a:p>
        </p:txBody>
      </p:sp>
      <p:pic>
        <p:nvPicPr>
          <p:cNvPr id="53253" name="Picture 5">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4419600" y="3276600"/>
            <a:ext cx="304800" cy="304800"/>
          </a:xfrm>
          <a:prstGeom prst="rect">
            <a:avLst/>
          </a:prstGeom>
          <a:noFill/>
        </p:spPr>
      </p:pic>
    </p:spTree>
    <p:extLst>
      <p:ext uri="{BB962C8B-B14F-4D97-AF65-F5344CB8AC3E}">
        <p14:creationId xmlns:p14="http://schemas.microsoft.com/office/powerpoint/2010/main" val="8017638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532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53253"/>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85800"/>
            <a:ext cx="8229600" cy="1139825"/>
          </a:xfrm>
        </p:spPr>
        <p:txBody>
          <a:bodyPr/>
          <a:lstStyle/>
          <a:p>
            <a:r>
              <a:rPr lang="en-US" sz="3800" dirty="0"/>
              <a:t>Answer </a:t>
            </a:r>
            <a:r>
              <a:rPr lang="en-US" sz="3800" dirty="0" smtClean="0"/>
              <a:t>13: 96-100%</a:t>
            </a:r>
            <a:endParaRPr lang="en-US" sz="3800" dirty="0"/>
          </a:p>
        </p:txBody>
      </p:sp>
      <p:sp>
        <p:nvSpPr>
          <p:cNvPr id="53251" name="Rectangle 3"/>
          <p:cNvSpPr>
            <a:spLocks noGrp="1" noChangeArrowheads="1"/>
          </p:cNvSpPr>
          <p:nvPr>
            <p:ph type="body" idx="1"/>
          </p:nvPr>
        </p:nvSpPr>
        <p:spPr>
          <a:xfrm>
            <a:off x="457200" y="1825625"/>
            <a:ext cx="8229600" cy="4530725"/>
          </a:xfrm>
        </p:spPr>
        <p:txBody>
          <a:bodyPr/>
          <a:lstStyle/>
          <a:p>
            <a:pPr marL="609600" indent="-609600">
              <a:lnSpc>
                <a:spcPct val="90000"/>
              </a:lnSpc>
              <a:buClr>
                <a:schemeClr val="tx1"/>
              </a:buClr>
              <a:buFont typeface="Wingdings" pitchFamily="2" charset="2"/>
              <a:buAutoNum type="alphaUcPeriod"/>
            </a:pPr>
            <a:r>
              <a:rPr lang="en-US" dirty="0" smtClean="0"/>
              <a:t>What are the chances that living in the U.S. will change your view of the world?</a:t>
            </a:r>
            <a:endParaRPr lang="en-US" dirty="0"/>
          </a:p>
          <a:p>
            <a:pPr marL="609600" indent="-609600">
              <a:lnSpc>
                <a:spcPct val="90000"/>
              </a:lnSpc>
              <a:buClr>
                <a:schemeClr val="tx1"/>
              </a:buClr>
              <a:buFont typeface="Wingdings" pitchFamily="2" charset="2"/>
              <a:buAutoNum type="alphaUcPeriod"/>
            </a:pPr>
            <a:r>
              <a:rPr lang="en-US" dirty="0" smtClean="0"/>
              <a:t>How much weight will you gain in the U.S?</a:t>
            </a:r>
            <a:endParaRPr lang="en-US" dirty="0"/>
          </a:p>
          <a:p>
            <a:pPr marL="609600" indent="-609600">
              <a:lnSpc>
                <a:spcPct val="90000"/>
              </a:lnSpc>
              <a:buClr>
                <a:schemeClr val="tx1"/>
              </a:buClr>
              <a:buFont typeface="Wingdings" pitchFamily="2" charset="2"/>
              <a:buAutoNum type="alphaUcPeriod"/>
            </a:pPr>
            <a:r>
              <a:rPr lang="en-US" dirty="0" smtClean="0"/>
              <a:t>How many </a:t>
            </a:r>
            <a:r>
              <a:rPr lang="en-US" u="sng" dirty="0" smtClean="0"/>
              <a:t>ESL</a:t>
            </a:r>
            <a:r>
              <a:rPr lang="en-US" dirty="0" smtClean="0"/>
              <a:t> students pass English 1A?</a:t>
            </a:r>
            <a:endParaRPr lang="en-US" dirty="0"/>
          </a:p>
          <a:p>
            <a:pPr marL="609600" indent="-609600">
              <a:lnSpc>
                <a:spcPct val="90000"/>
              </a:lnSpc>
            </a:pPr>
            <a:r>
              <a:rPr lang="en-US" dirty="0"/>
              <a:t>Answer: </a:t>
            </a:r>
            <a:r>
              <a:rPr lang="en-US" dirty="0" smtClean="0"/>
              <a:t>C.  When you complete the ESL program, you are </a:t>
            </a:r>
            <a:r>
              <a:rPr lang="en-US" b="1" dirty="0" smtClean="0"/>
              <a:t>very</a:t>
            </a:r>
            <a:r>
              <a:rPr lang="en-US" dirty="0" smtClean="0"/>
              <a:t> well prepared to be successful at any American university!</a:t>
            </a:r>
            <a:endParaRPr lang="en-US" dirty="0"/>
          </a:p>
        </p:txBody>
      </p:sp>
      <p:pic>
        <p:nvPicPr>
          <p:cNvPr id="53253" name="Picture 5">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4419600" y="3276600"/>
            <a:ext cx="304800" cy="304800"/>
          </a:xfrm>
          <a:prstGeom prst="rect">
            <a:avLst/>
          </a:prstGeom>
          <a:noFill/>
        </p:spPr>
      </p:pic>
    </p:spTree>
    <p:extLst>
      <p:ext uri="{BB962C8B-B14F-4D97-AF65-F5344CB8AC3E}">
        <p14:creationId xmlns:p14="http://schemas.microsoft.com/office/powerpoint/2010/main" val="1971709457"/>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532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53253"/>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3554" name="Group 1"/>
          <p:cNvGrpSpPr>
            <a:grpSpLocks/>
          </p:cNvGrpSpPr>
          <p:nvPr/>
        </p:nvGrpSpPr>
        <p:grpSpPr bwMode="auto">
          <a:xfrm>
            <a:off x="0" y="0"/>
            <a:ext cx="9159875" cy="6858000"/>
            <a:chOff x="0" y="0"/>
            <a:chExt cx="5770" cy="4320"/>
          </a:xfrm>
        </p:grpSpPr>
        <p:sp>
          <p:nvSpPr>
            <p:cNvPr id="23558"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59"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0"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1"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2"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3"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4"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5"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6"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7"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8"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69"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0"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1"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2"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3"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4"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5"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6"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7"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3578"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16407"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B09FEF-EBF8-4C17-BB32-9B9B36546E24}"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6408" name="Rectangle 24"/>
          <p:cNvSpPr>
            <a:spLocks noGrp="1" noChangeArrowheads="1"/>
          </p:cNvSpPr>
          <p:nvPr>
            <p:ph type="title"/>
          </p:nvPr>
        </p:nvSpPr>
        <p:spPr>
          <a:xfrm>
            <a:off x="552450" y="2819400"/>
            <a:ext cx="7773988" cy="2984500"/>
          </a:xfrm>
        </p:spPr>
        <p:txBody>
          <a:bodyPr/>
          <a:lstStyle/>
          <a:p>
            <a:pPr eaLnBrk="1" hangingPunct="1">
              <a:defRPr/>
            </a:pPr>
            <a:r>
              <a:rPr lang="en-US" sz="4000" dirty="0" smtClean="0"/>
              <a:t>The Top Ten </a:t>
            </a:r>
            <a:br>
              <a:rPr lang="en-US" sz="4000" dirty="0" smtClean="0"/>
            </a:br>
            <a:r>
              <a:rPr lang="en-US" sz="4000" dirty="0" smtClean="0"/>
              <a:t>Reasons Non-Native English Speaker Students Benefit from the ESL Program</a:t>
            </a:r>
            <a:r>
              <a:rPr lang="en-US" sz="3200" dirty="0" smtClean="0"/>
              <a:t/>
            </a:r>
            <a:br>
              <a:rPr lang="en-US" sz="3200" dirty="0" smtClean="0"/>
            </a:br>
            <a:endParaRPr lang="en-US" sz="3200" dirty="0" smtClean="0"/>
          </a:p>
        </p:txBody>
      </p:sp>
      <p:pic>
        <p:nvPicPr>
          <p:cNvPr id="23557" name="Picture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1213" y="385763"/>
            <a:ext cx="2266950" cy="226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pic>
    </p:spTree>
    <p:extLst>
      <p:ext uri="{BB962C8B-B14F-4D97-AF65-F5344CB8AC3E}">
        <p14:creationId xmlns:p14="http://schemas.microsoft.com/office/powerpoint/2010/main" val="188749452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16408"/>
                                        </p:tgtEl>
                                        <p:attrNameLst>
                                          <p:attrName>style.visibility</p:attrName>
                                        </p:attrNameLst>
                                      </p:cBhvr>
                                      <p:to>
                                        <p:strVal val="visible"/>
                                      </p:to>
                                    </p:set>
                                    <p:anim calcmode="lin" valueType="num">
                                      <p:cBhvr>
                                        <p:cTn id="7" dur="500" fill="hold"/>
                                        <p:tgtEl>
                                          <p:spTgt spid="16408"/>
                                        </p:tgtEl>
                                        <p:attrNameLst>
                                          <p:attrName>ppt_w</p:attrName>
                                        </p:attrNameLst>
                                      </p:cBhvr>
                                      <p:tavLst>
                                        <p:tav tm="0">
                                          <p:val>
                                            <p:strVal val="4*#ppt_w"/>
                                          </p:val>
                                        </p:tav>
                                        <p:tav tm="100000">
                                          <p:val>
                                            <p:strVal val="#ppt_w"/>
                                          </p:val>
                                        </p:tav>
                                      </p:tavLst>
                                    </p:anim>
                                    <p:anim calcmode="lin" valueType="num">
                                      <p:cBhvr>
                                        <p:cTn id="8" dur="500" fill="hold"/>
                                        <p:tgtEl>
                                          <p:spTgt spid="1640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p:txBody>
          <a:bodyPr/>
          <a:lstStyle/>
          <a:p>
            <a:r>
              <a:rPr lang="en-US" dirty="0"/>
              <a:t>How to play the game</a:t>
            </a:r>
          </a:p>
        </p:txBody>
      </p:sp>
      <p:sp>
        <p:nvSpPr>
          <p:cNvPr id="3078" name="Rectangle 6"/>
          <p:cNvSpPr>
            <a:spLocks noGrp="1" noChangeArrowheads="1"/>
          </p:cNvSpPr>
          <p:nvPr>
            <p:ph type="body" idx="1"/>
          </p:nvPr>
        </p:nvSpPr>
        <p:spPr/>
        <p:txBody>
          <a:bodyPr/>
          <a:lstStyle/>
          <a:p>
            <a:pPr>
              <a:lnSpc>
                <a:spcPct val="80000"/>
              </a:lnSpc>
            </a:pPr>
            <a:r>
              <a:rPr lang="en-US" sz="2800" dirty="0"/>
              <a:t>This is a trivia game like </a:t>
            </a:r>
            <a:r>
              <a:rPr lang="en-US" sz="2800" dirty="0" smtClean="0"/>
              <a:t>“Jeopardy” or some shows you </a:t>
            </a:r>
            <a:r>
              <a:rPr lang="en-US" sz="2800" dirty="0"/>
              <a:t>may have seen on TV in your country.</a:t>
            </a:r>
          </a:p>
          <a:p>
            <a:pPr>
              <a:lnSpc>
                <a:spcPct val="80000"/>
              </a:lnSpc>
            </a:pPr>
            <a:r>
              <a:rPr lang="en-US" sz="2800" dirty="0"/>
              <a:t>There will be many questions that will help you learn a little about Las Positas College and the ESL Program here.</a:t>
            </a:r>
          </a:p>
          <a:p>
            <a:pPr>
              <a:lnSpc>
                <a:spcPct val="80000"/>
              </a:lnSpc>
            </a:pPr>
            <a:r>
              <a:rPr lang="en-US" sz="2800" dirty="0"/>
              <a:t>For each question, you will be given the answer and must choose the correct question that goes with the answer.</a:t>
            </a:r>
          </a:p>
          <a:p>
            <a:pPr>
              <a:lnSpc>
                <a:spcPct val="80000"/>
              </a:lnSpc>
            </a:pPr>
            <a:r>
              <a:rPr lang="en-US" sz="2800" dirty="0"/>
              <a:t>Discuss with your group and when you think you have the correct answer, raise your hand. </a:t>
            </a:r>
          </a:p>
          <a:p>
            <a:pPr>
              <a:lnSpc>
                <a:spcPct val="80000"/>
              </a:lnSpc>
            </a:pPr>
            <a:r>
              <a:rPr lang="en-US" sz="2800" dirty="0"/>
              <a:t>Now, let’s try a practice...</a:t>
            </a: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4578" name="Group 1"/>
          <p:cNvGrpSpPr>
            <a:grpSpLocks/>
          </p:cNvGrpSpPr>
          <p:nvPr/>
        </p:nvGrpSpPr>
        <p:grpSpPr bwMode="auto">
          <a:xfrm>
            <a:off x="0" y="0"/>
            <a:ext cx="9159875" cy="6858000"/>
            <a:chOff x="0" y="0"/>
            <a:chExt cx="5770" cy="4320"/>
          </a:xfrm>
        </p:grpSpPr>
        <p:sp>
          <p:nvSpPr>
            <p:cNvPr id="24584"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85"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86"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87"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88"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89"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0"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1"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2"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3"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4"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5"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6"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7"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8"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599"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600"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601"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602"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603"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4604"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17431"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B9379CD-EA18-4518-8D1F-C3D886D3ED4C}"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7432" name="Rectangle 24"/>
          <p:cNvSpPr>
            <a:spLocks noGrp="1" noChangeArrowheads="1"/>
          </p:cNvSpPr>
          <p:nvPr>
            <p:ph type="title"/>
          </p:nvPr>
        </p:nvSpPr>
        <p:spPr/>
        <p:txBody>
          <a:bodyPr/>
          <a:lstStyle/>
          <a:p>
            <a:pPr eaLnBrk="1" hangingPunct="1">
              <a:defRPr/>
            </a:pPr>
            <a:r>
              <a:rPr lang="en-US" smtClean="0"/>
              <a:t>Number 10: US!</a:t>
            </a:r>
          </a:p>
        </p:txBody>
      </p:sp>
      <p:sp>
        <p:nvSpPr>
          <p:cNvPr id="17433" name="Rectangle 25"/>
          <p:cNvSpPr>
            <a:spLocks noGrp="1" noChangeArrowheads="1"/>
          </p:cNvSpPr>
          <p:nvPr>
            <p:ph type="body" idx="1"/>
          </p:nvPr>
        </p:nvSpPr>
        <p:spPr/>
        <p:txBody>
          <a:bodyPr/>
          <a:lstStyle/>
          <a:p>
            <a:pPr marL="0" indent="0" eaLnBrk="1" hangingPunct="1">
              <a:spcBef>
                <a:spcPct val="0"/>
              </a:spcBef>
              <a:buFont typeface="Wingdings" panose="05000000000000000000" pitchFamily="2" charset="2"/>
              <a:buNone/>
              <a:defRPr/>
            </a:pPr>
            <a:endParaRPr lang="en-US" dirty="0" smtClean="0"/>
          </a:p>
        </p:txBody>
      </p:sp>
      <p:pic>
        <p:nvPicPr>
          <p:cNvPr id="24582"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2241550"/>
            <a:ext cx="31400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2458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52525" y="2263775"/>
            <a:ext cx="3027363" cy="403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42534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17432"/>
                                        </p:tgtEl>
                                        <p:attrNameLst>
                                          <p:attrName>style.visibility</p:attrName>
                                        </p:attrNameLst>
                                      </p:cBhvr>
                                      <p:to>
                                        <p:strVal val="visible"/>
                                      </p:to>
                                    </p:set>
                                    <p:anim calcmode="lin" valueType="num">
                                      <p:cBhvr>
                                        <p:cTn id="7" dur="500" fill="hold"/>
                                        <p:tgtEl>
                                          <p:spTgt spid="17432"/>
                                        </p:tgtEl>
                                        <p:attrNameLst>
                                          <p:attrName>ppt_w</p:attrName>
                                        </p:attrNameLst>
                                      </p:cBhvr>
                                      <p:tavLst>
                                        <p:tav tm="0">
                                          <p:val>
                                            <p:strVal val="4*#ppt_w"/>
                                          </p:val>
                                        </p:tav>
                                        <p:tav tm="100000">
                                          <p:val>
                                            <p:strVal val="#ppt_w"/>
                                          </p:val>
                                        </p:tav>
                                      </p:tavLst>
                                    </p:anim>
                                    <p:anim calcmode="lin" valueType="num">
                                      <p:cBhvr>
                                        <p:cTn id="8" dur="500" fill="hold"/>
                                        <p:tgtEl>
                                          <p:spTgt spid="17432"/>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17433">
                                            <p:txEl>
                                              <p:pRg st="0" end="0"/>
                                            </p:txEl>
                                          </p:spTgt>
                                        </p:tgtEl>
                                        <p:attrNameLst>
                                          <p:attrName>style.visibility</p:attrName>
                                        </p:attrNameLst>
                                      </p:cBhvr>
                                      <p:to>
                                        <p:strVal val="visible"/>
                                      </p:to>
                                    </p:set>
                                    <p:anim calcmode="lin" valueType="num">
                                      <p:cBhvr>
                                        <p:cTn id="13" dur="500" fill="hold"/>
                                        <p:tgtEl>
                                          <p:spTgt spid="1743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743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2" grpId="0" autoUpdateAnimBg="0"/>
      <p:bldP spid="17433" grpId="0" build="p" bldLvl="5"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180" y="762000"/>
            <a:ext cx="8229600" cy="1504950"/>
          </a:xfrm>
        </p:spPr>
        <p:txBody>
          <a:bodyPr/>
          <a:lstStyle/>
          <a:p>
            <a:r>
              <a:rPr lang="en-US" dirty="0" smtClean="0"/>
              <a:t>Number 9: ESL classes help students adjust to living in the U.S.</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CE1CEF1-ECD7-402D-A36E-7BED9CA5268F}" type="slidenum">
              <a:rPr lang="en-US" smtClean="0"/>
              <a:pPr>
                <a:defRPr/>
              </a:pPr>
              <a:t>21</a:t>
            </a:fld>
            <a:endParaRPr lang="en-US"/>
          </a:p>
        </p:txBody>
      </p:sp>
    </p:spTree>
    <p:extLst>
      <p:ext uri="{BB962C8B-B14F-4D97-AF65-F5344CB8AC3E}">
        <p14:creationId xmlns:p14="http://schemas.microsoft.com/office/powerpoint/2010/main" val="396037204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602" name="Group 1"/>
          <p:cNvGrpSpPr>
            <a:grpSpLocks/>
          </p:cNvGrpSpPr>
          <p:nvPr/>
        </p:nvGrpSpPr>
        <p:grpSpPr bwMode="auto">
          <a:xfrm>
            <a:off x="0" y="0"/>
            <a:ext cx="9159875" cy="6858000"/>
            <a:chOff x="0" y="0"/>
            <a:chExt cx="5770" cy="4320"/>
          </a:xfrm>
        </p:grpSpPr>
        <p:sp>
          <p:nvSpPr>
            <p:cNvPr id="25606"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07"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08"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09"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0"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1"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2"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3"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4"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5"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6"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7"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8"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19"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0"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1"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2"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3"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4"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5"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5626"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18455"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BB17568-FEB1-40EB-B3C4-0D1670397809}"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8456" name="Rectangle 24"/>
          <p:cNvSpPr>
            <a:spLocks noGrp="1" noChangeArrowheads="1"/>
          </p:cNvSpPr>
          <p:nvPr>
            <p:ph type="title"/>
          </p:nvPr>
        </p:nvSpPr>
        <p:spPr/>
        <p:txBody>
          <a:bodyPr/>
          <a:lstStyle/>
          <a:p>
            <a:pPr eaLnBrk="1" hangingPunct="1">
              <a:defRPr/>
            </a:pPr>
            <a:r>
              <a:rPr lang="en-US" dirty="0" smtClean="0"/>
              <a:t>Number 8: The non-threatening environment of our classes.</a:t>
            </a:r>
          </a:p>
        </p:txBody>
      </p:sp>
      <p:sp>
        <p:nvSpPr>
          <p:cNvPr id="18457" name="Rectangle 25"/>
          <p:cNvSpPr>
            <a:spLocks noGrp="1" noChangeArrowheads="1"/>
          </p:cNvSpPr>
          <p:nvPr>
            <p:ph type="body" idx="1"/>
          </p:nvPr>
        </p:nvSpPr>
        <p:spPr/>
        <p:txBody>
          <a:bodyPr/>
          <a:lstStyle/>
          <a:p>
            <a:pPr marL="0" indent="0" eaLnBrk="1" hangingPunct="1">
              <a:spcBef>
                <a:spcPct val="0"/>
              </a:spcBef>
              <a:buFont typeface="Wingdings" panose="05000000000000000000" pitchFamily="2" charset="2"/>
              <a:buNone/>
              <a:defRPr/>
            </a:pPr>
            <a:endParaRPr lang="en-US" dirty="0" smtClean="0"/>
          </a:p>
          <a:p>
            <a:pPr marL="0" indent="0" eaLnBrk="1" hangingPunct="1">
              <a:spcBef>
                <a:spcPct val="0"/>
              </a:spcBef>
              <a:buFont typeface="Wingdings" panose="05000000000000000000" pitchFamily="2" charset="2"/>
              <a:buNone/>
              <a:defRPr/>
            </a:pPr>
            <a:endParaRPr lang="en-US" dirty="0"/>
          </a:p>
          <a:p>
            <a:pPr marL="0" indent="0" eaLnBrk="1" hangingPunct="1">
              <a:spcBef>
                <a:spcPct val="0"/>
              </a:spcBef>
              <a:buFont typeface="Wingdings" panose="05000000000000000000" pitchFamily="2" charset="2"/>
              <a:buNone/>
              <a:defRPr/>
            </a:pPr>
            <a:r>
              <a:rPr lang="en-US" dirty="0" smtClean="0"/>
              <a:t>“I feel comfortable and not nervous in my ESL classes.  I feel that I can participate.”</a:t>
            </a:r>
          </a:p>
          <a:p>
            <a:pPr marL="0" indent="0" eaLnBrk="1" hangingPunct="1">
              <a:spcBef>
                <a:spcPct val="0"/>
              </a:spcBef>
              <a:buFont typeface="Wingdings" panose="05000000000000000000" pitchFamily="2" charset="2"/>
              <a:buNone/>
              <a:defRPr/>
            </a:pPr>
            <a:r>
              <a:rPr lang="en-US" dirty="0"/>
              <a:t>	</a:t>
            </a:r>
            <a:r>
              <a:rPr lang="en-US" dirty="0" smtClean="0"/>
              <a:t>					</a:t>
            </a:r>
            <a:r>
              <a:rPr lang="en-US" sz="2000" dirty="0" smtClean="0"/>
              <a:t>-</a:t>
            </a:r>
            <a:r>
              <a:rPr lang="en-US" sz="2000" dirty="0" err="1" smtClean="0"/>
              <a:t>Cecila</a:t>
            </a:r>
            <a:endParaRPr lang="en-US" sz="2000" dirty="0" smtClean="0"/>
          </a:p>
        </p:txBody>
      </p:sp>
    </p:spTree>
    <p:extLst>
      <p:ext uri="{BB962C8B-B14F-4D97-AF65-F5344CB8AC3E}">
        <p14:creationId xmlns:p14="http://schemas.microsoft.com/office/powerpoint/2010/main" val="149226554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18456"/>
                                        </p:tgtEl>
                                        <p:attrNameLst>
                                          <p:attrName>style.visibility</p:attrName>
                                        </p:attrNameLst>
                                      </p:cBhvr>
                                      <p:to>
                                        <p:strVal val="visible"/>
                                      </p:to>
                                    </p:set>
                                    <p:anim calcmode="lin" valueType="num">
                                      <p:cBhvr>
                                        <p:cTn id="7" dur="500" fill="hold"/>
                                        <p:tgtEl>
                                          <p:spTgt spid="18456"/>
                                        </p:tgtEl>
                                        <p:attrNameLst>
                                          <p:attrName>ppt_w</p:attrName>
                                        </p:attrNameLst>
                                      </p:cBhvr>
                                      <p:tavLst>
                                        <p:tav tm="0">
                                          <p:val>
                                            <p:strVal val="4*#ppt_w"/>
                                          </p:val>
                                        </p:tav>
                                        <p:tav tm="100000">
                                          <p:val>
                                            <p:strVal val="#ppt_w"/>
                                          </p:val>
                                        </p:tav>
                                      </p:tavLst>
                                    </p:anim>
                                    <p:anim calcmode="lin" valueType="num">
                                      <p:cBhvr>
                                        <p:cTn id="8" dur="500" fill="hold"/>
                                        <p:tgtEl>
                                          <p:spTgt spid="18456"/>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8457">
                                            <p:txEl>
                                              <p:pRg st="2" end="2"/>
                                            </p:txEl>
                                          </p:spTgt>
                                        </p:tgtEl>
                                        <p:attrNameLst>
                                          <p:attrName>style.visibility</p:attrName>
                                        </p:attrNameLst>
                                      </p:cBhvr>
                                      <p:to>
                                        <p:strVal val="visible"/>
                                      </p:to>
                                    </p:set>
                                    <p:anim calcmode="lin" valueType="num">
                                      <p:cBhvr>
                                        <p:cTn id="13" dur="500" fill="hold"/>
                                        <p:tgtEl>
                                          <p:spTgt spid="1845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845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8457">
                                            <p:txEl>
                                              <p:pRg st="3" end="3"/>
                                            </p:txEl>
                                          </p:spTgt>
                                        </p:tgtEl>
                                        <p:attrNameLst>
                                          <p:attrName>style.visibility</p:attrName>
                                        </p:attrNameLst>
                                      </p:cBhvr>
                                      <p:to>
                                        <p:strVal val="visible"/>
                                      </p:to>
                                    </p:set>
                                    <p:anim calcmode="lin" valueType="num">
                                      <p:cBhvr>
                                        <p:cTn id="19" dur="500" fill="hold"/>
                                        <p:tgtEl>
                                          <p:spTgt spid="18457">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1845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6" grpId="0" autoUpdateAnimBg="0"/>
      <p:bldP spid="18457"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6626" name="Group 1"/>
          <p:cNvGrpSpPr>
            <a:grpSpLocks/>
          </p:cNvGrpSpPr>
          <p:nvPr/>
        </p:nvGrpSpPr>
        <p:grpSpPr bwMode="auto">
          <a:xfrm>
            <a:off x="0" y="0"/>
            <a:ext cx="9159875" cy="6858000"/>
            <a:chOff x="0" y="0"/>
            <a:chExt cx="5770" cy="4320"/>
          </a:xfrm>
        </p:grpSpPr>
        <p:sp>
          <p:nvSpPr>
            <p:cNvPr id="26630"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1"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2"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3"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4"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5"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6"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7"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8"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39"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0"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1"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2"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3"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4"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5"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6"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7"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8"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49"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6650"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19479"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48CD638-A9E5-47E7-8DBC-74FE64E351D4}"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9480" name="Rectangle 24"/>
          <p:cNvSpPr>
            <a:spLocks noGrp="1" noChangeArrowheads="1"/>
          </p:cNvSpPr>
          <p:nvPr>
            <p:ph type="title"/>
          </p:nvPr>
        </p:nvSpPr>
        <p:spPr/>
        <p:txBody>
          <a:bodyPr/>
          <a:lstStyle/>
          <a:p>
            <a:pPr eaLnBrk="1" hangingPunct="1">
              <a:defRPr/>
            </a:pPr>
            <a:r>
              <a:rPr lang="en-US" dirty="0" smtClean="0"/>
              <a:t>Number 7: Transfer credit for ESL 23, 24, 25, 26.</a:t>
            </a:r>
          </a:p>
        </p:txBody>
      </p:sp>
      <p:sp>
        <p:nvSpPr>
          <p:cNvPr id="19481" name="Rectangle 25"/>
          <p:cNvSpPr>
            <a:spLocks noGrp="1" noChangeArrowheads="1"/>
          </p:cNvSpPr>
          <p:nvPr>
            <p:ph type="body" idx="1"/>
          </p:nvPr>
        </p:nvSpPr>
        <p:spPr/>
        <p:txBody>
          <a:bodyPr/>
          <a:lstStyle/>
          <a:p>
            <a:pPr marL="304800" indent="-304800" eaLnBrk="1" hangingPunct="1">
              <a:spcBef>
                <a:spcPct val="0"/>
              </a:spcBef>
              <a:defRPr/>
            </a:pPr>
            <a:endParaRPr lang="en-US" smtClean="0"/>
          </a:p>
        </p:txBody>
      </p:sp>
    </p:spTree>
    <p:extLst>
      <p:ext uri="{BB962C8B-B14F-4D97-AF65-F5344CB8AC3E}">
        <p14:creationId xmlns:p14="http://schemas.microsoft.com/office/powerpoint/2010/main" val="260875743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19480"/>
                                        </p:tgtEl>
                                        <p:attrNameLst>
                                          <p:attrName>style.visibility</p:attrName>
                                        </p:attrNameLst>
                                      </p:cBhvr>
                                      <p:to>
                                        <p:strVal val="visible"/>
                                      </p:to>
                                    </p:set>
                                    <p:anim calcmode="lin" valueType="num">
                                      <p:cBhvr>
                                        <p:cTn id="7" dur="500" fill="hold"/>
                                        <p:tgtEl>
                                          <p:spTgt spid="19480"/>
                                        </p:tgtEl>
                                        <p:attrNameLst>
                                          <p:attrName>ppt_w</p:attrName>
                                        </p:attrNameLst>
                                      </p:cBhvr>
                                      <p:tavLst>
                                        <p:tav tm="0">
                                          <p:val>
                                            <p:strVal val="4*#ppt_w"/>
                                          </p:val>
                                        </p:tav>
                                        <p:tav tm="100000">
                                          <p:val>
                                            <p:strVal val="#ppt_w"/>
                                          </p:val>
                                        </p:tav>
                                      </p:tavLst>
                                    </p:anim>
                                    <p:anim calcmode="lin" valueType="num">
                                      <p:cBhvr>
                                        <p:cTn id="8" dur="500" fill="hold"/>
                                        <p:tgtEl>
                                          <p:spTgt spid="19480"/>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19481">
                                            <p:txEl>
                                              <p:pRg st="0" end="0"/>
                                            </p:txEl>
                                          </p:spTgt>
                                        </p:tgtEl>
                                        <p:attrNameLst>
                                          <p:attrName>style.visibility</p:attrName>
                                        </p:attrNameLst>
                                      </p:cBhvr>
                                      <p:to>
                                        <p:strVal val="visible"/>
                                      </p:to>
                                    </p:set>
                                    <p:anim calcmode="lin" valueType="num">
                                      <p:cBhvr>
                                        <p:cTn id="13" dur="500" fill="hold"/>
                                        <p:tgtEl>
                                          <p:spTgt spid="1948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948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0" grpId="0" autoUpdateAnimBg="0"/>
      <p:bldP spid="19481" grpId="0" build="p" bldLvl="5"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7650" name="Group 1"/>
          <p:cNvGrpSpPr>
            <a:grpSpLocks/>
          </p:cNvGrpSpPr>
          <p:nvPr/>
        </p:nvGrpSpPr>
        <p:grpSpPr bwMode="auto">
          <a:xfrm>
            <a:off x="0" y="0"/>
            <a:ext cx="9159875" cy="6858000"/>
            <a:chOff x="0" y="0"/>
            <a:chExt cx="5770" cy="4320"/>
          </a:xfrm>
        </p:grpSpPr>
        <p:sp>
          <p:nvSpPr>
            <p:cNvPr id="27654"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55"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56"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57"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58"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59"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0"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1"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2"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3"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4"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5"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6"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7"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8"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69"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70"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71"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72"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73"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7674"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0503"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6A97F1-00D9-44D1-8BFA-FF6A0B0DC4BF}"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0504" name="Rectangle 24"/>
          <p:cNvSpPr>
            <a:spLocks noGrp="1" noChangeArrowheads="1"/>
          </p:cNvSpPr>
          <p:nvPr>
            <p:ph type="title"/>
          </p:nvPr>
        </p:nvSpPr>
        <p:spPr/>
        <p:txBody>
          <a:bodyPr/>
          <a:lstStyle/>
          <a:p>
            <a:pPr eaLnBrk="1" hangingPunct="1">
              <a:defRPr/>
            </a:pPr>
            <a:r>
              <a:rPr lang="en-US" dirty="0" smtClean="0"/>
              <a:t>Number 6: ESL classes function like a Learning Community.</a:t>
            </a:r>
          </a:p>
        </p:txBody>
      </p:sp>
      <p:sp>
        <p:nvSpPr>
          <p:cNvPr id="20505" name="Rectangle 25"/>
          <p:cNvSpPr>
            <a:spLocks noGrp="1" noChangeArrowheads="1"/>
          </p:cNvSpPr>
          <p:nvPr>
            <p:ph type="body" idx="1"/>
          </p:nvPr>
        </p:nvSpPr>
        <p:spPr/>
        <p:txBody>
          <a:bodyPr/>
          <a:lstStyle/>
          <a:p>
            <a:pPr marL="0" indent="0" eaLnBrk="1" hangingPunct="1">
              <a:spcBef>
                <a:spcPct val="0"/>
              </a:spcBef>
              <a:buFont typeface="Wingdings" panose="05000000000000000000" pitchFamily="2" charset="2"/>
              <a:buNone/>
              <a:defRPr/>
            </a:pPr>
            <a:r>
              <a:rPr lang="en-US" sz="2800" dirty="0" smtClean="0"/>
              <a:t>Through these communities, ESL students meet other students with similar experiences, learn about the U.S. and the world, become more engaged with Las Positas, develop support networks, and, ultimately, are more likely to succeed.</a:t>
            </a:r>
          </a:p>
          <a:p>
            <a:pPr marL="0" indent="0" eaLnBrk="1" hangingPunct="1">
              <a:spcBef>
                <a:spcPct val="0"/>
              </a:spcBef>
              <a:buFont typeface="Wingdings" panose="05000000000000000000" pitchFamily="2" charset="2"/>
              <a:buNone/>
              <a:defRPr/>
            </a:pPr>
            <a:endParaRPr lang="en-US" sz="2800" dirty="0" smtClean="0"/>
          </a:p>
          <a:p>
            <a:pPr marL="361950" lvl="1" indent="0" eaLnBrk="1" hangingPunct="1">
              <a:spcBef>
                <a:spcPct val="0"/>
              </a:spcBef>
              <a:buFont typeface="Wingdings" panose="05000000000000000000" pitchFamily="2" charset="2"/>
              <a:buNone/>
              <a:defRPr/>
            </a:pPr>
            <a:r>
              <a:rPr lang="en-US" sz="2400" dirty="0" smtClean="0"/>
              <a:t>“When we have the same classes, we get to know other students more and more and share our experiences. Also, we learn that we can help each other and learn from each other.”				</a:t>
            </a:r>
            <a:r>
              <a:rPr lang="en-US" dirty="0" smtClean="0"/>
              <a:t>	</a:t>
            </a:r>
            <a:r>
              <a:rPr lang="en-US" sz="2000" dirty="0" smtClean="0"/>
              <a:t>-Hector</a:t>
            </a:r>
          </a:p>
        </p:txBody>
      </p:sp>
    </p:spTree>
    <p:extLst>
      <p:ext uri="{BB962C8B-B14F-4D97-AF65-F5344CB8AC3E}">
        <p14:creationId xmlns:p14="http://schemas.microsoft.com/office/powerpoint/2010/main" val="202126896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0504"/>
                                        </p:tgtEl>
                                        <p:attrNameLst>
                                          <p:attrName>style.visibility</p:attrName>
                                        </p:attrNameLst>
                                      </p:cBhvr>
                                      <p:to>
                                        <p:strVal val="visible"/>
                                      </p:to>
                                    </p:set>
                                    <p:anim calcmode="lin" valueType="num">
                                      <p:cBhvr>
                                        <p:cTn id="7" dur="500" fill="hold"/>
                                        <p:tgtEl>
                                          <p:spTgt spid="20504"/>
                                        </p:tgtEl>
                                        <p:attrNameLst>
                                          <p:attrName>ppt_w</p:attrName>
                                        </p:attrNameLst>
                                      </p:cBhvr>
                                      <p:tavLst>
                                        <p:tav tm="0">
                                          <p:val>
                                            <p:strVal val="4*#ppt_w"/>
                                          </p:val>
                                        </p:tav>
                                        <p:tav tm="100000">
                                          <p:val>
                                            <p:strVal val="#ppt_w"/>
                                          </p:val>
                                        </p:tav>
                                      </p:tavLst>
                                    </p:anim>
                                    <p:anim calcmode="lin" valueType="num">
                                      <p:cBhvr>
                                        <p:cTn id="8" dur="500" fill="hold"/>
                                        <p:tgtEl>
                                          <p:spTgt spid="20504"/>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505">
                                            <p:txEl>
                                              <p:pRg st="0" end="0"/>
                                            </p:txEl>
                                          </p:spTgt>
                                        </p:tgtEl>
                                        <p:attrNameLst>
                                          <p:attrName>style.visibility</p:attrName>
                                        </p:attrNameLst>
                                      </p:cBhvr>
                                      <p:to>
                                        <p:strVal val="visible"/>
                                      </p:to>
                                    </p:set>
                                    <p:anim calcmode="lin" valueType="num">
                                      <p:cBhvr>
                                        <p:cTn id="13" dur="500" fill="hold"/>
                                        <p:tgtEl>
                                          <p:spTgt spid="2050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50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505">
                                            <p:txEl>
                                              <p:pRg st="2" end="2"/>
                                            </p:txEl>
                                          </p:spTgt>
                                        </p:tgtEl>
                                        <p:attrNameLst>
                                          <p:attrName>style.visibility</p:attrName>
                                        </p:attrNameLst>
                                      </p:cBhvr>
                                      <p:to>
                                        <p:strVal val="visible"/>
                                      </p:to>
                                    </p:set>
                                    <p:anim calcmode="lin" valueType="num">
                                      <p:cBhvr>
                                        <p:cTn id="19" dur="500" fill="hold"/>
                                        <p:tgtEl>
                                          <p:spTgt spid="2050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050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4" grpId="0" autoUpdateAnimBg="0"/>
      <p:bldP spid="20505"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8674" name="Group 1"/>
          <p:cNvGrpSpPr>
            <a:grpSpLocks/>
          </p:cNvGrpSpPr>
          <p:nvPr/>
        </p:nvGrpSpPr>
        <p:grpSpPr bwMode="auto">
          <a:xfrm>
            <a:off x="0" y="0"/>
            <a:ext cx="9159875" cy="6858000"/>
            <a:chOff x="0" y="0"/>
            <a:chExt cx="5770" cy="4320"/>
          </a:xfrm>
        </p:grpSpPr>
        <p:sp>
          <p:nvSpPr>
            <p:cNvPr id="28678"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79"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0"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1"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2"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3"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4"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5"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6"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7"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8"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89"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0"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1"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2"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3"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4"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5"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6"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7"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8698"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1527"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715B2F8-2B96-4C1F-A001-1BDD9AD41766}"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1528" name="Rectangle 24"/>
          <p:cNvSpPr>
            <a:spLocks noGrp="1" noChangeArrowheads="1"/>
          </p:cNvSpPr>
          <p:nvPr>
            <p:ph type="title"/>
          </p:nvPr>
        </p:nvSpPr>
        <p:spPr/>
        <p:txBody>
          <a:bodyPr/>
          <a:lstStyle/>
          <a:p>
            <a:pPr eaLnBrk="1" hangingPunct="1">
              <a:defRPr/>
            </a:pPr>
            <a:r>
              <a:rPr lang="en-US" dirty="0" smtClean="0"/>
              <a:t>Number 5: English classes are full.</a:t>
            </a:r>
          </a:p>
        </p:txBody>
      </p:sp>
      <p:sp>
        <p:nvSpPr>
          <p:cNvPr id="21529" name="Rectangle 25"/>
          <p:cNvSpPr>
            <a:spLocks noGrp="1" noChangeArrowheads="1"/>
          </p:cNvSpPr>
          <p:nvPr>
            <p:ph type="body" idx="1"/>
          </p:nvPr>
        </p:nvSpPr>
        <p:spPr/>
        <p:txBody>
          <a:bodyPr/>
          <a:lstStyle/>
          <a:p>
            <a:pPr marL="304800" indent="-304800" eaLnBrk="1" hangingPunct="1">
              <a:spcBef>
                <a:spcPct val="0"/>
              </a:spcBef>
              <a:defRPr/>
            </a:pPr>
            <a:endParaRPr lang="en-US" smtClean="0"/>
          </a:p>
        </p:txBody>
      </p:sp>
    </p:spTree>
    <p:extLst>
      <p:ext uri="{BB962C8B-B14F-4D97-AF65-F5344CB8AC3E}">
        <p14:creationId xmlns:p14="http://schemas.microsoft.com/office/powerpoint/2010/main" val="4031586248"/>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1528"/>
                                        </p:tgtEl>
                                        <p:attrNameLst>
                                          <p:attrName>style.visibility</p:attrName>
                                        </p:attrNameLst>
                                      </p:cBhvr>
                                      <p:to>
                                        <p:strVal val="visible"/>
                                      </p:to>
                                    </p:set>
                                    <p:anim calcmode="lin" valueType="num">
                                      <p:cBhvr>
                                        <p:cTn id="7" dur="500" fill="hold"/>
                                        <p:tgtEl>
                                          <p:spTgt spid="21528"/>
                                        </p:tgtEl>
                                        <p:attrNameLst>
                                          <p:attrName>ppt_w</p:attrName>
                                        </p:attrNameLst>
                                      </p:cBhvr>
                                      <p:tavLst>
                                        <p:tav tm="0">
                                          <p:val>
                                            <p:strVal val="4*#ppt_w"/>
                                          </p:val>
                                        </p:tav>
                                        <p:tav tm="100000">
                                          <p:val>
                                            <p:strVal val="#ppt_w"/>
                                          </p:val>
                                        </p:tav>
                                      </p:tavLst>
                                    </p:anim>
                                    <p:anim calcmode="lin" valueType="num">
                                      <p:cBhvr>
                                        <p:cTn id="8" dur="500" fill="hold"/>
                                        <p:tgtEl>
                                          <p:spTgt spid="21528"/>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1529">
                                            <p:txEl>
                                              <p:pRg st="0" end="0"/>
                                            </p:txEl>
                                          </p:spTgt>
                                        </p:tgtEl>
                                        <p:attrNameLst>
                                          <p:attrName>style.visibility</p:attrName>
                                        </p:attrNameLst>
                                      </p:cBhvr>
                                      <p:to>
                                        <p:strVal val="visible"/>
                                      </p:to>
                                    </p:set>
                                    <p:anim calcmode="lin" valueType="num">
                                      <p:cBhvr>
                                        <p:cTn id="13" dur="500" fill="hold"/>
                                        <p:tgtEl>
                                          <p:spTgt spid="2152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152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8" grpId="0" autoUpdateAnimBg="0"/>
      <p:bldP spid="21529" grpId="0" build="p" bldLvl="5"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9698" name="Group 1"/>
          <p:cNvGrpSpPr>
            <a:grpSpLocks/>
          </p:cNvGrpSpPr>
          <p:nvPr/>
        </p:nvGrpSpPr>
        <p:grpSpPr bwMode="auto">
          <a:xfrm>
            <a:off x="0" y="0"/>
            <a:ext cx="9159875" cy="6858000"/>
            <a:chOff x="0" y="0"/>
            <a:chExt cx="5770" cy="4320"/>
          </a:xfrm>
        </p:grpSpPr>
        <p:sp>
          <p:nvSpPr>
            <p:cNvPr id="29702"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3"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4"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5"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6"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7"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8"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09"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0"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1"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2"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3"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4"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5"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6"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7"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8"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19"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20"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21"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29722"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2551"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88807AC-1BCD-4D69-860E-C9F5E7DBE36F}"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2552" name="Rectangle 24"/>
          <p:cNvSpPr>
            <a:spLocks noGrp="1" noChangeArrowheads="1"/>
          </p:cNvSpPr>
          <p:nvPr>
            <p:ph type="title"/>
          </p:nvPr>
        </p:nvSpPr>
        <p:spPr>
          <a:xfrm>
            <a:off x="457200" y="225425"/>
            <a:ext cx="8229600" cy="2060575"/>
          </a:xfrm>
        </p:spPr>
        <p:txBody>
          <a:bodyPr/>
          <a:lstStyle/>
          <a:p>
            <a:pPr eaLnBrk="1" hangingPunct="1">
              <a:defRPr/>
            </a:pPr>
            <a:r>
              <a:rPr lang="en-US" dirty="0" smtClean="0"/>
              <a:t>Number 4: ESL students desperately need to improve their vocabularies</a:t>
            </a:r>
          </a:p>
        </p:txBody>
      </p:sp>
      <p:sp>
        <p:nvSpPr>
          <p:cNvPr id="22553" name="Rectangle 25"/>
          <p:cNvSpPr>
            <a:spLocks noGrp="1" noChangeArrowheads="1"/>
          </p:cNvSpPr>
          <p:nvPr>
            <p:ph type="body" idx="1"/>
          </p:nvPr>
        </p:nvSpPr>
        <p:spPr>
          <a:xfrm>
            <a:off x="457200" y="2286000"/>
            <a:ext cx="8229600" cy="4572000"/>
          </a:xfrm>
        </p:spPr>
        <p:txBody>
          <a:bodyPr/>
          <a:lstStyle/>
          <a:p>
            <a:pPr marL="0" indent="0" eaLnBrk="1" hangingPunct="1">
              <a:spcBef>
                <a:spcPct val="0"/>
              </a:spcBef>
              <a:buFont typeface="Wingdings" panose="05000000000000000000" pitchFamily="2" charset="2"/>
              <a:buNone/>
              <a:defRPr/>
            </a:pPr>
            <a:r>
              <a:rPr lang="en-US" dirty="0"/>
              <a:t>20,000-35,000 words</a:t>
            </a:r>
            <a:endParaRPr lang="en-US" dirty="0" smtClean="0"/>
          </a:p>
          <a:p>
            <a:pPr marL="361950" lvl="1" indent="0" eaLnBrk="1" hangingPunct="1">
              <a:spcBef>
                <a:spcPct val="0"/>
              </a:spcBef>
              <a:buFont typeface="Wingdings" panose="05000000000000000000" pitchFamily="2" charset="2"/>
              <a:buNone/>
              <a:defRPr/>
            </a:pPr>
            <a:r>
              <a:rPr lang="en-US" sz="2400" dirty="0" smtClean="0"/>
              <a:t>Average adult native English speaker vocabulary</a:t>
            </a:r>
          </a:p>
          <a:p>
            <a:pPr marL="0" indent="0" eaLnBrk="1" hangingPunct="1">
              <a:buFont typeface="Wingdings" panose="05000000000000000000" pitchFamily="2" charset="2"/>
              <a:buNone/>
              <a:defRPr/>
            </a:pPr>
            <a:r>
              <a:rPr lang="en-US" dirty="0"/>
              <a:t>5,000-10,000 </a:t>
            </a:r>
            <a:r>
              <a:rPr lang="en-US" dirty="0" smtClean="0"/>
              <a:t>words</a:t>
            </a:r>
          </a:p>
          <a:p>
            <a:pPr marL="361950" lvl="1" indent="0" eaLnBrk="1" hangingPunct="1">
              <a:buFont typeface="Wingdings" panose="05000000000000000000" pitchFamily="2" charset="2"/>
              <a:buNone/>
              <a:defRPr/>
            </a:pPr>
            <a:r>
              <a:rPr lang="en-US" sz="2400" dirty="0" smtClean="0"/>
              <a:t>Average adult non-native speaker vocabulary. (they will only reach 10,000 after living in an English speaking country)</a:t>
            </a:r>
          </a:p>
          <a:p>
            <a:pPr marL="0" indent="0" eaLnBrk="1" hangingPunct="1">
              <a:buFont typeface="Wingdings" panose="05000000000000000000" pitchFamily="2" charset="2"/>
              <a:buNone/>
              <a:defRPr/>
            </a:pPr>
            <a:r>
              <a:rPr lang="en-US" dirty="0" smtClean="0"/>
              <a:t>10,000 words</a:t>
            </a:r>
          </a:p>
          <a:p>
            <a:pPr marL="361950" lvl="1" indent="0" eaLnBrk="1" hangingPunct="1">
              <a:buFont typeface="Wingdings" panose="05000000000000000000" pitchFamily="2" charset="2"/>
              <a:buNone/>
              <a:defRPr/>
            </a:pPr>
            <a:r>
              <a:rPr lang="en-US" sz="2400" dirty="0" smtClean="0"/>
              <a:t>Average vocabulary of a native English speaker at age eight</a:t>
            </a:r>
          </a:p>
        </p:txBody>
      </p:sp>
    </p:spTree>
    <p:extLst>
      <p:ext uri="{BB962C8B-B14F-4D97-AF65-F5344CB8AC3E}">
        <p14:creationId xmlns:p14="http://schemas.microsoft.com/office/powerpoint/2010/main" val="305152682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2552"/>
                                        </p:tgtEl>
                                        <p:attrNameLst>
                                          <p:attrName>style.visibility</p:attrName>
                                        </p:attrNameLst>
                                      </p:cBhvr>
                                      <p:to>
                                        <p:strVal val="visible"/>
                                      </p:to>
                                    </p:set>
                                    <p:anim calcmode="lin" valueType="num">
                                      <p:cBhvr>
                                        <p:cTn id="7" dur="500" fill="hold"/>
                                        <p:tgtEl>
                                          <p:spTgt spid="22552"/>
                                        </p:tgtEl>
                                        <p:attrNameLst>
                                          <p:attrName>ppt_w</p:attrName>
                                        </p:attrNameLst>
                                      </p:cBhvr>
                                      <p:tavLst>
                                        <p:tav tm="0">
                                          <p:val>
                                            <p:strVal val="4*#ppt_w"/>
                                          </p:val>
                                        </p:tav>
                                        <p:tav tm="100000">
                                          <p:val>
                                            <p:strVal val="#ppt_w"/>
                                          </p:val>
                                        </p:tav>
                                      </p:tavLst>
                                    </p:anim>
                                    <p:anim calcmode="lin" valueType="num">
                                      <p:cBhvr>
                                        <p:cTn id="8" dur="500" fill="hold"/>
                                        <p:tgtEl>
                                          <p:spTgt spid="22552"/>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53">
                                            <p:txEl>
                                              <p:pRg st="0" end="0"/>
                                            </p:txEl>
                                          </p:spTgt>
                                        </p:tgtEl>
                                        <p:attrNameLst>
                                          <p:attrName>style.visibility</p:attrName>
                                        </p:attrNameLst>
                                      </p:cBhvr>
                                      <p:to>
                                        <p:strVal val="visible"/>
                                      </p:to>
                                    </p:set>
                                    <p:anim calcmode="lin" valueType="num">
                                      <p:cBhvr>
                                        <p:cTn id="13" dur="500" fill="hold"/>
                                        <p:tgtEl>
                                          <p:spTgt spid="2255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5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2553">
                                            <p:txEl>
                                              <p:pRg st="1" end="1"/>
                                            </p:txEl>
                                          </p:spTgt>
                                        </p:tgtEl>
                                        <p:attrNameLst>
                                          <p:attrName>style.visibility</p:attrName>
                                        </p:attrNameLst>
                                      </p:cBhvr>
                                      <p:to>
                                        <p:strVal val="visible"/>
                                      </p:to>
                                    </p:set>
                                    <p:anim calcmode="lin" valueType="num">
                                      <p:cBhvr>
                                        <p:cTn id="19" dur="500" fill="hold"/>
                                        <p:tgtEl>
                                          <p:spTgt spid="2255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255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2553">
                                            <p:txEl>
                                              <p:pRg st="2" end="2"/>
                                            </p:txEl>
                                          </p:spTgt>
                                        </p:tgtEl>
                                        <p:attrNameLst>
                                          <p:attrName>style.visibility</p:attrName>
                                        </p:attrNameLst>
                                      </p:cBhvr>
                                      <p:to>
                                        <p:strVal val="visible"/>
                                      </p:to>
                                    </p:set>
                                    <p:anim calcmode="lin" valueType="num">
                                      <p:cBhvr>
                                        <p:cTn id="25" dur="500" fill="hold"/>
                                        <p:tgtEl>
                                          <p:spTgt spid="2255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255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2553">
                                            <p:txEl>
                                              <p:pRg st="3" end="3"/>
                                            </p:txEl>
                                          </p:spTgt>
                                        </p:tgtEl>
                                        <p:attrNameLst>
                                          <p:attrName>style.visibility</p:attrName>
                                        </p:attrNameLst>
                                      </p:cBhvr>
                                      <p:to>
                                        <p:strVal val="visible"/>
                                      </p:to>
                                    </p:set>
                                    <p:anim calcmode="lin" valueType="num">
                                      <p:cBhvr>
                                        <p:cTn id="31" dur="500" fill="hold"/>
                                        <p:tgtEl>
                                          <p:spTgt spid="2255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255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2553">
                                            <p:txEl>
                                              <p:pRg st="4" end="4"/>
                                            </p:txEl>
                                          </p:spTgt>
                                        </p:tgtEl>
                                        <p:attrNameLst>
                                          <p:attrName>style.visibility</p:attrName>
                                        </p:attrNameLst>
                                      </p:cBhvr>
                                      <p:to>
                                        <p:strVal val="visible"/>
                                      </p:to>
                                    </p:set>
                                    <p:anim calcmode="lin" valueType="num">
                                      <p:cBhvr>
                                        <p:cTn id="37" dur="500" fill="hold"/>
                                        <p:tgtEl>
                                          <p:spTgt spid="2255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255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2553">
                                            <p:txEl>
                                              <p:pRg st="5" end="5"/>
                                            </p:txEl>
                                          </p:spTgt>
                                        </p:tgtEl>
                                        <p:attrNameLst>
                                          <p:attrName>style.visibility</p:attrName>
                                        </p:attrNameLst>
                                      </p:cBhvr>
                                      <p:to>
                                        <p:strVal val="visible"/>
                                      </p:to>
                                    </p:set>
                                    <p:anim calcmode="lin" valueType="num">
                                      <p:cBhvr>
                                        <p:cTn id="43" dur="500" fill="hold"/>
                                        <p:tgtEl>
                                          <p:spTgt spid="22553">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2255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2" grpId="0" autoUpdateAnimBg="0"/>
      <p:bldP spid="22553"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746" name="Group 1"/>
          <p:cNvGrpSpPr>
            <a:grpSpLocks/>
          </p:cNvGrpSpPr>
          <p:nvPr/>
        </p:nvGrpSpPr>
        <p:grpSpPr bwMode="auto">
          <a:xfrm>
            <a:off x="0" y="0"/>
            <a:ext cx="9159875" cy="6858000"/>
            <a:chOff x="0" y="0"/>
            <a:chExt cx="5770" cy="4320"/>
          </a:xfrm>
        </p:grpSpPr>
        <p:sp>
          <p:nvSpPr>
            <p:cNvPr id="31750"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1"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2"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3"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4"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5"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6"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7"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8"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59"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0"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1"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2"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3"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4"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5"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6"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7"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8"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69"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1770"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4599"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800BF4-2AB8-45DD-8FF7-B92D48EB5C6C}"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4600" name="Rectangle 24"/>
          <p:cNvSpPr>
            <a:spLocks noGrp="1" noChangeArrowheads="1"/>
          </p:cNvSpPr>
          <p:nvPr>
            <p:ph type="title"/>
          </p:nvPr>
        </p:nvSpPr>
        <p:spPr>
          <a:xfrm>
            <a:off x="457200" y="0"/>
            <a:ext cx="8229600" cy="2816225"/>
          </a:xfrm>
        </p:spPr>
        <p:txBody>
          <a:bodyPr/>
          <a:lstStyle/>
          <a:p>
            <a:pPr eaLnBrk="1" hangingPunct="1">
              <a:defRPr/>
            </a:pPr>
            <a:r>
              <a:rPr lang="en-US" dirty="0" smtClean="0"/>
              <a:t>Number 3: The language that ESL students need to learn is completely different than what native speakers need to learn</a:t>
            </a:r>
          </a:p>
        </p:txBody>
      </p:sp>
      <p:sp>
        <p:nvSpPr>
          <p:cNvPr id="24601" name="Rectangle 25"/>
          <p:cNvSpPr>
            <a:spLocks noGrp="1" noChangeArrowheads="1"/>
          </p:cNvSpPr>
          <p:nvPr>
            <p:ph type="body" idx="1"/>
          </p:nvPr>
        </p:nvSpPr>
        <p:spPr>
          <a:xfrm>
            <a:off x="457200" y="2819400"/>
            <a:ext cx="8229600" cy="4530725"/>
          </a:xfrm>
        </p:spPr>
        <p:txBody>
          <a:bodyPr/>
          <a:lstStyle/>
          <a:p>
            <a:pPr marL="0" indent="0" eaLnBrk="1" hangingPunct="1">
              <a:spcBef>
                <a:spcPct val="0"/>
              </a:spcBef>
              <a:buFont typeface="Wingdings" panose="05000000000000000000" pitchFamily="2" charset="2"/>
              <a:buNone/>
              <a:defRPr/>
            </a:pPr>
            <a:r>
              <a:rPr lang="en-US" i="1" dirty="0" smtClean="0"/>
              <a:t>I have finished my homework yesterday.</a:t>
            </a:r>
          </a:p>
          <a:p>
            <a:pPr marL="0" indent="0" eaLnBrk="1" hangingPunct="1">
              <a:buFont typeface="Wingdings" panose="05000000000000000000" pitchFamily="2" charset="2"/>
              <a:buNone/>
              <a:defRPr/>
            </a:pPr>
            <a:r>
              <a:rPr lang="en-US" i="1" dirty="0" smtClean="0"/>
              <a:t>I finished to do my homework yesterday.</a:t>
            </a:r>
          </a:p>
          <a:p>
            <a:pPr marL="0" indent="0" eaLnBrk="1" hangingPunct="1">
              <a:buFont typeface="Wingdings" panose="05000000000000000000" pitchFamily="2" charset="2"/>
              <a:buNone/>
              <a:defRPr/>
            </a:pPr>
            <a:r>
              <a:rPr lang="en-US" i="1" dirty="0" smtClean="0"/>
              <a:t>This are the books </a:t>
            </a:r>
            <a:r>
              <a:rPr lang="en-US" i="1" dirty="0" err="1" smtClean="0"/>
              <a:t>interestings</a:t>
            </a:r>
            <a:r>
              <a:rPr lang="en-US" i="1" dirty="0" smtClean="0"/>
              <a:t> that I bought them at the bookstore. </a:t>
            </a:r>
          </a:p>
          <a:p>
            <a:pPr marL="0" indent="0" eaLnBrk="1" hangingPunct="1">
              <a:buFont typeface="Wingdings" panose="05000000000000000000" pitchFamily="2" charset="2"/>
              <a:buNone/>
              <a:defRPr/>
            </a:pPr>
            <a:r>
              <a:rPr lang="en-US" i="1" dirty="0" smtClean="0"/>
              <a:t>I put the book in the table.</a:t>
            </a:r>
          </a:p>
          <a:p>
            <a:pPr marL="0" indent="0" eaLnBrk="1" hangingPunct="1">
              <a:buFont typeface="Wingdings" panose="05000000000000000000" pitchFamily="2" charset="2"/>
              <a:buNone/>
              <a:defRPr/>
            </a:pPr>
            <a:r>
              <a:rPr lang="en-US" i="1" dirty="0" smtClean="0"/>
              <a:t>Student in chair solving problem.</a:t>
            </a:r>
          </a:p>
        </p:txBody>
      </p:sp>
    </p:spTree>
    <p:extLst>
      <p:ext uri="{BB962C8B-B14F-4D97-AF65-F5344CB8AC3E}">
        <p14:creationId xmlns:p14="http://schemas.microsoft.com/office/powerpoint/2010/main" val="416870232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4600"/>
                                        </p:tgtEl>
                                        <p:attrNameLst>
                                          <p:attrName>style.visibility</p:attrName>
                                        </p:attrNameLst>
                                      </p:cBhvr>
                                      <p:to>
                                        <p:strVal val="visible"/>
                                      </p:to>
                                    </p:set>
                                    <p:anim calcmode="lin" valueType="num">
                                      <p:cBhvr>
                                        <p:cTn id="7" dur="500" fill="hold"/>
                                        <p:tgtEl>
                                          <p:spTgt spid="24600"/>
                                        </p:tgtEl>
                                        <p:attrNameLst>
                                          <p:attrName>ppt_w</p:attrName>
                                        </p:attrNameLst>
                                      </p:cBhvr>
                                      <p:tavLst>
                                        <p:tav tm="0">
                                          <p:val>
                                            <p:strVal val="4*#ppt_w"/>
                                          </p:val>
                                        </p:tav>
                                        <p:tav tm="100000">
                                          <p:val>
                                            <p:strVal val="#ppt_w"/>
                                          </p:val>
                                        </p:tav>
                                      </p:tavLst>
                                    </p:anim>
                                    <p:anim calcmode="lin" valueType="num">
                                      <p:cBhvr>
                                        <p:cTn id="8" dur="500" fill="hold"/>
                                        <p:tgtEl>
                                          <p:spTgt spid="24600"/>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601">
                                            <p:txEl>
                                              <p:pRg st="0" end="0"/>
                                            </p:txEl>
                                          </p:spTgt>
                                        </p:tgtEl>
                                        <p:attrNameLst>
                                          <p:attrName>style.visibility</p:attrName>
                                        </p:attrNameLst>
                                      </p:cBhvr>
                                      <p:to>
                                        <p:strVal val="visible"/>
                                      </p:to>
                                    </p:set>
                                    <p:anim calcmode="lin" valueType="num">
                                      <p:cBhvr>
                                        <p:cTn id="13" dur="500" fill="hold"/>
                                        <p:tgtEl>
                                          <p:spTgt spid="2460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460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601">
                                            <p:txEl>
                                              <p:pRg st="1" end="1"/>
                                            </p:txEl>
                                          </p:spTgt>
                                        </p:tgtEl>
                                        <p:attrNameLst>
                                          <p:attrName>style.visibility</p:attrName>
                                        </p:attrNameLst>
                                      </p:cBhvr>
                                      <p:to>
                                        <p:strVal val="visible"/>
                                      </p:to>
                                    </p:set>
                                    <p:anim calcmode="lin" valueType="num">
                                      <p:cBhvr>
                                        <p:cTn id="19" dur="500" fill="hold"/>
                                        <p:tgtEl>
                                          <p:spTgt spid="2460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460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4601">
                                            <p:txEl>
                                              <p:pRg st="2" end="2"/>
                                            </p:txEl>
                                          </p:spTgt>
                                        </p:tgtEl>
                                        <p:attrNameLst>
                                          <p:attrName>style.visibility</p:attrName>
                                        </p:attrNameLst>
                                      </p:cBhvr>
                                      <p:to>
                                        <p:strVal val="visible"/>
                                      </p:to>
                                    </p:set>
                                    <p:anim calcmode="lin" valueType="num">
                                      <p:cBhvr>
                                        <p:cTn id="25" dur="500" fill="hold"/>
                                        <p:tgtEl>
                                          <p:spTgt spid="2460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460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4601">
                                            <p:txEl>
                                              <p:pRg st="3" end="3"/>
                                            </p:txEl>
                                          </p:spTgt>
                                        </p:tgtEl>
                                        <p:attrNameLst>
                                          <p:attrName>style.visibility</p:attrName>
                                        </p:attrNameLst>
                                      </p:cBhvr>
                                      <p:to>
                                        <p:strVal val="visible"/>
                                      </p:to>
                                    </p:set>
                                    <p:anim calcmode="lin" valueType="num">
                                      <p:cBhvr>
                                        <p:cTn id="31" dur="500" fill="hold"/>
                                        <p:tgtEl>
                                          <p:spTgt spid="2460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460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4601">
                                            <p:txEl>
                                              <p:pRg st="4" end="4"/>
                                            </p:txEl>
                                          </p:spTgt>
                                        </p:tgtEl>
                                        <p:attrNameLst>
                                          <p:attrName>style.visibility</p:attrName>
                                        </p:attrNameLst>
                                      </p:cBhvr>
                                      <p:to>
                                        <p:strVal val="visible"/>
                                      </p:to>
                                    </p:set>
                                    <p:anim calcmode="lin" valueType="num">
                                      <p:cBhvr>
                                        <p:cTn id="37" dur="500" fill="hold"/>
                                        <p:tgtEl>
                                          <p:spTgt spid="2460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460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00" grpId="0" autoUpdateAnimBg="0"/>
      <p:bldP spid="24601"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2770" name="Group 1"/>
          <p:cNvGrpSpPr>
            <a:grpSpLocks/>
          </p:cNvGrpSpPr>
          <p:nvPr/>
        </p:nvGrpSpPr>
        <p:grpSpPr bwMode="auto">
          <a:xfrm>
            <a:off x="0" y="0"/>
            <a:ext cx="9159875" cy="6858000"/>
            <a:chOff x="0" y="0"/>
            <a:chExt cx="5770" cy="4320"/>
          </a:xfrm>
        </p:grpSpPr>
        <p:sp>
          <p:nvSpPr>
            <p:cNvPr id="32774"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75"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76"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77"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78"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79"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0"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1"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2"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3"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4"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5"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6"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7"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8"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89"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90"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91"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92"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93"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2794"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5623"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7F6198-3596-4F32-AD1E-D1E56743EB54}"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5624" name="Rectangle 24"/>
          <p:cNvSpPr>
            <a:spLocks noGrp="1" noChangeArrowheads="1"/>
          </p:cNvSpPr>
          <p:nvPr>
            <p:ph type="title"/>
          </p:nvPr>
        </p:nvSpPr>
        <p:spPr/>
        <p:txBody>
          <a:bodyPr/>
          <a:lstStyle/>
          <a:p>
            <a:pPr eaLnBrk="1" hangingPunct="1">
              <a:defRPr/>
            </a:pPr>
            <a:r>
              <a:rPr lang="en-US" smtClean="0"/>
              <a:t>Number 2: ESL teachers are trained to teach ESL students</a:t>
            </a:r>
          </a:p>
        </p:txBody>
      </p:sp>
      <p:sp>
        <p:nvSpPr>
          <p:cNvPr id="25625" name="Rectangle 25"/>
          <p:cNvSpPr>
            <a:spLocks noGrp="1" noChangeArrowheads="1"/>
          </p:cNvSpPr>
          <p:nvPr>
            <p:ph type="body" idx="1"/>
          </p:nvPr>
        </p:nvSpPr>
        <p:spPr/>
        <p:txBody>
          <a:bodyPr/>
          <a:lstStyle/>
          <a:p>
            <a:pPr marL="304800" indent="-304800" eaLnBrk="1" hangingPunct="1">
              <a:spcBef>
                <a:spcPct val="0"/>
              </a:spcBef>
              <a:defRPr/>
            </a:pPr>
            <a:endParaRPr lang="en-US" dirty="0" smtClean="0"/>
          </a:p>
          <a:p>
            <a:pPr marL="304800" indent="-304800" eaLnBrk="1" hangingPunct="1">
              <a:defRPr/>
            </a:pPr>
            <a:endParaRPr lang="en-US" dirty="0" smtClean="0"/>
          </a:p>
          <a:p>
            <a:pPr marL="304800" indent="-304800" eaLnBrk="1" hangingPunct="1">
              <a:defRPr/>
            </a:pPr>
            <a:r>
              <a:rPr lang="en-US" dirty="0" smtClean="0"/>
              <a:t>Would you </a:t>
            </a:r>
            <a:r>
              <a:rPr lang="en-US" smtClean="0"/>
              <a:t>choose to take </a:t>
            </a:r>
            <a:r>
              <a:rPr lang="en-US" dirty="0" smtClean="0"/>
              <a:t>a chemistry class taught by a biology instructor?…</a:t>
            </a:r>
          </a:p>
        </p:txBody>
      </p:sp>
    </p:spTree>
    <p:extLst>
      <p:ext uri="{BB962C8B-B14F-4D97-AF65-F5344CB8AC3E}">
        <p14:creationId xmlns:p14="http://schemas.microsoft.com/office/powerpoint/2010/main" val="312227675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5624"/>
                                        </p:tgtEl>
                                        <p:attrNameLst>
                                          <p:attrName>style.visibility</p:attrName>
                                        </p:attrNameLst>
                                      </p:cBhvr>
                                      <p:to>
                                        <p:strVal val="visible"/>
                                      </p:to>
                                    </p:set>
                                    <p:anim calcmode="lin" valueType="num">
                                      <p:cBhvr>
                                        <p:cTn id="7" dur="500" fill="hold"/>
                                        <p:tgtEl>
                                          <p:spTgt spid="25624"/>
                                        </p:tgtEl>
                                        <p:attrNameLst>
                                          <p:attrName>ppt_w</p:attrName>
                                        </p:attrNameLst>
                                      </p:cBhvr>
                                      <p:tavLst>
                                        <p:tav tm="0">
                                          <p:val>
                                            <p:strVal val="4*#ppt_w"/>
                                          </p:val>
                                        </p:tav>
                                        <p:tav tm="100000">
                                          <p:val>
                                            <p:strVal val="#ppt_w"/>
                                          </p:val>
                                        </p:tav>
                                      </p:tavLst>
                                    </p:anim>
                                    <p:anim calcmode="lin" valueType="num">
                                      <p:cBhvr>
                                        <p:cTn id="8" dur="500" fill="hold"/>
                                        <p:tgtEl>
                                          <p:spTgt spid="25624"/>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5625">
                                            <p:txEl>
                                              <p:pRg st="2" end="2"/>
                                            </p:txEl>
                                          </p:spTgt>
                                        </p:tgtEl>
                                        <p:attrNameLst>
                                          <p:attrName>style.visibility</p:attrName>
                                        </p:attrNameLst>
                                      </p:cBhvr>
                                      <p:to>
                                        <p:strVal val="visible"/>
                                      </p:to>
                                    </p:set>
                                    <p:anim calcmode="lin" valueType="num">
                                      <p:cBhvr>
                                        <p:cTn id="13" dur="500" fill="hold"/>
                                        <p:tgtEl>
                                          <p:spTgt spid="25625">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562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24" grpId="0" autoUpdateAnimBg="0"/>
      <p:bldP spid="25625" grpId="0" build="p" bldLvl="5"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3794" name="Group 1"/>
          <p:cNvGrpSpPr>
            <a:grpSpLocks/>
          </p:cNvGrpSpPr>
          <p:nvPr/>
        </p:nvGrpSpPr>
        <p:grpSpPr bwMode="auto">
          <a:xfrm>
            <a:off x="0" y="0"/>
            <a:ext cx="9159875" cy="6858000"/>
            <a:chOff x="0" y="0"/>
            <a:chExt cx="5770" cy="4320"/>
          </a:xfrm>
        </p:grpSpPr>
        <p:sp>
          <p:nvSpPr>
            <p:cNvPr id="33798" name="Rectangle 2"/>
            <p:cNvSpPr>
              <a:spLocks/>
            </p:cNvSpPr>
            <p:nvPr/>
          </p:nvSpPr>
          <p:spPr bwMode="auto">
            <a:xfrm>
              <a:off x="5232" y="1"/>
              <a:ext cx="536" cy="4318"/>
            </a:xfrm>
            <a:prstGeom prst="rect">
              <a:avLst/>
            </a:prstGeom>
            <a:gradFill rotWithShape="0">
              <a:gsLst>
                <a:gs pos="0">
                  <a:srgbClr val="000000"/>
                </a:gs>
                <a:gs pos="100000">
                  <a:srgbClr val="0E0E0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799" name="Rectangle 3"/>
            <p:cNvSpPr>
              <a:spLocks/>
            </p:cNvSpPr>
            <p:nvPr/>
          </p:nvSpPr>
          <p:spPr bwMode="auto">
            <a:xfrm>
              <a:off x="1056" y="0"/>
              <a:ext cx="20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0" name="Rectangle 4"/>
            <p:cNvSpPr>
              <a:spLocks/>
            </p:cNvSpPr>
            <p:nvPr/>
          </p:nvSpPr>
          <p:spPr bwMode="auto">
            <a:xfrm>
              <a:off x="1728" y="0"/>
              <a:ext cx="440"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1" name="Rectangle 5"/>
            <p:cNvSpPr>
              <a:spLocks/>
            </p:cNvSpPr>
            <p:nvPr/>
          </p:nvSpPr>
          <p:spPr bwMode="auto">
            <a:xfrm>
              <a:off x="2256" y="0"/>
              <a:ext cx="248"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2" name="Rectangle 6"/>
            <p:cNvSpPr>
              <a:spLocks/>
            </p:cNvSpPr>
            <p:nvPr/>
          </p:nvSpPr>
          <p:spPr bwMode="auto">
            <a:xfrm>
              <a:off x="1344" y="0"/>
              <a:ext cx="392"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3" name="Rectangle 7"/>
            <p:cNvSpPr>
              <a:spLocks/>
            </p:cNvSpPr>
            <p:nvPr/>
          </p:nvSpPr>
          <p:spPr bwMode="auto">
            <a:xfrm>
              <a:off x="480" y="0"/>
              <a:ext cx="584"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4" name="Rectangle 8"/>
            <p:cNvSpPr>
              <a:spLocks/>
            </p:cNvSpPr>
            <p:nvPr/>
          </p:nvSpPr>
          <p:spPr bwMode="auto">
            <a:xfrm>
              <a:off x="288" y="0"/>
              <a:ext cx="200" cy="4320"/>
            </a:xfrm>
            <a:prstGeom prst="rect">
              <a:avLst/>
            </a:prstGeom>
            <a:gradFill rotWithShape="0">
              <a:gsLst>
                <a:gs pos="0">
                  <a:srgbClr val="602000"/>
                </a:gs>
                <a:gs pos="50000">
                  <a:srgbClr val="511B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5" name="Rectangle 9"/>
            <p:cNvSpPr>
              <a:spLocks/>
            </p:cNvSpPr>
            <p:nvPr/>
          </p:nvSpPr>
          <p:spPr bwMode="auto">
            <a:xfrm>
              <a:off x="0" y="0"/>
              <a:ext cx="296" cy="4320"/>
            </a:xfrm>
            <a:prstGeom prst="rect">
              <a:avLst/>
            </a:prstGeom>
            <a:gradFill rotWithShape="0">
              <a:gsLst>
                <a:gs pos="0">
                  <a:srgbClr val="4B19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6" name="Rectangle 10"/>
            <p:cNvSpPr>
              <a:spLocks/>
            </p:cNvSpPr>
            <p:nvPr/>
          </p:nvSpPr>
          <p:spPr bwMode="auto">
            <a:xfrm>
              <a:off x="2160" y="0"/>
              <a:ext cx="248"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7" name="Rectangle 11"/>
            <p:cNvSpPr>
              <a:spLocks/>
            </p:cNvSpPr>
            <p:nvPr/>
          </p:nvSpPr>
          <p:spPr bwMode="auto">
            <a:xfrm>
              <a:off x="2784"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8" name="Rectangle 12"/>
            <p:cNvSpPr>
              <a:spLocks/>
            </p:cNvSpPr>
            <p:nvPr/>
          </p:nvSpPr>
          <p:spPr bwMode="auto">
            <a:xfrm>
              <a:off x="1248" y="0"/>
              <a:ext cx="152"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09" name="Rectangle 13"/>
            <p:cNvSpPr>
              <a:spLocks/>
            </p:cNvSpPr>
            <p:nvPr/>
          </p:nvSpPr>
          <p:spPr bwMode="auto">
            <a:xfrm>
              <a:off x="3299" y="0"/>
              <a:ext cx="260" cy="4320"/>
            </a:xfrm>
            <a:prstGeom prst="rect">
              <a:avLst/>
            </a:prstGeom>
            <a:solidFill>
              <a:srgbClr val="602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0" name="Rectangle 14"/>
            <p:cNvSpPr>
              <a:spLocks/>
            </p:cNvSpPr>
            <p:nvPr/>
          </p:nvSpPr>
          <p:spPr bwMode="auto">
            <a:xfrm>
              <a:off x="4656" y="0"/>
              <a:ext cx="152"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1" name="Rectangle 15"/>
            <p:cNvSpPr>
              <a:spLocks/>
            </p:cNvSpPr>
            <p:nvPr/>
          </p:nvSpPr>
          <p:spPr bwMode="auto">
            <a:xfrm>
              <a:off x="4607" y="0"/>
              <a:ext cx="680" cy="4320"/>
            </a:xfrm>
            <a:prstGeom prst="rect">
              <a:avLst/>
            </a:prstGeom>
            <a:gradFill rotWithShape="0">
              <a:gsLst>
                <a:gs pos="0">
                  <a:srgbClr val="602000"/>
                </a:gs>
                <a:gs pos="100000">
                  <a:srgbClr val="0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2" name="Rectangle 16"/>
            <p:cNvSpPr>
              <a:spLocks/>
            </p:cNvSpPr>
            <p:nvPr/>
          </p:nvSpPr>
          <p:spPr bwMode="auto">
            <a:xfrm>
              <a:off x="3504" y="0"/>
              <a:ext cx="632" cy="4320"/>
            </a:xfrm>
            <a:prstGeom prst="rect">
              <a:avLst/>
            </a:prstGeom>
            <a:gradFill rotWithShape="0">
              <a:gsLst>
                <a:gs pos="0">
                  <a:srgbClr val="602000"/>
                </a:gs>
                <a:gs pos="5000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3" name="Rectangle 17"/>
            <p:cNvSpPr>
              <a:spLocks/>
            </p:cNvSpPr>
            <p:nvPr/>
          </p:nvSpPr>
          <p:spPr bwMode="auto">
            <a:xfrm>
              <a:off x="3840" y="0"/>
              <a:ext cx="536"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4" name="Rectangle 18"/>
            <p:cNvSpPr>
              <a:spLocks/>
            </p:cNvSpPr>
            <p:nvPr/>
          </p:nvSpPr>
          <p:spPr bwMode="auto">
            <a:xfrm>
              <a:off x="4368" y="0"/>
              <a:ext cx="248" cy="4320"/>
            </a:xfrm>
            <a:prstGeom prst="rect">
              <a:avLst/>
            </a:prstGeom>
            <a:gradFill rotWithShape="0">
              <a:gsLst>
                <a:gs pos="0">
                  <a:srgbClr val="602000"/>
                </a:gs>
                <a:gs pos="50000">
                  <a:srgbClr val="5C1E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5" name="Rectangle 19"/>
            <p:cNvSpPr>
              <a:spLocks/>
            </p:cNvSpPr>
            <p:nvPr/>
          </p:nvSpPr>
          <p:spPr bwMode="auto">
            <a:xfrm>
              <a:off x="2680" y="0"/>
              <a:ext cx="160" cy="4320"/>
            </a:xfrm>
            <a:prstGeom prst="rect">
              <a:avLst/>
            </a:prstGeom>
            <a:gradFill rotWithShape="0">
              <a:gsLst>
                <a:gs pos="0">
                  <a:srgbClr val="602000"/>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6" name="Rectangle 20"/>
            <p:cNvSpPr>
              <a:spLocks/>
            </p:cNvSpPr>
            <p:nvPr/>
          </p:nvSpPr>
          <p:spPr bwMode="auto">
            <a:xfrm>
              <a:off x="2366" y="0"/>
              <a:ext cx="344" cy="4320"/>
            </a:xfrm>
            <a:prstGeom prst="rect">
              <a:avLst/>
            </a:prstGeom>
            <a:gradFill rotWithShape="0">
              <a:gsLst>
                <a:gs pos="0">
                  <a:srgbClr val="800000"/>
                </a:gs>
                <a:gs pos="100000">
                  <a:srgbClr val="602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sz="1200">
                  <a:solidFill>
                    <a:srgbClr val="FFFFFF"/>
                  </a:solidFill>
                  <a:latin typeface="Gill Sans" charset="0"/>
                  <a:cs typeface="ヒラギノ角ゴ ProN W3" charset="0"/>
                  <a:sym typeface="Gill Sans" charset="0"/>
                </a:defRPr>
              </a:lvl1pPr>
              <a:lvl2pPr marL="742950" indent="-285750">
                <a:defRPr sz="1200">
                  <a:solidFill>
                    <a:srgbClr val="FFFFFF"/>
                  </a:solidFill>
                  <a:latin typeface="Gill Sans" charset="0"/>
                  <a:cs typeface="ヒラギノ角ゴ ProN W3" charset="0"/>
                  <a:sym typeface="Gill Sans" charset="0"/>
                </a:defRPr>
              </a:lvl2pPr>
              <a:lvl3pPr marL="1143000" indent="-228600">
                <a:defRPr sz="1200">
                  <a:solidFill>
                    <a:srgbClr val="FFFFFF"/>
                  </a:solidFill>
                  <a:latin typeface="Gill Sans" charset="0"/>
                  <a:cs typeface="ヒラギノ角ゴ ProN W3" charset="0"/>
                  <a:sym typeface="Gill Sans" charset="0"/>
                </a:defRPr>
              </a:lvl3pPr>
              <a:lvl4pPr marL="1600200" indent="-228600">
                <a:defRPr sz="1200">
                  <a:solidFill>
                    <a:srgbClr val="FFFFFF"/>
                  </a:solidFill>
                  <a:latin typeface="Gill Sans" charset="0"/>
                  <a:cs typeface="ヒラギノ角ゴ ProN W3" charset="0"/>
                  <a:sym typeface="Gill Sans" charset="0"/>
                </a:defRPr>
              </a:lvl4pPr>
              <a:lvl5pPr marL="2057400" indent="-228600">
                <a:defRPr sz="1200">
                  <a:solidFill>
                    <a:srgbClr val="FFFFFF"/>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1200">
                  <a:solidFill>
                    <a:srgbClr val="FFFFFF"/>
                  </a:solidFill>
                  <a:latin typeface="Gill Sans" charset="0"/>
                  <a:cs typeface="ヒラギノ角ゴ ProN W3" charset="0"/>
                  <a:sym typeface="Gill Sans"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7" name="Freeform 21"/>
            <p:cNvSpPr>
              <a:spLocks/>
            </p:cNvSpPr>
            <p:nvPr/>
          </p:nvSpPr>
          <p:spPr bwMode="auto">
            <a:xfrm>
              <a:off x="1" y="3875"/>
              <a:ext cx="5760" cy="445"/>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2 w 21600"/>
                <a:gd name="T13" fmla="*/ 0 h 21600"/>
                <a:gd name="T14" fmla="*/ 2 w 21600"/>
                <a:gd name="T15" fmla="*/ 0 h 21600"/>
                <a:gd name="T16" fmla="*/ 2 w 21600"/>
                <a:gd name="T17" fmla="*/ 0 h 21600"/>
                <a:gd name="T18" fmla="*/ 2 w 21600"/>
                <a:gd name="T19" fmla="*/ 0 h 21600"/>
                <a:gd name="T20" fmla="*/ 2 w 21600"/>
                <a:gd name="T21" fmla="*/ 0 h 21600"/>
                <a:gd name="T22" fmla="*/ 2 w 21600"/>
                <a:gd name="T23" fmla="*/ 0 h 21600"/>
                <a:gd name="T24" fmla="*/ 2 w 21600"/>
                <a:gd name="T25" fmla="*/ 0 h 21600"/>
                <a:gd name="T26" fmla="*/ 2 w 21600"/>
                <a:gd name="T27" fmla="*/ 0 h 21600"/>
                <a:gd name="T28" fmla="*/ 2 w 21600"/>
                <a:gd name="T29" fmla="*/ 0 h 21600"/>
                <a:gd name="T30" fmla="*/ 2 w 21600"/>
                <a:gd name="T31" fmla="*/ 0 h 21600"/>
                <a:gd name="T32" fmla="*/ 1 w 21600"/>
                <a:gd name="T33" fmla="*/ 0 h 21600"/>
                <a:gd name="T34" fmla="*/ 1 w 21600"/>
                <a:gd name="T35" fmla="*/ 0 h 21600"/>
                <a:gd name="T36" fmla="*/ 1 w 21600"/>
                <a:gd name="T37" fmla="*/ 0 h 21600"/>
                <a:gd name="T38" fmla="*/ 1 w 21600"/>
                <a:gd name="T39" fmla="*/ 0 h 21600"/>
                <a:gd name="T40" fmla="*/ 1 w 21600"/>
                <a:gd name="T41" fmla="*/ 0 h 21600"/>
                <a:gd name="T42" fmla="*/ 1 w 21600"/>
                <a:gd name="T43" fmla="*/ 0 h 21600"/>
                <a:gd name="T44" fmla="*/ 1 w 21600"/>
                <a:gd name="T45" fmla="*/ 0 h 21600"/>
                <a:gd name="T46" fmla="*/ 1 w 21600"/>
                <a:gd name="T47" fmla="*/ 0 h 21600"/>
                <a:gd name="T48" fmla="*/ 1 w 21600"/>
                <a:gd name="T49" fmla="*/ 0 h 21600"/>
                <a:gd name="T50" fmla="*/ 1 w 21600"/>
                <a:gd name="T51" fmla="*/ 0 h 21600"/>
                <a:gd name="T52" fmla="*/ 1 w 21600"/>
                <a:gd name="T53" fmla="*/ 0 h 21600"/>
                <a:gd name="T54" fmla="*/ 1 w 21600"/>
                <a:gd name="T55" fmla="*/ 0 h 21600"/>
                <a:gd name="T56" fmla="*/ 1 w 21600"/>
                <a:gd name="T57" fmla="*/ 0 h 21600"/>
                <a:gd name="T58" fmla="*/ 1 w 21600"/>
                <a:gd name="T59" fmla="*/ 0 h 21600"/>
                <a:gd name="T60" fmla="*/ 1 w 21600"/>
                <a:gd name="T61" fmla="*/ 0 h 21600"/>
                <a:gd name="T62" fmla="*/ 1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0 w 21600"/>
                <a:gd name="T83" fmla="*/ 0 h 21600"/>
                <a:gd name="T84" fmla="*/ 0 w 21600"/>
                <a:gd name="T85" fmla="*/ 0 h 21600"/>
                <a:gd name="T86" fmla="*/ 0 w 21600"/>
                <a:gd name="T87" fmla="*/ 0 h 21600"/>
                <a:gd name="T88" fmla="*/ 0 w 21600"/>
                <a:gd name="T89" fmla="*/ 0 h 21600"/>
                <a:gd name="T90" fmla="*/ 0 w 21600"/>
                <a:gd name="T91" fmla="*/ 0 h 21600"/>
                <a:gd name="T92" fmla="*/ 0 w 21600"/>
                <a:gd name="T93" fmla="*/ 0 h 21600"/>
                <a:gd name="T94" fmla="*/ 0 w 21600"/>
                <a:gd name="T95" fmla="*/ 0 h 21600"/>
                <a:gd name="T96" fmla="*/ 0 w 21600"/>
                <a:gd name="T97" fmla="*/ 0 h 21600"/>
                <a:gd name="T98" fmla="*/ 0 w 21600"/>
                <a:gd name="T99" fmla="*/ 0 h 21600"/>
                <a:gd name="T100" fmla="*/ 0 w 21600"/>
                <a:gd name="T101" fmla="*/ 0 h 21600"/>
                <a:gd name="T102" fmla="*/ 0 w 21600"/>
                <a:gd name="T103" fmla="*/ 0 h 21600"/>
                <a:gd name="T104" fmla="*/ 2 w 21600"/>
                <a:gd name="T105" fmla="*/ 0 h 2160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600" h="21600">
                  <a:moveTo>
                    <a:pt x="21600" y="21600"/>
                  </a:moveTo>
                  <a:lnTo>
                    <a:pt x="21600" y="3689"/>
                  </a:lnTo>
                  <a:lnTo>
                    <a:pt x="21488" y="3932"/>
                  </a:lnTo>
                  <a:lnTo>
                    <a:pt x="21375" y="4174"/>
                  </a:lnTo>
                  <a:lnTo>
                    <a:pt x="21173" y="4417"/>
                  </a:lnTo>
                  <a:lnTo>
                    <a:pt x="20970" y="4417"/>
                  </a:lnTo>
                  <a:lnTo>
                    <a:pt x="20790" y="4417"/>
                  </a:lnTo>
                  <a:lnTo>
                    <a:pt x="20655" y="4174"/>
                  </a:lnTo>
                  <a:lnTo>
                    <a:pt x="20588" y="4174"/>
                  </a:lnTo>
                  <a:lnTo>
                    <a:pt x="20543" y="3932"/>
                  </a:lnTo>
                  <a:lnTo>
                    <a:pt x="20498" y="3689"/>
                  </a:lnTo>
                  <a:lnTo>
                    <a:pt x="20453" y="3689"/>
                  </a:lnTo>
                  <a:lnTo>
                    <a:pt x="20453" y="3398"/>
                  </a:lnTo>
                  <a:lnTo>
                    <a:pt x="20430" y="3398"/>
                  </a:lnTo>
                  <a:lnTo>
                    <a:pt x="20430" y="3155"/>
                  </a:lnTo>
                  <a:lnTo>
                    <a:pt x="20430" y="2912"/>
                  </a:lnTo>
                  <a:lnTo>
                    <a:pt x="20430" y="2670"/>
                  </a:lnTo>
                  <a:lnTo>
                    <a:pt x="20408" y="2427"/>
                  </a:lnTo>
                  <a:lnTo>
                    <a:pt x="20408" y="2136"/>
                  </a:lnTo>
                  <a:lnTo>
                    <a:pt x="20385" y="1893"/>
                  </a:lnTo>
                  <a:lnTo>
                    <a:pt x="20340" y="1650"/>
                  </a:lnTo>
                  <a:lnTo>
                    <a:pt x="20318" y="1408"/>
                  </a:lnTo>
                  <a:lnTo>
                    <a:pt x="20303" y="874"/>
                  </a:lnTo>
                  <a:lnTo>
                    <a:pt x="20254" y="777"/>
                  </a:lnTo>
                  <a:lnTo>
                    <a:pt x="20198" y="485"/>
                  </a:lnTo>
                  <a:lnTo>
                    <a:pt x="20130" y="340"/>
                  </a:lnTo>
                  <a:lnTo>
                    <a:pt x="19995" y="340"/>
                  </a:lnTo>
                  <a:lnTo>
                    <a:pt x="19673" y="485"/>
                  </a:lnTo>
                  <a:lnTo>
                    <a:pt x="19290" y="340"/>
                  </a:lnTo>
                  <a:lnTo>
                    <a:pt x="19088" y="777"/>
                  </a:lnTo>
                  <a:lnTo>
                    <a:pt x="18941" y="1068"/>
                  </a:lnTo>
                  <a:lnTo>
                    <a:pt x="18885" y="1456"/>
                  </a:lnTo>
                  <a:lnTo>
                    <a:pt x="18833" y="1893"/>
                  </a:lnTo>
                  <a:lnTo>
                    <a:pt x="18788" y="2136"/>
                  </a:lnTo>
                  <a:lnTo>
                    <a:pt x="18698" y="2670"/>
                  </a:lnTo>
                  <a:lnTo>
                    <a:pt x="18563" y="3398"/>
                  </a:lnTo>
                  <a:lnTo>
                    <a:pt x="18450" y="4174"/>
                  </a:lnTo>
                  <a:lnTo>
                    <a:pt x="18315" y="4660"/>
                  </a:lnTo>
                  <a:lnTo>
                    <a:pt x="18203" y="4951"/>
                  </a:lnTo>
                  <a:lnTo>
                    <a:pt x="18090" y="5194"/>
                  </a:lnTo>
                  <a:lnTo>
                    <a:pt x="17978" y="5436"/>
                  </a:lnTo>
                  <a:lnTo>
                    <a:pt x="17865" y="5436"/>
                  </a:lnTo>
                  <a:lnTo>
                    <a:pt x="17775" y="5436"/>
                  </a:lnTo>
                  <a:lnTo>
                    <a:pt x="17685" y="5194"/>
                  </a:lnTo>
                  <a:lnTo>
                    <a:pt x="17618" y="4951"/>
                  </a:lnTo>
                  <a:lnTo>
                    <a:pt x="17528" y="4660"/>
                  </a:lnTo>
                  <a:lnTo>
                    <a:pt x="17483" y="4417"/>
                  </a:lnTo>
                  <a:lnTo>
                    <a:pt x="17415" y="4174"/>
                  </a:lnTo>
                  <a:lnTo>
                    <a:pt x="17366" y="3204"/>
                  </a:lnTo>
                  <a:lnTo>
                    <a:pt x="17314" y="2039"/>
                  </a:lnTo>
                  <a:lnTo>
                    <a:pt x="17243" y="1213"/>
                  </a:lnTo>
                  <a:lnTo>
                    <a:pt x="17190" y="631"/>
                  </a:lnTo>
                  <a:lnTo>
                    <a:pt x="17119" y="194"/>
                  </a:lnTo>
                  <a:lnTo>
                    <a:pt x="17006" y="146"/>
                  </a:lnTo>
                  <a:lnTo>
                    <a:pt x="16928" y="437"/>
                  </a:lnTo>
                  <a:lnTo>
                    <a:pt x="16853" y="874"/>
                  </a:lnTo>
                  <a:lnTo>
                    <a:pt x="16766" y="1116"/>
                  </a:lnTo>
                  <a:lnTo>
                    <a:pt x="16650" y="1408"/>
                  </a:lnTo>
                  <a:lnTo>
                    <a:pt x="16538" y="1893"/>
                  </a:lnTo>
                  <a:lnTo>
                    <a:pt x="16403" y="2427"/>
                  </a:lnTo>
                  <a:lnTo>
                    <a:pt x="16245" y="2912"/>
                  </a:lnTo>
                  <a:lnTo>
                    <a:pt x="16065" y="3689"/>
                  </a:lnTo>
                  <a:lnTo>
                    <a:pt x="15885" y="3932"/>
                  </a:lnTo>
                  <a:lnTo>
                    <a:pt x="15686" y="4417"/>
                  </a:lnTo>
                  <a:lnTo>
                    <a:pt x="15480" y="4660"/>
                  </a:lnTo>
                  <a:lnTo>
                    <a:pt x="15278" y="4951"/>
                  </a:lnTo>
                  <a:lnTo>
                    <a:pt x="15075" y="4951"/>
                  </a:lnTo>
                  <a:lnTo>
                    <a:pt x="14873" y="4951"/>
                  </a:lnTo>
                  <a:lnTo>
                    <a:pt x="14670" y="4951"/>
                  </a:lnTo>
                  <a:lnTo>
                    <a:pt x="14468" y="4951"/>
                  </a:lnTo>
                  <a:lnTo>
                    <a:pt x="14288" y="4951"/>
                  </a:lnTo>
                  <a:lnTo>
                    <a:pt x="14108" y="4660"/>
                  </a:lnTo>
                  <a:lnTo>
                    <a:pt x="13973" y="4417"/>
                  </a:lnTo>
                  <a:lnTo>
                    <a:pt x="13815" y="3932"/>
                  </a:lnTo>
                  <a:lnTo>
                    <a:pt x="13703" y="3689"/>
                  </a:lnTo>
                  <a:lnTo>
                    <a:pt x="13658" y="3398"/>
                  </a:lnTo>
                  <a:lnTo>
                    <a:pt x="13613" y="3155"/>
                  </a:lnTo>
                  <a:lnTo>
                    <a:pt x="13545" y="2912"/>
                  </a:lnTo>
                  <a:lnTo>
                    <a:pt x="13478" y="2427"/>
                  </a:lnTo>
                  <a:lnTo>
                    <a:pt x="13410" y="2427"/>
                  </a:lnTo>
                  <a:lnTo>
                    <a:pt x="13343" y="2136"/>
                  </a:lnTo>
                  <a:lnTo>
                    <a:pt x="13275" y="2136"/>
                  </a:lnTo>
                  <a:lnTo>
                    <a:pt x="13230" y="2136"/>
                  </a:lnTo>
                  <a:lnTo>
                    <a:pt x="13185" y="2427"/>
                  </a:lnTo>
                  <a:lnTo>
                    <a:pt x="13140" y="2427"/>
                  </a:lnTo>
                  <a:lnTo>
                    <a:pt x="13095" y="2670"/>
                  </a:lnTo>
                  <a:lnTo>
                    <a:pt x="13050" y="2670"/>
                  </a:lnTo>
                  <a:lnTo>
                    <a:pt x="13005" y="3155"/>
                  </a:lnTo>
                  <a:lnTo>
                    <a:pt x="12960" y="3398"/>
                  </a:lnTo>
                  <a:lnTo>
                    <a:pt x="12938" y="3398"/>
                  </a:lnTo>
                  <a:lnTo>
                    <a:pt x="12825" y="3689"/>
                  </a:lnTo>
                  <a:lnTo>
                    <a:pt x="12488" y="3932"/>
                  </a:lnTo>
                  <a:lnTo>
                    <a:pt x="12015" y="4417"/>
                  </a:lnTo>
                  <a:lnTo>
                    <a:pt x="11723" y="4951"/>
                  </a:lnTo>
                  <a:lnTo>
                    <a:pt x="11430" y="5436"/>
                  </a:lnTo>
                  <a:lnTo>
                    <a:pt x="11138" y="5970"/>
                  </a:lnTo>
                  <a:lnTo>
                    <a:pt x="10890" y="6213"/>
                  </a:lnTo>
                  <a:lnTo>
                    <a:pt x="10755" y="6213"/>
                  </a:lnTo>
                  <a:lnTo>
                    <a:pt x="10665" y="6213"/>
                  </a:lnTo>
                  <a:lnTo>
                    <a:pt x="10553" y="6213"/>
                  </a:lnTo>
                  <a:lnTo>
                    <a:pt x="10463" y="6213"/>
                  </a:lnTo>
                  <a:lnTo>
                    <a:pt x="10373" y="5970"/>
                  </a:lnTo>
                  <a:lnTo>
                    <a:pt x="10283" y="5679"/>
                  </a:lnTo>
                  <a:lnTo>
                    <a:pt x="10215" y="5436"/>
                  </a:lnTo>
                  <a:lnTo>
                    <a:pt x="10148" y="5194"/>
                  </a:lnTo>
                  <a:lnTo>
                    <a:pt x="10140" y="4029"/>
                  </a:lnTo>
                  <a:lnTo>
                    <a:pt x="10163" y="2718"/>
                  </a:lnTo>
                  <a:lnTo>
                    <a:pt x="10163" y="1747"/>
                  </a:lnTo>
                  <a:lnTo>
                    <a:pt x="10110" y="1213"/>
                  </a:lnTo>
                  <a:lnTo>
                    <a:pt x="10020" y="1747"/>
                  </a:lnTo>
                  <a:lnTo>
                    <a:pt x="9968" y="2427"/>
                  </a:lnTo>
                  <a:lnTo>
                    <a:pt x="9893" y="2912"/>
                  </a:lnTo>
                  <a:lnTo>
                    <a:pt x="9803" y="3689"/>
                  </a:lnTo>
                  <a:lnTo>
                    <a:pt x="9713" y="4077"/>
                  </a:lnTo>
                  <a:lnTo>
                    <a:pt x="9593" y="4611"/>
                  </a:lnTo>
                  <a:lnTo>
                    <a:pt x="9510" y="4757"/>
                  </a:lnTo>
                  <a:lnTo>
                    <a:pt x="9405" y="4951"/>
                  </a:lnTo>
                  <a:lnTo>
                    <a:pt x="9293" y="5097"/>
                  </a:lnTo>
                  <a:lnTo>
                    <a:pt x="9165" y="5291"/>
                  </a:lnTo>
                  <a:lnTo>
                    <a:pt x="9038" y="5339"/>
                  </a:lnTo>
                  <a:lnTo>
                    <a:pt x="8903" y="5194"/>
                  </a:lnTo>
                  <a:lnTo>
                    <a:pt x="8805" y="5000"/>
                  </a:lnTo>
                  <a:lnTo>
                    <a:pt x="8708" y="4417"/>
                  </a:lnTo>
                  <a:lnTo>
                    <a:pt x="8640" y="4174"/>
                  </a:lnTo>
                  <a:lnTo>
                    <a:pt x="8595" y="3932"/>
                  </a:lnTo>
                  <a:lnTo>
                    <a:pt x="8573" y="3689"/>
                  </a:lnTo>
                  <a:lnTo>
                    <a:pt x="8528" y="3398"/>
                  </a:lnTo>
                  <a:lnTo>
                    <a:pt x="8505" y="3155"/>
                  </a:lnTo>
                  <a:lnTo>
                    <a:pt x="8423" y="874"/>
                  </a:lnTo>
                  <a:lnTo>
                    <a:pt x="8340" y="0"/>
                  </a:lnTo>
                  <a:lnTo>
                    <a:pt x="8194" y="146"/>
                  </a:lnTo>
                  <a:lnTo>
                    <a:pt x="8085" y="777"/>
                  </a:lnTo>
                  <a:lnTo>
                    <a:pt x="7973" y="1068"/>
                  </a:lnTo>
                  <a:lnTo>
                    <a:pt x="7804" y="2378"/>
                  </a:lnTo>
                  <a:lnTo>
                    <a:pt x="7680" y="3107"/>
                  </a:lnTo>
                  <a:lnTo>
                    <a:pt x="7568" y="3689"/>
                  </a:lnTo>
                  <a:lnTo>
                    <a:pt x="7448" y="4660"/>
                  </a:lnTo>
                  <a:lnTo>
                    <a:pt x="7110" y="4951"/>
                  </a:lnTo>
                  <a:lnTo>
                    <a:pt x="6728" y="4951"/>
                  </a:lnTo>
                  <a:lnTo>
                    <a:pt x="6345" y="4951"/>
                  </a:lnTo>
                  <a:lnTo>
                    <a:pt x="6165" y="4951"/>
                  </a:lnTo>
                  <a:lnTo>
                    <a:pt x="6008" y="4660"/>
                  </a:lnTo>
                  <a:lnTo>
                    <a:pt x="5850" y="4417"/>
                  </a:lnTo>
                  <a:lnTo>
                    <a:pt x="5715" y="4174"/>
                  </a:lnTo>
                  <a:lnTo>
                    <a:pt x="5648" y="4174"/>
                  </a:lnTo>
                  <a:lnTo>
                    <a:pt x="5603" y="3932"/>
                  </a:lnTo>
                  <a:lnTo>
                    <a:pt x="5558" y="3689"/>
                  </a:lnTo>
                  <a:lnTo>
                    <a:pt x="5535" y="3398"/>
                  </a:lnTo>
                  <a:lnTo>
                    <a:pt x="5468" y="3155"/>
                  </a:lnTo>
                  <a:lnTo>
                    <a:pt x="5400" y="2670"/>
                  </a:lnTo>
                  <a:lnTo>
                    <a:pt x="5355" y="2427"/>
                  </a:lnTo>
                  <a:lnTo>
                    <a:pt x="5288" y="2427"/>
                  </a:lnTo>
                  <a:lnTo>
                    <a:pt x="5243" y="2136"/>
                  </a:lnTo>
                  <a:lnTo>
                    <a:pt x="5198" y="2136"/>
                  </a:lnTo>
                  <a:lnTo>
                    <a:pt x="5153" y="2136"/>
                  </a:lnTo>
                  <a:lnTo>
                    <a:pt x="5085" y="2136"/>
                  </a:lnTo>
                  <a:lnTo>
                    <a:pt x="5040" y="2136"/>
                  </a:lnTo>
                  <a:lnTo>
                    <a:pt x="4995" y="2427"/>
                  </a:lnTo>
                  <a:lnTo>
                    <a:pt x="4905" y="2670"/>
                  </a:lnTo>
                  <a:lnTo>
                    <a:pt x="4725" y="3398"/>
                  </a:lnTo>
                  <a:lnTo>
                    <a:pt x="4568" y="4174"/>
                  </a:lnTo>
                  <a:lnTo>
                    <a:pt x="4410" y="4660"/>
                  </a:lnTo>
                  <a:lnTo>
                    <a:pt x="4275" y="5194"/>
                  </a:lnTo>
                  <a:lnTo>
                    <a:pt x="4118" y="5679"/>
                  </a:lnTo>
                  <a:lnTo>
                    <a:pt x="3983" y="6213"/>
                  </a:lnTo>
                  <a:lnTo>
                    <a:pt x="3825" y="6456"/>
                  </a:lnTo>
                  <a:lnTo>
                    <a:pt x="3555" y="6941"/>
                  </a:lnTo>
                  <a:lnTo>
                    <a:pt x="3308" y="7232"/>
                  </a:lnTo>
                  <a:lnTo>
                    <a:pt x="3083" y="7232"/>
                  </a:lnTo>
                  <a:lnTo>
                    <a:pt x="2858" y="6941"/>
                  </a:lnTo>
                  <a:lnTo>
                    <a:pt x="2655" y="6698"/>
                  </a:lnTo>
                  <a:lnTo>
                    <a:pt x="2453" y="6213"/>
                  </a:lnTo>
                  <a:lnTo>
                    <a:pt x="2295" y="5679"/>
                  </a:lnTo>
                  <a:lnTo>
                    <a:pt x="2138" y="5194"/>
                  </a:lnTo>
                  <a:lnTo>
                    <a:pt x="2003" y="4660"/>
                  </a:lnTo>
                  <a:lnTo>
                    <a:pt x="1890" y="4174"/>
                  </a:lnTo>
                  <a:lnTo>
                    <a:pt x="1800" y="3689"/>
                  </a:lnTo>
                  <a:lnTo>
                    <a:pt x="1733" y="3155"/>
                  </a:lnTo>
                  <a:lnTo>
                    <a:pt x="1665" y="2670"/>
                  </a:lnTo>
                  <a:lnTo>
                    <a:pt x="1598" y="2136"/>
                  </a:lnTo>
                  <a:lnTo>
                    <a:pt x="1530" y="1650"/>
                  </a:lnTo>
                  <a:lnTo>
                    <a:pt x="1508" y="1650"/>
                  </a:lnTo>
                  <a:lnTo>
                    <a:pt x="1485" y="1650"/>
                  </a:lnTo>
                  <a:lnTo>
                    <a:pt x="1463" y="1650"/>
                  </a:lnTo>
                  <a:lnTo>
                    <a:pt x="1440" y="1650"/>
                  </a:lnTo>
                  <a:lnTo>
                    <a:pt x="1418" y="1893"/>
                  </a:lnTo>
                  <a:lnTo>
                    <a:pt x="1395" y="2136"/>
                  </a:lnTo>
                  <a:lnTo>
                    <a:pt x="1350" y="2670"/>
                  </a:lnTo>
                  <a:lnTo>
                    <a:pt x="1305" y="3155"/>
                  </a:lnTo>
                  <a:lnTo>
                    <a:pt x="1283" y="3398"/>
                  </a:lnTo>
                  <a:lnTo>
                    <a:pt x="1260" y="3689"/>
                  </a:lnTo>
                  <a:lnTo>
                    <a:pt x="1215" y="4174"/>
                  </a:lnTo>
                  <a:lnTo>
                    <a:pt x="1148" y="4417"/>
                  </a:lnTo>
                  <a:lnTo>
                    <a:pt x="1080" y="4660"/>
                  </a:lnTo>
                  <a:lnTo>
                    <a:pt x="990" y="4951"/>
                  </a:lnTo>
                  <a:lnTo>
                    <a:pt x="900" y="5194"/>
                  </a:lnTo>
                  <a:lnTo>
                    <a:pt x="810" y="5436"/>
                  </a:lnTo>
                  <a:lnTo>
                    <a:pt x="720" y="5436"/>
                  </a:lnTo>
                  <a:lnTo>
                    <a:pt x="630" y="5679"/>
                  </a:lnTo>
                  <a:lnTo>
                    <a:pt x="544" y="5679"/>
                  </a:lnTo>
                  <a:lnTo>
                    <a:pt x="450" y="5679"/>
                  </a:lnTo>
                  <a:lnTo>
                    <a:pt x="338" y="5436"/>
                  </a:lnTo>
                  <a:lnTo>
                    <a:pt x="248" y="5436"/>
                  </a:lnTo>
                  <a:lnTo>
                    <a:pt x="158" y="5194"/>
                  </a:lnTo>
                  <a:lnTo>
                    <a:pt x="90" y="4951"/>
                  </a:lnTo>
                  <a:lnTo>
                    <a:pt x="0" y="4660"/>
                  </a:lnTo>
                  <a:lnTo>
                    <a:pt x="0" y="21600"/>
                  </a:lnTo>
                  <a:lnTo>
                    <a:pt x="21600" y="21600"/>
                  </a:lnTo>
                </a:path>
              </a:pathLst>
            </a:custGeom>
            <a:solidFill>
              <a:srgbClr val="000000">
                <a:alpha val="49803"/>
              </a:srgbClr>
            </a:soli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sp>
          <p:nvSpPr>
            <p:cNvPr id="33818" name="Freeform 22"/>
            <p:cNvSpPr>
              <a:spLocks/>
            </p:cNvSpPr>
            <p:nvPr/>
          </p:nvSpPr>
          <p:spPr bwMode="auto">
            <a:xfrm>
              <a:off x="0" y="3867"/>
              <a:ext cx="5770" cy="174"/>
            </a:xfrm>
            <a:custGeom>
              <a:avLst/>
              <a:gdLst>
                <a:gd name="T0" fmla="*/ 2 w 21600"/>
                <a:gd name="T1" fmla="*/ 0 h 21600"/>
                <a:gd name="T2" fmla="*/ 2 w 21600"/>
                <a:gd name="T3" fmla="*/ 0 h 21600"/>
                <a:gd name="T4" fmla="*/ 2 w 21600"/>
                <a:gd name="T5" fmla="*/ 0 h 21600"/>
                <a:gd name="T6" fmla="*/ 2 w 21600"/>
                <a:gd name="T7" fmla="*/ 0 h 21600"/>
                <a:gd name="T8" fmla="*/ 2 w 21600"/>
                <a:gd name="T9" fmla="*/ 0 h 21600"/>
                <a:gd name="T10" fmla="*/ 2 w 21600"/>
                <a:gd name="T11" fmla="*/ 0 h 21600"/>
                <a:gd name="T12" fmla="*/ 1 w 21600"/>
                <a:gd name="T13" fmla="*/ 0 h 21600"/>
                <a:gd name="T14" fmla="*/ 1 w 21600"/>
                <a:gd name="T15" fmla="*/ 0 h 21600"/>
                <a:gd name="T16" fmla="*/ 1 w 21600"/>
                <a:gd name="T17" fmla="*/ 0 h 21600"/>
                <a:gd name="T18" fmla="*/ 1 w 21600"/>
                <a:gd name="T19" fmla="*/ 0 h 21600"/>
                <a:gd name="T20" fmla="*/ 1 w 21600"/>
                <a:gd name="T21" fmla="*/ 0 h 21600"/>
                <a:gd name="T22" fmla="*/ 1 w 21600"/>
                <a:gd name="T23" fmla="*/ 0 h 21600"/>
                <a:gd name="T24" fmla="*/ 1 w 21600"/>
                <a:gd name="T25" fmla="*/ 0 h 21600"/>
                <a:gd name="T26" fmla="*/ 1 w 21600"/>
                <a:gd name="T27" fmla="*/ 0 h 21600"/>
                <a:gd name="T28" fmla="*/ 1 w 21600"/>
                <a:gd name="T29" fmla="*/ 0 h 21600"/>
                <a:gd name="T30" fmla="*/ 1 w 21600"/>
                <a:gd name="T31" fmla="*/ 0 h 21600"/>
                <a:gd name="T32" fmla="*/ 1 w 21600"/>
                <a:gd name="T33" fmla="*/ 0 h 21600"/>
                <a:gd name="T34" fmla="*/ 1 w 21600"/>
                <a:gd name="T35" fmla="*/ 0 h 21600"/>
                <a:gd name="T36" fmla="*/ 1 w 21600"/>
                <a:gd name="T37" fmla="*/ 0 h 21600"/>
                <a:gd name="T38" fmla="*/ 1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1 w 21600"/>
                <a:gd name="T65" fmla="*/ 0 h 21600"/>
                <a:gd name="T66" fmla="*/ 1 w 21600"/>
                <a:gd name="T67" fmla="*/ 0 h 21600"/>
                <a:gd name="T68" fmla="*/ 1 w 21600"/>
                <a:gd name="T69" fmla="*/ 0 h 21600"/>
                <a:gd name="T70" fmla="*/ 1 w 21600"/>
                <a:gd name="T71" fmla="*/ 0 h 21600"/>
                <a:gd name="T72" fmla="*/ 1 w 21600"/>
                <a:gd name="T73" fmla="*/ 0 h 21600"/>
                <a:gd name="T74" fmla="*/ 1 w 21600"/>
                <a:gd name="T75" fmla="*/ 0 h 21600"/>
                <a:gd name="T76" fmla="*/ 1 w 21600"/>
                <a:gd name="T77" fmla="*/ 0 h 21600"/>
                <a:gd name="T78" fmla="*/ 1 w 21600"/>
                <a:gd name="T79" fmla="*/ 0 h 21600"/>
                <a:gd name="T80" fmla="*/ 1 w 21600"/>
                <a:gd name="T81" fmla="*/ 0 h 21600"/>
                <a:gd name="T82" fmla="*/ 1 w 21600"/>
                <a:gd name="T83" fmla="*/ 0 h 21600"/>
                <a:gd name="T84" fmla="*/ 1 w 21600"/>
                <a:gd name="T85" fmla="*/ 0 h 21600"/>
                <a:gd name="T86" fmla="*/ 1 w 21600"/>
                <a:gd name="T87" fmla="*/ 0 h 21600"/>
                <a:gd name="T88" fmla="*/ 1 w 21600"/>
                <a:gd name="T89" fmla="*/ 0 h 21600"/>
                <a:gd name="T90" fmla="*/ 1 w 21600"/>
                <a:gd name="T91" fmla="*/ 0 h 21600"/>
                <a:gd name="T92" fmla="*/ 2 w 21600"/>
                <a:gd name="T93" fmla="*/ 0 h 21600"/>
                <a:gd name="T94" fmla="*/ 2 w 21600"/>
                <a:gd name="T95" fmla="*/ 0 h 21600"/>
                <a:gd name="T96" fmla="*/ 2 w 21600"/>
                <a:gd name="T97" fmla="*/ 0 h 21600"/>
                <a:gd name="T98" fmla="*/ 2 w 21600"/>
                <a:gd name="T99" fmla="*/ 0 h 21600"/>
                <a:gd name="T100" fmla="*/ 2 w 21600"/>
                <a:gd name="T101" fmla="*/ 0 h 21600"/>
                <a:gd name="T102" fmla="*/ 2 w 21600"/>
                <a:gd name="T103" fmla="*/ 0 h 21600"/>
                <a:gd name="T104" fmla="*/ 2 w 21600"/>
                <a:gd name="T105" fmla="*/ 0 h 21600"/>
                <a:gd name="T106" fmla="*/ 2 w 21600"/>
                <a:gd name="T107" fmla="*/ 0 h 21600"/>
                <a:gd name="T108" fmla="*/ 2 w 21600"/>
                <a:gd name="T109" fmla="*/ 0 h 21600"/>
                <a:gd name="T110" fmla="*/ 2 w 21600"/>
                <a:gd name="T111" fmla="*/ 0 h 21600"/>
                <a:gd name="T112" fmla="*/ 2 w 21600"/>
                <a:gd name="T113" fmla="*/ 0 h 21600"/>
                <a:gd name="T114" fmla="*/ 2 w 21600"/>
                <a:gd name="T115" fmla="*/ 0 h 21600"/>
                <a:gd name="T116" fmla="*/ 2 w 21600"/>
                <a:gd name="T117" fmla="*/ 0 h 21600"/>
                <a:gd name="T118" fmla="*/ 2 w 21600"/>
                <a:gd name="T119" fmla="*/ 0 h 21600"/>
                <a:gd name="T120" fmla="*/ 2 w 21600"/>
                <a:gd name="T121" fmla="*/ 0 h 21600"/>
                <a:gd name="T122" fmla="*/ 2 w 21600"/>
                <a:gd name="T123" fmla="*/ 0 h 216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600" h="21600">
                  <a:moveTo>
                    <a:pt x="19283" y="2979"/>
                  </a:moveTo>
                  <a:lnTo>
                    <a:pt x="19193" y="3228"/>
                  </a:lnTo>
                  <a:lnTo>
                    <a:pt x="19024" y="3724"/>
                  </a:lnTo>
                  <a:lnTo>
                    <a:pt x="18901" y="4717"/>
                  </a:lnTo>
                  <a:lnTo>
                    <a:pt x="18826" y="5959"/>
                  </a:lnTo>
                  <a:lnTo>
                    <a:pt x="18781" y="6703"/>
                  </a:lnTo>
                  <a:lnTo>
                    <a:pt x="18691" y="8193"/>
                  </a:lnTo>
                  <a:lnTo>
                    <a:pt x="18557" y="10428"/>
                  </a:lnTo>
                  <a:lnTo>
                    <a:pt x="18444" y="12662"/>
                  </a:lnTo>
                  <a:lnTo>
                    <a:pt x="18309" y="14152"/>
                  </a:lnTo>
                  <a:lnTo>
                    <a:pt x="18197" y="14897"/>
                  </a:lnTo>
                  <a:lnTo>
                    <a:pt x="18085" y="15641"/>
                  </a:lnTo>
                  <a:lnTo>
                    <a:pt x="17973" y="16386"/>
                  </a:lnTo>
                  <a:lnTo>
                    <a:pt x="17860" y="16386"/>
                  </a:lnTo>
                  <a:lnTo>
                    <a:pt x="17774" y="16386"/>
                  </a:lnTo>
                  <a:lnTo>
                    <a:pt x="17684" y="15641"/>
                  </a:lnTo>
                  <a:lnTo>
                    <a:pt x="17617" y="14897"/>
                  </a:lnTo>
                  <a:lnTo>
                    <a:pt x="17527" y="14152"/>
                  </a:lnTo>
                  <a:lnTo>
                    <a:pt x="17482" y="13407"/>
                  </a:lnTo>
                  <a:lnTo>
                    <a:pt x="17415" y="12662"/>
                  </a:lnTo>
                  <a:lnTo>
                    <a:pt x="17370" y="11917"/>
                  </a:lnTo>
                  <a:lnTo>
                    <a:pt x="17347" y="10428"/>
                  </a:lnTo>
                  <a:lnTo>
                    <a:pt x="17325" y="9683"/>
                  </a:lnTo>
                  <a:lnTo>
                    <a:pt x="17302" y="8193"/>
                  </a:lnTo>
                  <a:lnTo>
                    <a:pt x="17280" y="6703"/>
                  </a:lnTo>
                  <a:lnTo>
                    <a:pt x="17258" y="5959"/>
                  </a:lnTo>
                  <a:lnTo>
                    <a:pt x="17235" y="5214"/>
                  </a:lnTo>
                  <a:lnTo>
                    <a:pt x="17213" y="4469"/>
                  </a:lnTo>
                  <a:lnTo>
                    <a:pt x="17168" y="3724"/>
                  </a:lnTo>
                  <a:lnTo>
                    <a:pt x="17123" y="2979"/>
                  </a:lnTo>
                  <a:lnTo>
                    <a:pt x="17078" y="2234"/>
                  </a:lnTo>
                  <a:lnTo>
                    <a:pt x="17010" y="2234"/>
                  </a:lnTo>
                  <a:lnTo>
                    <a:pt x="16943" y="2234"/>
                  </a:lnTo>
                  <a:lnTo>
                    <a:pt x="16853" y="2979"/>
                  </a:lnTo>
                  <a:lnTo>
                    <a:pt x="16763" y="3724"/>
                  </a:lnTo>
                  <a:lnTo>
                    <a:pt x="16655" y="4469"/>
                  </a:lnTo>
                  <a:lnTo>
                    <a:pt x="16543" y="5959"/>
                  </a:lnTo>
                  <a:lnTo>
                    <a:pt x="16408" y="7448"/>
                  </a:lnTo>
                  <a:lnTo>
                    <a:pt x="16251" y="8938"/>
                  </a:lnTo>
                  <a:lnTo>
                    <a:pt x="16048" y="11172"/>
                  </a:lnTo>
                  <a:lnTo>
                    <a:pt x="15869" y="11917"/>
                  </a:lnTo>
                  <a:lnTo>
                    <a:pt x="15670" y="13407"/>
                  </a:lnTo>
                  <a:lnTo>
                    <a:pt x="15468" y="14152"/>
                  </a:lnTo>
                  <a:lnTo>
                    <a:pt x="15266" y="14897"/>
                  </a:lnTo>
                  <a:lnTo>
                    <a:pt x="15064" y="14897"/>
                  </a:lnTo>
                  <a:lnTo>
                    <a:pt x="14862" y="14897"/>
                  </a:lnTo>
                  <a:lnTo>
                    <a:pt x="14660" y="14897"/>
                  </a:lnTo>
                  <a:lnTo>
                    <a:pt x="14461" y="14897"/>
                  </a:lnTo>
                  <a:lnTo>
                    <a:pt x="14281" y="14897"/>
                  </a:lnTo>
                  <a:lnTo>
                    <a:pt x="14102" y="14152"/>
                  </a:lnTo>
                  <a:lnTo>
                    <a:pt x="13967" y="13407"/>
                  </a:lnTo>
                  <a:lnTo>
                    <a:pt x="13810" y="11917"/>
                  </a:lnTo>
                  <a:lnTo>
                    <a:pt x="13697" y="11172"/>
                  </a:lnTo>
                  <a:lnTo>
                    <a:pt x="13653" y="10428"/>
                  </a:lnTo>
                  <a:lnTo>
                    <a:pt x="13608" y="9683"/>
                  </a:lnTo>
                  <a:lnTo>
                    <a:pt x="13540" y="8938"/>
                  </a:lnTo>
                  <a:lnTo>
                    <a:pt x="13477" y="7448"/>
                  </a:lnTo>
                  <a:lnTo>
                    <a:pt x="13409" y="7448"/>
                  </a:lnTo>
                  <a:lnTo>
                    <a:pt x="13342" y="6703"/>
                  </a:lnTo>
                  <a:lnTo>
                    <a:pt x="13274" y="6703"/>
                  </a:lnTo>
                  <a:lnTo>
                    <a:pt x="13230" y="6703"/>
                  </a:lnTo>
                  <a:lnTo>
                    <a:pt x="13185" y="7448"/>
                  </a:lnTo>
                  <a:lnTo>
                    <a:pt x="13140" y="7448"/>
                  </a:lnTo>
                  <a:lnTo>
                    <a:pt x="13095" y="8193"/>
                  </a:lnTo>
                  <a:lnTo>
                    <a:pt x="13050" y="8193"/>
                  </a:lnTo>
                  <a:lnTo>
                    <a:pt x="13005" y="9683"/>
                  </a:lnTo>
                  <a:lnTo>
                    <a:pt x="12960" y="10428"/>
                  </a:lnTo>
                  <a:lnTo>
                    <a:pt x="12938" y="10428"/>
                  </a:lnTo>
                  <a:lnTo>
                    <a:pt x="12825" y="11172"/>
                  </a:lnTo>
                  <a:lnTo>
                    <a:pt x="12488" y="11917"/>
                  </a:lnTo>
                  <a:lnTo>
                    <a:pt x="11998" y="13407"/>
                  </a:lnTo>
                  <a:lnTo>
                    <a:pt x="11706" y="14897"/>
                  </a:lnTo>
                  <a:lnTo>
                    <a:pt x="11414" y="16386"/>
                  </a:lnTo>
                  <a:lnTo>
                    <a:pt x="11126" y="17876"/>
                  </a:lnTo>
                  <a:lnTo>
                    <a:pt x="10879" y="18621"/>
                  </a:lnTo>
                  <a:lnTo>
                    <a:pt x="10744" y="18621"/>
                  </a:lnTo>
                  <a:lnTo>
                    <a:pt x="10654" y="18621"/>
                  </a:lnTo>
                  <a:lnTo>
                    <a:pt x="10542" y="18621"/>
                  </a:lnTo>
                  <a:lnTo>
                    <a:pt x="10452" y="18621"/>
                  </a:lnTo>
                  <a:lnTo>
                    <a:pt x="10362" y="17876"/>
                  </a:lnTo>
                  <a:lnTo>
                    <a:pt x="10272" y="17131"/>
                  </a:lnTo>
                  <a:lnTo>
                    <a:pt x="10209" y="16386"/>
                  </a:lnTo>
                  <a:lnTo>
                    <a:pt x="10141" y="15641"/>
                  </a:lnTo>
                  <a:lnTo>
                    <a:pt x="10119" y="11917"/>
                  </a:lnTo>
                  <a:lnTo>
                    <a:pt x="10119" y="9683"/>
                  </a:lnTo>
                  <a:lnTo>
                    <a:pt x="10141" y="5214"/>
                  </a:lnTo>
                  <a:lnTo>
                    <a:pt x="10096" y="4469"/>
                  </a:lnTo>
                  <a:lnTo>
                    <a:pt x="10006" y="5214"/>
                  </a:lnTo>
                  <a:lnTo>
                    <a:pt x="9961" y="7448"/>
                  </a:lnTo>
                  <a:lnTo>
                    <a:pt x="9894" y="8938"/>
                  </a:lnTo>
                  <a:lnTo>
                    <a:pt x="9804" y="11172"/>
                  </a:lnTo>
                  <a:lnTo>
                    <a:pt x="9714" y="12662"/>
                  </a:lnTo>
                  <a:lnTo>
                    <a:pt x="9580" y="14152"/>
                  </a:lnTo>
                  <a:lnTo>
                    <a:pt x="9512" y="14152"/>
                  </a:lnTo>
                  <a:lnTo>
                    <a:pt x="9400" y="14897"/>
                  </a:lnTo>
                  <a:lnTo>
                    <a:pt x="9288" y="15641"/>
                  </a:lnTo>
                  <a:lnTo>
                    <a:pt x="9157" y="15641"/>
                  </a:lnTo>
                  <a:lnTo>
                    <a:pt x="9044" y="16386"/>
                  </a:lnTo>
                  <a:lnTo>
                    <a:pt x="8910" y="15641"/>
                  </a:lnTo>
                  <a:lnTo>
                    <a:pt x="8797" y="14897"/>
                  </a:lnTo>
                  <a:lnTo>
                    <a:pt x="8707" y="13407"/>
                  </a:lnTo>
                  <a:lnTo>
                    <a:pt x="8640" y="12662"/>
                  </a:lnTo>
                  <a:lnTo>
                    <a:pt x="8595" y="11917"/>
                  </a:lnTo>
                  <a:lnTo>
                    <a:pt x="8573" y="11172"/>
                  </a:lnTo>
                  <a:lnTo>
                    <a:pt x="8528" y="10428"/>
                  </a:lnTo>
                  <a:lnTo>
                    <a:pt x="8505" y="9683"/>
                  </a:lnTo>
                  <a:lnTo>
                    <a:pt x="8423" y="7076"/>
                  </a:lnTo>
                  <a:lnTo>
                    <a:pt x="8397" y="4345"/>
                  </a:lnTo>
                  <a:lnTo>
                    <a:pt x="8341" y="2234"/>
                  </a:lnTo>
                  <a:lnTo>
                    <a:pt x="8266" y="2234"/>
                  </a:lnTo>
                  <a:lnTo>
                    <a:pt x="8131" y="2979"/>
                  </a:lnTo>
                  <a:lnTo>
                    <a:pt x="8052" y="4469"/>
                  </a:lnTo>
                  <a:lnTo>
                    <a:pt x="7962" y="6331"/>
                  </a:lnTo>
                  <a:lnTo>
                    <a:pt x="7850" y="7448"/>
                  </a:lnTo>
                  <a:lnTo>
                    <a:pt x="7760" y="8938"/>
                  </a:lnTo>
                  <a:lnTo>
                    <a:pt x="7659" y="10800"/>
                  </a:lnTo>
                  <a:lnTo>
                    <a:pt x="7513" y="12662"/>
                  </a:lnTo>
                  <a:lnTo>
                    <a:pt x="7401" y="14152"/>
                  </a:lnTo>
                  <a:lnTo>
                    <a:pt x="7289" y="14897"/>
                  </a:lnTo>
                  <a:lnTo>
                    <a:pt x="7094" y="14897"/>
                  </a:lnTo>
                  <a:lnTo>
                    <a:pt x="6716" y="14897"/>
                  </a:lnTo>
                  <a:lnTo>
                    <a:pt x="6334" y="14897"/>
                  </a:lnTo>
                  <a:lnTo>
                    <a:pt x="6154" y="14897"/>
                  </a:lnTo>
                  <a:lnTo>
                    <a:pt x="5997" y="14152"/>
                  </a:lnTo>
                  <a:lnTo>
                    <a:pt x="5844" y="13407"/>
                  </a:lnTo>
                  <a:lnTo>
                    <a:pt x="5709" y="12662"/>
                  </a:lnTo>
                  <a:lnTo>
                    <a:pt x="5641" y="12662"/>
                  </a:lnTo>
                  <a:lnTo>
                    <a:pt x="5597" y="11917"/>
                  </a:lnTo>
                  <a:lnTo>
                    <a:pt x="5552" y="11172"/>
                  </a:lnTo>
                  <a:lnTo>
                    <a:pt x="5529" y="10428"/>
                  </a:lnTo>
                  <a:lnTo>
                    <a:pt x="5462" y="9683"/>
                  </a:lnTo>
                  <a:lnTo>
                    <a:pt x="5394" y="8193"/>
                  </a:lnTo>
                  <a:lnTo>
                    <a:pt x="5349" y="7448"/>
                  </a:lnTo>
                  <a:lnTo>
                    <a:pt x="5282" y="7448"/>
                  </a:lnTo>
                  <a:lnTo>
                    <a:pt x="5237" y="6703"/>
                  </a:lnTo>
                  <a:lnTo>
                    <a:pt x="5192" y="6703"/>
                  </a:lnTo>
                  <a:lnTo>
                    <a:pt x="5147" y="6703"/>
                  </a:lnTo>
                  <a:lnTo>
                    <a:pt x="5080" y="6703"/>
                  </a:lnTo>
                  <a:lnTo>
                    <a:pt x="5035" y="6703"/>
                  </a:lnTo>
                  <a:lnTo>
                    <a:pt x="4990" y="7448"/>
                  </a:lnTo>
                  <a:lnTo>
                    <a:pt x="4900" y="8193"/>
                  </a:lnTo>
                  <a:lnTo>
                    <a:pt x="4724" y="10428"/>
                  </a:lnTo>
                  <a:lnTo>
                    <a:pt x="4567" y="12662"/>
                  </a:lnTo>
                  <a:lnTo>
                    <a:pt x="4410" y="14152"/>
                  </a:lnTo>
                  <a:lnTo>
                    <a:pt x="4275" y="15641"/>
                  </a:lnTo>
                  <a:lnTo>
                    <a:pt x="4118" y="17131"/>
                  </a:lnTo>
                  <a:lnTo>
                    <a:pt x="3961" y="18621"/>
                  </a:lnTo>
                  <a:lnTo>
                    <a:pt x="3803" y="19366"/>
                  </a:lnTo>
                  <a:lnTo>
                    <a:pt x="3538" y="20855"/>
                  </a:lnTo>
                  <a:lnTo>
                    <a:pt x="3291" y="21600"/>
                  </a:lnTo>
                  <a:lnTo>
                    <a:pt x="3066" y="21600"/>
                  </a:lnTo>
                  <a:lnTo>
                    <a:pt x="2841" y="20855"/>
                  </a:lnTo>
                  <a:lnTo>
                    <a:pt x="2643" y="20110"/>
                  </a:lnTo>
                  <a:lnTo>
                    <a:pt x="2441" y="18621"/>
                  </a:lnTo>
                  <a:lnTo>
                    <a:pt x="2284" y="17131"/>
                  </a:lnTo>
                  <a:lnTo>
                    <a:pt x="2126" y="15641"/>
                  </a:lnTo>
                  <a:lnTo>
                    <a:pt x="1992" y="14152"/>
                  </a:lnTo>
                  <a:lnTo>
                    <a:pt x="1879" y="12662"/>
                  </a:lnTo>
                  <a:lnTo>
                    <a:pt x="1789" y="11172"/>
                  </a:lnTo>
                  <a:lnTo>
                    <a:pt x="1722" y="9683"/>
                  </a:lnTo>
                  <a:lnTo>
                    <a:pt x="1655" y="8193"/>
                  </a:lnTo>
                  <a:lnTo>
                    <a:pt x="1591" y="6703"/>
                  </a:lnTo>
                  <a:lnTo>
                    <a:pt x="1524" y="5214"/>
                  </a:lnTo>
                  <a:lnTo>
                    <a:pt x="1501" y="5214"/>
                  </a:lnTo>
                  <a:lnTo>
                    <a:pt x="1479" y="5214"/>
                  </a:lnTo>
                  <a:lnTo>
                    <a:pt x="1456" y="5214"/>
                  </a:lnTo>
                  <a:lnTo>
                    <a:pt x="1434" y="5214"/>
                  </a:lnTo>
                  <a:lnTo>
                    <a:pt x="1411" y="5959"/>
                  </a:lnTo>
                  <a:lnTo>
                    <a:pt x="1389" y="6703"/>
                  </a:lnTo>
                  <a:lnTo>
                    <a:pt x="1344" y="8193"/>
                  </a:lnTo>
                  <a:lnTo>
                    <a:pt x="1299" y="9683"/>
                  </a:lnTo>
                  <a:lnTo>
                    <a:pt x="1277" y="10428"/>
                  </a:lnTo>
                  <a:lnTo>
                    <a:pt x="1254" y="11172"/>
                  </a:lnTo>
                  <a:lnTo>
                    <a:pt x="1209" y="12662"/>
                  </a:lnTo>
                  <a:lnTo>
                    <a:pt x="1142" y="13407"/>
                  </a:lnTo>
                  <a:lnTo>
                    <a:pt x="1074" y="14152"/>
                  </a:lnTo>
                  <a:lnTo>
                    <a:pt x="985" y="14897"/>
                  </a:lnTo>
                  <a:lnTo>
                    <a:pt x="895" y="15641"/>
                  </a:lnTo>
                  <a:lnTo>
                    <a:pt x="805" y="16386"/>
                  </a:lnTo>
                  <a:lnTo>
                    <a:pt x="715" y="16386"/>
                  </a:lnTo>
                  <a:lnTo>
                    <a:pt x="625" y="17131"/>
                  </a:lnTo>
                  <a:lnTo>
                    <a:pt x="539" y="17131"/>
                  </a:lnTo>
                  <a:lnTo>
                    <a:pt x="449" y="17131"/>
                  </a:lnTo>
                  <a:lnTo>
                    <a:pt x="337" y="16386"/>
                  </a:lnTo>
                  <a:lnTo>
                    <a:pt x="247" y="16386"/>
                  </a:lnTo>
                  <a:lnTo>
                    <a:pt x="157" y="15641"/>
                  </a:lnTo>
                  <a:lnTo>
                    <a:pt x="90" y="14897"/>
                  </a:lnTo>
                  <a:lnTo>
                    <a:pt x="0" y="14152"/>
                  </a:lnTo>
                  <a:lnTo>
                    <a:pt x="0" y="11917"/>
                  </a:lnTo>
                  <a:lnTo>
                    <a:pt x="90" y="12662"/>
                  </a:lnTo>
                  <a:lnTo>
                    <a:pt x="157" y="13407"/>
                  </a:lnTo>
                  <a:lnTo>
                    <a:pt x="247" y="14152"/>
                  </a:lnTo>
                  <a:lnTo>
                    <a:pt x="337" y="14152"/>
                  </a:lnTo>
                  <a:lnTo>
                    <a:pt x="449" y="14897"/>
                  </a:lnTo>
                  <a:lnTo>
                    <a:pt x="539" y="14897"/>
                  </a:lnTo>
                  <a:lnTo>
                    <a:pt x="625" y="14897"/>
                  </a:lnTo>
                  <a:lnTo>
                    <a:pt x="715" y="14152"/>
                  </a:lnTo>
                  <a:lnTo>
                    <a:pt x="805" y="14152"/>
                  </a:lnTo>
                  <a:lnTo>
                    <a:pt x="895" y="13407"/>
                  </a:lnTo>
                  <a:lnTo>
                    <a:pt x="985" y="12662"/>
                  </a:lnTo>
                  <a:lnTo>
                    <a:pt x="1074" y="11917"/>
                  </a:lnTo>
                  <a:lnTo>
                    <a:pt x="1142" y="11172"/>
                  </a:lnTo>
                  <a:lnTo>
                    <a:pt x="1209" y="10428"/>
                  </a:lnTo>
                  <a:lnTo>
                    <a:pt x="1254" y="8938"/>
                  </a:lnTo>
                  <a:lnTo>
                    <a:pt x="1277" y="8193"/>
                  </a:lnTo>
                  <a:lnTo>
                    <a:pt x="1299" y="7448"/>
                  </a:lnTo>
                  <a:lnTo>
                    <a:pt x="1344" y="5959"/>
                  </a:lnTo>
                  <a:lnTo>
                    <a:pt x="1389" y="4469"/>
                  </a:lnTo>
                  <a:lnTo>
                    <a:pt x="1411" y="3724"/>
                  </a:lnTo>
                  <a:lnTo>
                    <a:pt x="1434" y="2979"/>
                  </a:lnTo>
                  <a:lnTo>
                    <a:pt x="1456" y="2979"/>
                  </a:lnTo>
                  <a:lnTo>
                    <a:pt x="1479" y="2979"/>
                  </a:lnTo>
                  <a:lnTo>
                    <a:pt x="1501" y="2979"/>
                  </a:lnTo>
                  <a:lnTo>
                    <a:pt x="1524" y="2979"/>
                  </a:lnTo>
                  <a:lnTo>
                    <a:pt x="1591" y="4469"/>
                  </a:lnTo>
                  <a:lnTo>
                    <a:pt x="1655" y="5959"/>
                  </a:lnTo>
                  <a:lnTo>
                    <a:pt x="1722" y="7448"/>
                  </a:lnTo>
                  <a:lnTo>
                    <a:pt x="1789" y="8938"/>
                  </a:lnTo>
                  <a:lnTo>
                    <a:pt x="1879" y="10428"/>
                  </a:lnTo>
                  <a:lnTo>
                    <a:pt x="1992" y="11917"/>
                  </a:lnTo>
                  <a:lnTo>
                    <a:pt x="2126" y="13407"/>
                  </a:lnTo>
                  <a:lnTo>
                    <a:pt x="2284" y="14897"/>
                  </a:lnTo>
                  <a:lnTo>
                    <a:pt x="2441" y="16386"/>
                  </a:lnTo>
                  <a:lnTo>
                    <a:pt x="2643" y="17876"/>
                  </a:lnTo>
                  <a:lnTo>
                    <a:pt x="2841" y="18621"/>
                  </a:lnTo>
                  <a:lnTo>
                    <a:pt x="3066" y="19366"/>
                  </a:lnTo>
                  <a:lnTo>
                    <a:pt x="3291" y="19366"/>
                  </a:lnTo>
                  <a:lnTo>
                    <a:pt x="3538" y="18621"/>
                  </a:lnTo>
                  <a:lnTo>
                    <a:pt x="3803" y="17131"/>
                  </a:lnTo>
                  <a:lnTo>
                    <a:pt x="3961" y="16386"/>
                  </a:lnTo>
                  <a:lnTo>
                    <a:pt x="4118" y="14897"/>
                  </a:lnTo>
                  <a:lnTo>
                    <a:pt x="4275" y="13407"/>
                  </a:lnTo>
                  <a:lnTo>
                    <a:pt x="4410" y="11917"/>
                  </a:lnTo>
                  <a:lnTo>
                    <a:pt x="4567" y="10428"/>
                  </a:lnTo>
                  <a:lnTo>
                    <a:pt x="4724" y="8193"/>
                  </a:lnTo>
                  <a:lnTo>
                    <a:pt x="4900" y="5959"/>
                  </a:lnTo>
                  <a:lnTo>
                    <a:pt x="4990" y="5214"/>
                  </a:lnTo>
                  <a:lnTo>
                    <a:pt x="5035" y="4469"/>
                  </a:lnTo>
                  <a:lnTo>
                    <a:pt x="5080" y="4469"/>
                  </a:lnTo>
                  <a:lnTo>
                    <a:pt x="5147" y="4469"/>
                  </a:lnTo>
                  <a:lnTo>
                    <a:pt x="5192" y="4469"/>
                  </a:lnTo>
                  <a:lnTo>
                    <a:pt x="5237" y="4469"/>
                  </a:lnTo>
                  <a:lnTo>
                    <a:pt x="5282" y="5214"/>
                  </a:lnTo>
                  <a:lnTo>
                    <a:pt x="5349" y="5214"/>
                  </a:lnTo>
                  <a:lnTo>
                    <a:pt x="5394" y="5959"/>
                  </a:lnTo>
                  <a:lnTo>
                    <a:pt x="5462" y="7448"/>
                  </a:lnTo>
                  <a:lnTo>
                    <a:pt x="5529" y="8193"/>
                  </a:lnTo>
                  <a:lnTo>
                    <a:pt x="5552" y="8938"/>
                  </a:lnTo>
                  <a:lnTo>
                    <a:pt x="5597" y="9683"/>
                  </a:lnTo>
                  <a:lnTo>
                    <a:pt x="5641" y="10428"/>
                  </a:lnTo>
                  <a:lnTo>
                    <a:pt x="5709" y="10428"/>
                  </a:lnTo>
                  <a:lnTo>
                    <a:pt x="5844" y="11172"/>
                  </a:lnTo>
                  <a:lnTo>
                    <a:pt x="5997" y="11917"/>
                  </a:lnTo>
                  <a:lnTo>
                    <a:pt x="6154" y="12662"/>
                  </a:lnTo>
                  <a:lnTo>
                    <a:pt x="6334" y="12662"/>
                  </a:lnTo>
                  <a:lnTo>
                    <a:pt x="6716" y="12662"/>
                  </a:lnTo>
                  <a:lnTo>
                    <a:pt x="7094" y="12662"/>
                  </a:lnTo>
                  <a:lnTo>
                    <a:pt x="7255" y="12662"/>
                  </a:lnTo>
                  <a:lnTo>
                    <a:pt x="7378" y="11917"/>
                  </a:lnTo>
                  <a:lnTo>
                    <a:pt x="7558" y="9559"/>
                  </a:lnTo>
                  <a:lnTo>
                    <a:pt x="7723" y="7076"/>
                  </a:lnTo>
                  <a:lnTo>
                    <a:pt x="7903" y="4717"/>
                  </a:lnTo>
                  <a:lnTo>
                    <a:pt x="8030" y="2234"/>
                  </a:lnTo>
                  <a:lnTo>
                    <a:pt x="8131" y="1117"/>
                  </a:lnTo>
                  <a:lnTo>
                    <a:pt x="8243" y="0"/>
                  </a:lnTo>
                  <a:lnTo>
                    <a:pt x="8367" y="372"/>
                  </a:lnTo>
                  <a:lnTo>
                    <a:pt x="8423" y="2979"/>
                  </a:lnTo>
                  <a:lnTo>
                    <a:pt x="8468" y="6331"/>
                  </a:lnTo>
                  <a:lnTo>
                    <a:pt x="8573" y="8938"/>
                  </a:lnTo>
                  <a:lnTo>
                    <a:pt x="8595" y="9683"/>
                  </a:lnTo>
                  <a:lnTo>
                    <a:pt x="8640" y="10428"/>
                  </a:lnTo>
                  <a:lnTo>
                    <a:pt x="8707" y="11172"/>
                  </a:lnTo>
                  <a:lnTo>
                    <a:pt x="8797" y="12662"/>
                  </a:lnTo>
                  <a:lnTo>
                    <a:pt x="8910" y="13407"/>
                  </a:lnTo>
                  <a:lnTo>
                    <a:pt x="9044" y="14152"/>
                  </a:lnTo>
                  <a:lnTo>
                    <a:pt x="9157" y="13407"/>
                  </a:lnTo>
                  <a:lnTo>
                    <a:pt x="9288" y="13407"/>
                  </a:lnTo>
                  <a:lnTo>
                    <a:pt x="9400" y="12662"/>
                  </a:lnTo>
                  <a:lnTo>
                    <a:pt x="9512" y="11917"/>
                  </a:lnTo>
                  <a:lnTo>
                    <a:pt x="9580" y="11917"/>
                  </a:lnTo>
                  <a:lnTo>
                    <a:pt x="9714" y="10428"/>
                  </a:lnTo>
                  <a:lnTo>
                    <a:pt x="9804" y="8938"/>
                  </a:lnTo>
                  <a:lnTo>
                    <a:pt x="9894" y="6703"/>
                  </a:lnTo>
                  <a:lnTo>
                    <a:pt x="9961" y="5214"/>
                  </a:lnTo>
                  <a:lnTo>
                    <a:pt x="10006" y="2979"/>
                  </a:lnTo>
                  <a:lnTo>
                    <a:pt x="10096" y="2234"/>
                  </a:lnTo>
                  <a:lnTo>
                    <a:pt x="10164" y="2979"/>
                  </a:lnTo>
                  <a:lnTo>
                    <a:pt x="10164" y="5959"/>
                  </a:lnTo>
                  <a:lnTo>
                    <a:pt x="10141" y="9683"/>
                  </a:lnTo>
                  <a:lnTo>
                    <a:pt x="10141" y="13407"/>
                  </a:lnTo>
                  <a:lnTo>
                    <a:pt x="10209" y="14152"/>
                  </a:lnTo>
                  <a:lnTo>
                    <a:pt x="10272" y="14897"/>
                  </a:lnTo>
                  <a:lnTo>
                    <a:pt x="10362" y="15641"/>
                  </a:lnTo>
                  <a:lnTo>
                    <a:pt x="10452" y="16386"/>
                  </a:lnTo>
                  <a:lnTo>
                    <a:pt x="10542" y="16386"/>
                  </a:lnTo>
                  <a:lnTo>
                    <a:pt x="10654" y="16386"/>
                  </a:lnTo>
                  <a:lnTo>
                    <a:pt x="10744" y="16386"/>
                  </a:lnTo>
                  <a:lnTo>
                    <a:pt x="10879" y="16386"/>
                  </a:lnTo>
                  <a:lnTo>
                    <a:pt x="11126" y="15641"/>
                  </a:lnTo>
                  <a:lnTo>
                    <a:pt x="11414" y="14152"/>
                  </a:lnTo>
                  <a:lnTo>
                    <a:pt x="11706" y="12662"/>
                  </a:lnTo>
                  <a:lnTo>
                    <a:pt x="11998" y="11172"/>
                  </a:lnTo>
                  <a:lnTo>
                    <a:pt x="12488" y="9683"/>
                  </a:lnTo>
                  <a:lnTo>
                    <a:pt x="12825" y="8938"/>
                  </a:lnTo>
                  <a:lnTo>
                    <a:pt x="12938" y="8193"/>
                  </a:lnTo>
                  <a:lnTo>
                    <a:pt x="12960" y="8193"/>
                  </a:lnTo>
                  <a:lnTo>
                    <a:pt x="13005" y="7448"/>
                  </a:lnTo>
                  <a:lnTo>
                    <a:pt x="13050" y="5959"/>
                  </a:lnTo>
                  <a:lnTo>
                    <a:pt x="13095" y="5959"/>
                  </a:lnTo>
                  <a:lnTo>
                    <a:pt x="13140" y="5214"/>
                  </a:lnTo>
                  <a:lnTo>
                    <a:pt x="13185" y="5214"/>
                  </a:lnTo>
                  <a:lnTo>
                    <a:pt x="13230" y="4469"/>
                  </a:lnTo>
                  <a:lnTo>
                    <a:pt x="13274" y="4469"/>
                  </a:lnTo>
                  <a:lnTo>
                    <a:pt x="13342" y="4469"/>
                  </a:lnTo>
                  <a:lnTo>
                    <a:pt x="13409" y="5214"/>
                  </a:lnTo>
                  <a:lnTo>
                    <a:pt x="13477" y="5214"/>
                  </a:lnTo>
                  <a:lnTo>
                    <a:pt x="13540" y="6703"/>
                  </a:lnTo>
                  <a:lnTo>
                    <a:pt x="13608" y="7448"/>
                  </a:lnTo>
                  <a:lnTo>
                    <a:pt x="13653" y="8193"/>
                  </a:lnTo>
                  <a:lnTo>
                    <a:pt x="13697" y="8938"/>
                  </a:lnTo>
                  <a:lnTo>
                    <a:pt x="13810" y="9683"/>
                  </a:lnTo>
                  <a:lnTo>
                    <a:pt x="13967" y="11172"/>
                  </a:lnTo>
                  <a:lnTo>
                    <a:pt x="14102" y="11917"/>
                  </a:lnTo>
                  <a:lnTo>
                    <a:pt x="14281" y="12662"/>
                  </a:lnTo>
                  <a:lnTo>
                    <a:pt x="14461" y="12662"/>
                  </a:lnTo>
                  <a:lnTo>
                    <a:pt x="14660" y="12662"/>
                  </a:lnTo>
                  <a:lnTo>
                    <a:pt x="14862" y="12662"/>
                  </a:lnTo>
                  <a:lnTo>
                    <a:pt x="15064" y="12662"/>
                  </a:lnTo>
                  <a:lnTo>
                    <a:pt x="15266" y="12662"/>
                  </a:lnTo>
                  <a:lnTo>
                    <a:pt x="15468" y="11917"/>
                  </a:lnTo>
                  <a:lnTo>
                    <a:pt x="15670" y="11172"/>
                  </a:lnTo>
                  <a:lnTo>
                    <a:pt x="15869" y="9683"/>
                  </a:lnTo>
                  <a:lnTo>
                    <a:pt x="16048" y="8938"/>
                  </a:lnTo>
                  <a:lnTo>
                    <a:pt x="16251" y="6703"/>
                  </a:lnTo>
                  <a:lnTo>
                    <a:pt x="16408" y="5214"/>
                  </a:lnTo>
                  <a:lnTo>
                    <a:pt x="16543" y="3724"/>
                  </a:lnTo>
                  <a:lnTo>
                    <a:pt x="16655" y="2234"/>
                  </a:lnTo>
                  <a:lnTo>
                    <a:pt x="16763" y="1490"/>
                  </a:lnTo>
                  <a:lnTo>
                    <a:pt x="16853" y="745"/>
                  </a:lnTo>
                  <a:lnTo>
                    <a:pt x="16943" y="0"/>
                  </a:lnTo>
                  <a:lnTo>
                    <a:pt x="17010" y="0"/>
                  </a:lnTo>
                  <a:lnTo>
                    <a:pt x="17078" y="0"/>
                  </a:lnTo>
                  <a:lnTo>
                    <a:pt x="17123" y="745"/>
                  </a:lnTo>
                  <a:lnTo>
                    <a:pt x="17168" y="1490"/>
                  </a:lnTo>
                  <a:lnTo>
                    <a:pt x="17213" y="2234"/>
                  </a:lnTo>
                  <a:lnTo>
                    <a:pt x="17235" y="2979"/>
                  </a:lnTo>
                  <a:lnTo>
                    <a:pt x="17258" y="3724"/>
                  </a:lnTo>
                  <a:lnTo>
                    <a:pt x="17280" y="4469"/>
                  </a:lnTo>
                  <a:lnTo>
                    <a:pt x="17302" y="5959"/>
                  </a:lnTo>
                  <a:lnTo>
                    <a:pt x="17325" y="7448"/>
                  </a:lnTo>
                  <a:lnTo>
                    <a:pt x="17347" y="8193"/>
                  </a:lnTo>
                  <a:lnTo>
                    <a:pt x="17370" y="9683"/>
                  </a:lnTo>
                  <a:lnTo>
                    <a:pt x="17415" y="10428"/>
                  </a:lnTo>
                  <a:lnTo>
                    <a:pt x="17482" y="11172"/>
                  </a:lnTo>
                  <a:lnTo>
                    <a:pt x="17527" y="11917"/>
                  </a:lnTo>
                  <a:lnTo>
                    <a:pt x="17617" y="12662"/>
                  </a:lnTo>
                  <a:lnTo>
                    <a:pt x="17684" y="13407"/>
                  </a:lnTo>
                  <a:lnTo>
                    <a:pt x="17774" y="14152"/>
                  </a:lnTo>
                  <a:lnTo>
                    <a:pt x="17860" y="14152"/>
                  </a:lnTo>
                  <a:lnTo>
                    <a:pt x="17973" y="14152"/>
                  </a:lnTo>
                  <a:lnTo>
                    <a:pt x="18085" y="13407"/>
                  </a:lnTo>
                  <a:lnTo>
                    <a:pt x="18197" y="12662"/>
                  </a:lnTo>
                  <a:lnTo>
                    <a:pt x="18309" y="11917"/>
                  </a:lnTo>
                  <a:lnTo>
                    <a:pt x="18444" y="10428"/>
                  </a:lnTo>
                  <a:lnTo>
                    <a:pt x="18557" y="8193"/>
                  </a:lnTo>
                  <a:lnTo>
                    <a:pt x="18691" y="5959"/>
                  </a:lnTo>
                  <a:lnTo>
                    <a:pt x="18781" y="4469"/>
                  </a:lnTo>
                  <a:lnTo>
                    <a:pt x="18826" y="3724"/>
                  </a:lnTo>
                  <a:lnTo>
                    <a:pt x="18946" y="2979"/>
                  </a:lnTo>
                  <a:lnTo>
                    <a:pt x="19058" y="2110"/>
                  </a:lnTo>
                  <a:lnTo>
                    <a:pt x="19159" y="1738"/>
                  </a:lnTo>
                  <a:lnTo>
                    <a:pt x="19260" y="1117"/>
                  </a:lnTo>
                  <a:lnTo>
                    <a:pt x="19373" y="1117"/>
                  </a:lnTo>
                  <a:lnTo>
                    <a:pt x="19462" y="993"/>
                  </a:lnTo>
                  <a:lnTo>
                    <a:pt x="19537" y="1117"/>
                  </a:lnTo>
                  <a:lnTo>
                    <a:pt x="19608" y="1117"/>
                  </a:lnTo>
                  <a:lnTo>
                    <a:pt x="19683" y="1366"/>
                  </a:lnTo>
                  <a:lnTo>
                    <a:pt x="19766" y="1117"/>
                  </a:lnTo>
                  <a:lnTo>
                    <a:pt x="19856" y="1366"/>
                  </a:lnTo>
                  <a:lnTo>
                    <a:pt x="19942" y="993"/>
                  </a:lnTo>
                  <a:lnTo>
                    <a:pt x="20031" y="993"/>
                  </a:lnTo>
                  <a:lnTo>
                    <a:pt x="20177" y="1117"/>
                  </a:lnTo>
                  <a:lnTo>
                    <a:pt x="20346" y="2979"/>
                  </a:lnTo>
                  <a:lnTo>
                    <a:pt x="20391" y="3724"/>
                  </a:lnTo>
                  <a:lnTo>
                    <a:pt x="20413" y="4469"/>
                  </a:lnTo>
                  <a:lnTo>
                    <a:pt x="20413" y="5214"/>
                  </a:lnTo>
                  <a:lnTo>
                    <a:pt x="20436" y="5959"/>
                  </a:lnTo>
                  <a:lnTo>
                    <a:pt x="20436" y="6703"/>
                  </a:lnTo>
                  <a:lnTo>
                    <a:pt x="20436" y="7448"/>
                  </a:lnTo>
                  <a:lnTo>
                    <a:pt x="20436" y="8193"/>
                  </a:lnTo>
                  <a:lnTo>
                    <a:pt x="20458" y="8193"/>
                  </a:lnTo>
                  <a:lnTo>
                    <a:pt x="20458" y="8938"/>
                  </a:lnTo>
                  <a:lnTo>
                    <a:pt x="20503" y="8938"/>
                  </a:lnTo>
                  <a:lnTo>
                    <a:pt x="20548" y="9683"/>
                  </a:lnTo>
                  <a:lnTo>
                    <a:pt x="20593" y="10428"/>
                  </a:lnTo>
                  <a:lnTo>
                    <a:pt x="20660" y="10428"/>
                  </a:lnTo>
                  <a:lnTo>
                    <a:pt x="20795" y="11172"/>
                  </a:lnTo>
                  <a:lnTo>
                    <a:pt x="20975" y="11172"/>
                  </a:lnTo>
                  <a:lnTo>
                    <a:pt x="21173" y="11172"/>
                  </a:lnTo>
                  <a:lnTo>
                    <a:pt x="21375" y="10428"/>
                  </a:lnTo>
                  <a:lnTo>
                    <a:pt x="21488" y="9683"/>
                  </a:lnTo>
                  <a:lnTo>
                    <a:pt x="21600" y="8938"/>
                  </a:lnTo>
                  <a:lnTo>
                    <a:pt x="21600" y="11172"/>
                  </a:lnTo>
                  <a:lnTo>
                    <a:pt x="21488" y="11917"/>
                  </a:lnTo>
                  <a:lnTo>
                    <a:pt x="21375" y="12662"/>
                  </a:lnTo>
                  <a:lnTo>
                    <a:pt x="21173" y="13407"/>
                  </a:lnTo>
                  <a:lnTo>
                    <a:pt x="20975" y="13407"/>
                  </a:lnTo>
                  <a:lnTo>
                    <a:pt x="20795" y="13407"/>
                  </a:lnTo>
                  <a:lnTo>
                    <a:pt x="20660" y="12662"/>
                  </a:lnTo>
                  <a:lnTo>
                    <a:pt x="20593" y="12662"/>
                  </a:lnTo>
                  <a:lnTo>
                    <a:pt x="20548" y="11917"/>
                  </a:lnTo>
                  <a:lnTo>
                    <a:pt x="20503" y="11172"/>
                  </a:lnTo>
                  <a:lnTo>
                    <a:pt x="20458" y="11172"/>
                  </a:lnTo>
                  <a:lnTo>
                    <a:pt x="20458" y="10428"/>
                  </a:lnTo>
                  <a:lnTo>
                    <a:pt x="20436" y="10428"/>
                  </a:lnTo>
                  <a:lnTo>
                    <a:pt x="20436" y="9683"/>
                  </a:lnTo>
                  <a:lnTo>
                    <a:pt x="20436" y="8938"/>
                  </a:lnTo>
                  <a:lnTo>
                    <a:pt x="20436" y="8193"/>
                  </a:lnTo>
                  <a:lnTo>
                    <a:pt x="20413" y="7448"/>
                  </a:lnTo>
                  <a:lnTo>
                    <a:pt x="20413" y="6703"/>
                  </a:lnTo>
                  <a:lnTo>
                    <a:pt x="20391" y="5959"/>
                  </a:lnTo>
                  <a:lnTo>
                    <a:pt x="20346" y="5214"/>
                  </a:lnTo>
                  <a:lnTo>
                    <a:pt x="20323" y="4469"/>
                  </a:lnTo>
                  <a:lnTo>
                    <a:pt x="20301" y="4469"/>
                  </a:lnTo>
                  <a:lnTo>
                    <a:pt x="20234" y="3724"/>
                  </a:lnTo>
                  <a:lnTo>
                    <a:pt x="20189" y="3724"/>
                  </a:lnTo>
                  <a:lnTo>
                    <a:pt x="20103" y="2855"/>
                  </a:lnTo>
                  <a:lnTo>
                    <a:pt x="20013" y="2979"/>
                  </a:lnTo>
                  <a:lnTo>
                    <a:pt x="19934" y="3352"/>
                  </a:lnTo>
                  <a:lnTo>
                    <a:pt x="19833" y="3600"/>
                  </a:lnTo>
                  <a:lnTo>
                    <a:pt x="19728" y="3600"/>
                  </a:lnTo>
                  <a:lnTo>
                    <a:pt x="19642" y="3228"/>
                  </a:lnTo>
                  <a:lnTo>
                    <a:pt x="19537" y="2979"/>
                  </a:lnTo>
                  <a:lnTo>
                    <a:pt x="19462" y="2607"/>
                  </a:lnTo>
                  <a:lnTo>
                    <a:pt x="19369" y="2979"/>
                  </a:lnTo>
                </a:path>
              </a:pathLst>
            </a:custGeom>
            <a:gradFill rotWithShape="0">
              <a:gsLst>
                <a:gs pos="0">
                  <a:srgbClr val="000000"/>
                </a:gs>
                <a:gs pos="50000">
                  <a:srgbClr val="070707"/>
                </a:gs>
                <a:gs pos="100000">
                  <a:srgbClr val="000000"/>
                </a:gs>
              </a:gsLst>
              <a:lin ang="0" scaled="1"/>
            </a:gradFill>
            <a:ln>
              <a:noFill/>
            </a:ln>
            <a:extLst>
              <a:ext uri="{91240B29-F687-4F45-9708-019B960494DF}">
                <a14:hiddenLine xmlns:a14="http://schemas.microsoft.com/office/drawing/2010/main" w="9525" cap="flat">
                  <a:solidFill>
                    <a:srgbClr val="000000"/>
                  </a:solidFill>
                  <a:round/>
                  <a:headEnd type="none" w="med" len="med"/>
                  <a:tailEnd type="none" w="med" len="med"/>
                </a14:hiddenLine>
              </a:ext>
            </a:extLst>
          </p:spPr>
          <p:txBody>
            <a:bodyPr lIns="0" tIns="0" rIns="0" bIns="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smtClean="0">
                <a:ln>
                  <a:noFill/>
                </a:ln>
                <a:solidFill>
                  <a:srgbClr val="FFFFFF"/>
                </a:solidFill>
                <a:effectLst/>
                <a:uLnTx/>
                <a:uFillTx/>
                <a:latin typeface="Gill Sans" charset="0"/>
                <a:sym typeface="Gill Sans" charset="0"/>
              </a:endParaRPr>
            </a:p>
          </p:txBody>
        </p:sp>
      </p:grpSp>
      <p:sp>
        <p:nvSpPr>
          <p:cNvPr id="26647" name="Text Box 23"/>
          <p:cNvSpPr txBox="1">
            <a:spLocks noChangeArrowheads="1"/>
          </p:cNvSpPr>
          <p:nvPr/>
        </p:nvSpPr>
        <p:spPr bwMode="auto">
          <a:xfrm>
            <a:off x="8458200" y="6472238"/>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lvl1pPr>
              <a:defRPr sz="1200">
                <a:solidFill>
                  <a:schemeClr val="tx1"/>
                </a:solidFill>
                <a:latin typeface="Gill Sans" charset="0"/>
              </a:defRPr>
            </a:lvl1pPr>
            <a:lvl2pPr>
              <a:defRPr sz="1200">
                <a:solidFill>
                  <a:schemeClr val="tx1"/>
                </a:solidFill>
                <a:latin typeface="Gill Sans" charset="0"/>
              </a:defRPr>
            </a:lvl2pPr>
            <a:lvl3pPr>
              <a:defRPr sz="1200">
                <a:solidFill>
                  <a:schemeClr val="tx1"/>
                </a:solidFill>
                <a:latin typeface="Gill Sans" charset="0"/>
              </a:defRPr>
            </a:lvl3pPr>
            <a:lvl4pPr>
              <a:defRPr sz="1200">
                <a:solidFill>
                  <a:schemeClr val="tx1"/>
                </a:solidFill>
                <a:latin typeface="Gill Sans" charset="0"/>
              </a:defRPr>
            </a:lvl4pPr>
            <a:lvl5pPr>
              <a:defRPr sz="1200">
                <a:solidFill>
                  <a:schemeClr val="tx1"/>
                </a:solidFill>
                <a:latin typeface="Gill Sans" charset="0"/>
              </a:defRPr>
            </a:lvl5pPr>
            <a:lvl6pPr fontAlgn="base">
              <a:spcBef>
                <a:spcPct val="0"/>
              </a:spcBef>
              <a:spcAft>
                <a:spcPct val="0"/>
              </a:spcAft>
              <a:defRPr sz="1200">
                <a:solidFill>
                  <a:schemeClr val="tx1"/>
                </a:solidFill>
                <a:latin typeface="Gill Sans" charset="0"/>
              </a:defRPr>
            </a:lvl6pPr>
            <a:lvl7pPr fontAlgn="base">
              <a:spcBef>
                <a:spcPct val="0"/>
              </a:spcBef>
              <a:spcAft>
                <a:spcPct val="0"/>
              </a:spcAft>
              <a:defRPr sz="1200">
                <a:solidFill>
                  <a:schemeClr val="tx1"/>
                </a:solidFill>
                <a:latin typeface="Gill Sans" charset="0"/>
              </a:defRPr>
            </a:lvl7pPr>
            <a:lvl8pPr fontAlgn="base">
              <a:spcBef>
                <a:spcPct val="0"/>
              </a:spcBef>
              <a:spcAft>
                <a:spcPct val="0"/>
              </a:spcAft>
              <a:defRPr sz="1200">
                <a:solidFill>
                  <a:schemeClr val="tx1"/>
                </a:solidFill>
                <a:latin typeface="Gill Sans" charset="0"/>
              </a:defRPr>
            </a:lvl8pPr>
            <a:lvl9pPr fontAlgn="base">
              <a:spcBef>
                <a:spcPct val="0"/>
              </a:spcBef>
              <a:spcAft>
                <a:spcPct val="0"/>
              </a:spcAft>
              <a:defRPr sz="1200">
                <a:solidFill>
                  <a:schemeClr val="tx1"/>
                </a:solidFill>
                <a:latin typeface="Gill Sans"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B080AA7-DAD2-42F2-B3E9-18E67A646BDE}" type="slidenum">
              <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0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6648" name="Rectangle 24"/>
          <p:cNvSpPr>
            <a:spLocks noGrp="1" noChangeArrowheads="1"/>
          </p:cNvSpPr>
          <p:nvPr>
            <p:ph type="title"/>
          </p:nvPr>
        </p:nvSpPr>
        <p:spPr>
          <a:xfrm>
            <a:off x="457200" y="0"/>
            <a:ext cx="8229600" cy="2060575"/>
          </a:xfrm>
        </p:spPr>
        <p:txBody>
          <a:bodyPr/>
          <a:lstStyle/>
          <a:p>
            <a:pPr eaLnBrk="1" hangingPunct="1">
              <a:defRPr/>
            </a:pPr>
            <a:r>
              <a:rPr lang="en-US" smtClean="0"/>
              <a:t>The Number 1 Reason Non-native English Speaker Students Benefit from the ESL Program:</a:t>
            </a:r>
          </a:p>
        </p:txBody>
      </p:sp>
      <p:sp>
        <p:nvSpPr>
          <p:cNvPr id="26649" name="Rectangle 25"/>
          <p:cNvSpPr>
            <a:spLocks noGrp="1" noChangeArrowheads="1"/>
          </p:cNvSpPr>
          <p:nvPr>
            <p:ph type="body" idx="1"/>
          </p:nvPr>
        </p:nvSpPr>
        <p:spPr>
          <a:xfrm>
            <a:off x="381000" y="2319338"/>
            <a:ext cx="8229600" cy="4538662"/>
          </a:xfrm>
        </p:spPr>
        <p:txBody>
          <a:bodyPr/>
          <a:lstStyle/>
          <a:p>
            <a:pPr eaLnBrk="1" hangingPunct="1">
              <a:spcBef>
                <a:spcPct val="0"/>
              </a:spcBef>
              <a:defRPr/>
            </a:pPr>
            <a:endParaRPr lang="en-US" dirty="0" smtClean="0"/>
          </a:p>
          <a:p>
            <a:pPr eaLnBrk="1" hangingPunct="1">
              <a:defRPr/>
            </a:pPr>
            <a:r>
              <a:rPr lang="en-US" dirty="0" smtClean="0"/>
              <a:t>Students completing ESL 25 have the highest success rates (96-100%) in English 1A of </a:t>
            </a:r>
            <a:r>
              <a:rPr lang="en-US" u="sng" dirty="0" smtClean="0"/>
              <a:t>any</a:t>
            </a:r>
            <a:r>
              <a:rPr lang="en-US" dirty="0" smtClean="0"/>
              <a:t> group of students.</a:t>
            </a:r>
          </a:p>
        </p:txBody>
      </p:sp>
    </p:spTree>
    <p:extLst>
      <p:ext uri="{BB962C8B-B14F-4D97-AF65-F5344CB8AC3E}">
        <p14:creationId xmlns:p14="http://schemas.microsoft.com/office/powerpoint/2010/main" val="2792521884"/>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6648"/>
                                        </p:tgtEl>
                                        <p:attrNameLst>
                                          <p:attrName>style.visibility</p:attrName>
                                        </p:attrNameLst>
                                      </p:cBhvr>
                                      <p:to>
                                        <p:strVal val="visible"/>
                                      </p:to>
                                    </p:set>
                                    <p:anim calcmode="lin" valueType="num">
                                      <p:cBhvr>
                                        <p:cTn id="7" dur="500" fill="hold"/>
                                        <p:tgtEl>
                                          <p:spTgt spid="26648"/>
                                        </p:tgtEl>
                                        <p:attrNameLst>
                                          <p:attrName>ppt_w</p:attrName>
                                        </p:attrNameLst>
                                      </p:cBhvr>
                                      <p:tavLst>
                                        <p:tav tm="0">
                                          <p:val>
                                            <p:strVal val="4*#ppt_w"/>
                                          </p:val>
                                        </p:tav>
                                        <p:tav tm="100000">
                                          <p:val>
                                            <p:strVal val="#ppt_w"/>
                                          </p:val>
                                        </p:tav>
                                      </p:tavLst>
                                    </p:anim>
                                    <p:anim calcmode="lin" valueType="num">
                                      <p:cBhvr>
                                        <p:cTn id="8" dur="500" fill="hold"/>
                                        <p:tgtEl>
                                          <p:spTgt spid="26648"/>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6649">
                                            <p:txEl>
                                              <p:pRg st="1" end="1"/>
                                            </p:txEl>
                                          </p:spTgt>
                                        </p:tgtEl>
                                        <p:attrNameLst>
                                          <p:attrName>style.visibility</p:attrName>
                                        </p:attrNameLst>
                                      </p:cBhvr>
                                      <p:to>
                                        <p:strVal val="visible"/>
                                      </p:to>
                                    </p:set>
                                    <p:anim calcmode="lin" valueType="num">
                                      <p:cBhvr>
                                        <p:cTn id="13" dur="500" fill="hold"/>
                                        <p:tgtEl>
                                          <p:spTgt spid="2664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6649">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8" grpId="0" autoUpdateAnimBg="0"/>
      <p:bldP spid="26649"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800" dirty="0"/>
              <a:t>(Practice) The answer is “all over the world.”  What is the question?</a:t>
            </a:r>
          </a:p>
        </p:txBody>
      </p:sp>
      <p:sp>
        <p:nvSpPr>
          <p:cNvPr id="6147" name="Rectangle 3"/>
          <p:cNvSpPr>
            <a:spLocks noGrp="1" noChangeArrowheads="1"/>
          </p:cNvSpPr>
          <p:nvPr>
            <p:ph type="body" idx="1"/>
          </p:nvPr>
        </p:nvSpPr>
        <p:spPr/>
        <p:txBody>
          <a:bodyPr/>
          <a:lstStyle/>
          <a:p>
            <a:pPr marL="609600" indent="-609600">
              <a:buClr>
                <a:schemeClr val="tx1"/>
              </a:buClr>
              <a:buFontTx/>
              <a:buAutoNum type="alphaUcPeriod"/>
            </a:pPr>
            <a:r>
              <a:rPr lang="en-US" dirty="0"/>
              <a:t>Where </a:t>
            </a:r>
            <a:r>
              <a:rPr lang="en-US" dirty="0" smtClean="0"/>
              <a:t>did Julia go this summer? </a:t>
            </a:r>
            <a:endParaRPr lang="en-US" dirty="0"/>
          </a:p>
          <a:p>
            <a:pPr marL="609600" indent="-609600">
              <a:buClr>
                <a:schemeClr val="tx1"/>
              </a:buClr>
              <a:buFontTx/>
              <a:buAutoNum type="alphaUcPeriod"/>
            </a:pPr>
            <a:r>
              <a:rPr lang="en-US" dirty="0"/>
              <a:t>What is the name of the new </a:t>
            </a:r>
            <a:r>
              <a:rPr lang="en-US" dirty="0" smtClean="0"/>
              <a:t>Taylor Swift cd</a:t>
            </a:r>
            <a:r>
              <a:rPr lang="en-US" dirty="0"/>
              <a:t>?</a:t>
            </a:r>
          </a:p>
          <a:p>
            <a:pPr marL="609600" indent="-609600">
              <a:buClr>
                <a:schemeClr val="tx1"/>
              </a:buClr>
              <a:buFontTx/>
              <a:buAutoNum type="alphaUcPeriod"/>
            </a:pPr>
            <a:r>
              <a:rPr lang="en-US" dirty="0"/>
              <a:t>Where are LPC students from?</a:t>
            </a:r>
          </a:p>
          <a:p>
            <a:pPr marL="609600" indent="-609600">
              <a:buClr>
                <a:schemeClr val="tx1"/>
              </a:buClr>
              <a:buFontTx/>
              <a:buNone/>
            </a:pPr>
            <a:endParaRPr lang="en-US" dirty="0"/>
          </a:p>
          <a:p>
            <a:pPr marL="609600" indent="-609600">
              <a:buClr>
                <a:schemeClr val="tx1"/>
              </a:buClr>
              <a:buFontTx/>
              <a:buNone/>
            </a:pPr>
            <a:r>
              <a:rPr lang="en-US" dirty="0"/>
              <a:t>Answer:  C. </a:t>
            </a:r>
          </a:p>
        </p:txBody>
      </p:sp>
      <p:pic>
        <p:nvPicPr>
          <p:cNvPr id="6150" name="Picture 6">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2743200" y="45720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615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6150"/>
                </p:tgtEl>
              </p:cMediaNode>
            </p:audio>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US" sz="4400" dirty="0"/>
              <a:t>Thank you for choosing to come to Las Positas College to study!  We hope that you </a:t>
            </a:r>
            <a:r>
              <a:rPr lang="en-US" sz="4400" dirty="0" smtClean="0"/>
              <a:t>enjoy your time here and </a:t>
            </a:r>
            <a:r>
              <a:rPr lang="en-US" sz="4400" dirty="0"/>
              <a:t>learn many new things...</a:t>
            </a:r>
          </a:p>
        </p:txBody>
      </p:sp>
      <p:sp>
        <p:nvSpPr>
          <p:cNvPr id="44035" name="Rectangle 3"/>
          <p:cNvSpPr>
            <a:spLocks noGrp="1" noChangeArrowheads="1"/>
          </p:cNvSpPr>
          <p:nvPr>
            <p:ph type="subTitle" idx="1"/>
          </p:nvPr>
        </p:nvSpPr>
        <p:spPr>
          <a:xfrm>
            <a:off x="1371600" y="4267200"/>
            <a:ext cx="6400800" cy="1752600"/>
          </a:xfrm>
        </p:spPr>
        <p:txBody>
          <a:bodyPr/>
          <a:lstStyle/>
          <a:p>
            <a:r>
              <a:rPr lang="en-US" dirty="0"/>
              <a:t>We look forward to getting to know you!</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1:  It is one of the most important questions you have as an International Student.  </a:t>
            </a:r>
            <a:endParaRPr lang="en-US" dirty="0"/>
          </a:p>
        </p:txBody>
      </p:sp>
      <p:sp>
        <p:nvSpPr>
          <p:cNvPr id="3" name="Content Placeholder 2"/>
          <p:cNvSpPr>
            <a:spLocks noGrp="1"/>
          </p:cNvSpPr>
          <p:nvPr>
            <p:ph idx="1"/>
          </p:nvPr>
        </p:nvSpPr>
        <p:spPr>
          <a:xfrm>
            <a:off x="457200" y="2209800"/>
            <a:ext cx="8229600" cy="3921125"/>
          </a:xfrm>
        </p:spPr>
        <p:txBody>
          <a:bodyPr/>
          <a:lstStyle/>
          <a:p>
            <a:r>
              <a:rPr lang="en-US" dirty="0" smtClean="0"/>
              <a:t>A.  What is “How can I find a native-speaker boyfriend/girlfriend?</a:t>
            </a:r>
          </a:p>
          <a:p>
            <a:r>
              <a:rPr lang="en-US" dirty="0" smtClean="0"/>
              <a:t>B.  What is “How much do I have to look at Donald Trump?”</a:t>
            </a:r>
          </a:p>
          <a:p>
            <a:r>
              <a:rPr lang="en-US" dirty="0" smtClean="0"/>
              <a:t>C.  What is “Which English pathway is best for me?”</a:t>
            </a:r>
          </a:p>
          <a:p>
            <a:r>
              <a:rPr lang="en-US" dirty="0" smtClean="0"/>
              <a:t>Answer: C</a:t>
            </a:r>
          </a:p>
        </p:txBody>
      </p:sp>
    </p:spTree>
    <p:extLst>
      <p:ext uri="{BB962C8B-B14F-4D97-AF65-F5344CB8AC3E}">
        <p14:creationId xmlns:p14="http://schemas.microsoft.com/office/powerpoint/2010/main" val="2731183331"/>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2:  Because they have very different ways of learning.</a:t>
            </a:r>
            <a:endParaRPr lang="en-US" dirty="0"/>
          </a:p>
        </p:txBody>
      </p:sp>
      <p:sp>
        <p:nvSpPr>
          <p:cNvPr id="3" name="Content Placeholder 2"/>
          <p:cNvSpPr>
            <a:spLocks noGrp="1"/>
          </p:cNvSpPr>
          <p:nvPr>
            <p:ph idx="1"/>
          </p:nvPr>
        </p:nvSpPr>
        <p:spPr/>
        <p:txBody>
          <a:bodyPr/>
          <a:lstStyle/>
          <a:p>
            <a:r>
              <a:rPr lang="en-US" dirty="0" smtClean="0"/>
              <a:t>A.  Why do </a:t>
            </a:r>
            <a:r>
              <a:rPr lang="en-US" dirty="0" smtClean="0"/>
              <a:t>Alexis </a:t>
            </a:r>
            <a:r>
              <a:rPr lang="en-US" dirty="0" smtClean="0"/>
              <a:t>and Cindy sometimes fight?</a:t>
            </a:r>
          </a:p>
          <a:p>
            <a:r>
              <a:rPr lang="en-US" dirty="0" smtClean="0"/>
              <a:t>B.  Why can’t American politicians agree?</a:t>
            </a:r>
          </a:p>
          <a:p>
            <a:r>
              <a:rPr lang="en-US" dirty="0" smtClean="0"/>
              <a:t>C.  Why do we have separate programs for native and non-native English speakers?</a:t>
            </a:r>
          </a:p>
          <a:p>
            <a:r>
              <a:rPr lang="en-US" dirty="0" smtClean="0"/>
              <a:t>Answer: C</a:t>
            </a:r>
            <a:endParaRPr lang="en-US" dirty="0"/>
          </a:p>
        </p:txBody>
      </p:sp>
    </p:spTree>
    <p:extLst>
      <p:ext uri="{BB962C8B-B14F-4D97-AF65-F5344CB8AC3E}">
        <p14:creationId xmlns:p14="http://schemas.microsoft.com/office/powerpoint/2010/main" val="880642706"/>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Answer 3: Reading and Writing</a:t>
            </a:r>
          </a:p>
        </p:txBody>
      </p:sp>
      <p:sp>
        <p:nvSpPr>
          <p:cNvPr id="11267" name="Rectangle 3"/>
          <p:cNvSpPr>
            <a:spLocks noGrp="1" noChangeArrowheads="1"/>
          </p:cNvSpPr>
          <p:nvPr>
            <p:ph type="body" idx="1"/>
          </p:nvPr>
        </p:nvSpPr>
        <p:spPr/>
        <p:txBody>
          <a:bodyPr/>
          <a:lstStyle/>
          <a:p>
            <a:pPr marL="533400" indent="-533400">
              <a:lnSpc>
                <a:spcPct val="90000"/>
              </a:lnSpc>
              <a:buClr>
                <a:schemeClr val="tx1"/>
              </a:buClr>
              <a:buFontTx/>
              <a:buAutoNum type="alphaUcPeriod"/>
            </a:pPr>
            <a:r>
              <a:rPr lang="en-US" sz="2800" dirty="0"/>
              <a:t>What are </a:t>
            </a:r>
            <a:r>
              <a:rPr lang="en-US" sz="2800" dirty="0" smtClean="0"/>
              <a:t>Cindy’s </a:t>
            </a:r>
            <a:r>
              <a:rPr lang="en-US" sz="2800" dirty="0"/>
              <a:t>favorite hobbies?</a:t>
            </a:r>
          </a:p>
          <a:p>
            <a:pPr marL="533400" indent="-533400">
              <a:lnSpc>
                <a:spcPct val="90000"/>
              </a:lnSpc>
              <a:buClr>
                <a:schemeClr val="tx1"/>
              </a:buClr>
              <a:buFontTx/>
              <a:buAutoNum type="alphaUcPeriod"/>
            </a:pPr>
            <a:r>
              <a:rPr lang="en-US" sz="2800" dirty="0"/>
              <a:t>What skills does </a:t>
            </a:r>
            <a:r>
              <a:rPr lang="en-US" sz="2800" dirty="0" smtClean="0"/>
              <a:t>Julia need to practice?</a:t>
            </a:r>
            <a:endParaRPr lang="en-US" sz="2800" dirty="0"/>
          </a:p>
          <a:p>
            <a:pPr marL="533400" indent="-533400">
              <a:lnSpc>
                <a:spcPct val="90000"/>
              </a:lnSpc>
              <a:buClr>
                <a:schemeClr val="tx1"/>
              </a:buClr>
              <a:buFontTx/>
              <a:buAutoNum type="alphaUcPeriod"/>
            </a:pPr>
            <a:r>
              <a:rPr lang="en-US" sz="2800" dirty="0"/>
              <a:t>What skills do most of our ESL classes emphasize?</a:t>
            </a:r>
          </a:p>
          <a:p>
            <a:pPr marL="533400" indent="-533400">
              <a:lnSpc>
                <a:spcPct val="90000"/>
              </a:lnSpc>
            </a:pPr>
            <a:endParaRPr lang="en-US" sz="2800" dirty="0"/>
          </a:p>
          <a:p>
            <a:pPr marL="533400" indent="-533400">
              <a:lnSpc>
                <a:spcPct val="90000"/>
              </a:lnSpc>
            </a:pPr>
            <a:r>
              <a:rPr lang="en-US" sz="2800" dirty="0"/>
              <a:t>Answer: C.  We also offer Oral Communication </a:t>
            </a:r>
            <a:r>
              <a:rPr lang="en-US" sz="2800" dirty="0" smtClean="0"/>
              <a:t>and Pronunciation at </a:t>
            </a:r>
            <a:r>
              <a:rPr lang="en-US" sz="2800" dirty="0"/>
              <a:t>the Beginning and Intermediate </a:t>
            </a:r>
            <a:r>
              <a:rPr lang="en-US" sz="2800" dirty="0" smtClean="0"/>
              <a:t>levels, but since our goal is to prepare you for college, our program focuses mostly on developing your reading and writing.</a:t>
            </a:r>
            <a:endParaRPr lang="en-US" sz="2800" dirty="0"/>
          </a:p>
        </p:txBody>
      </p:sp>
      <p:pic>
        <p:nvPicPr>
          <p:cNvPr id="11268"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3733800" y="54864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126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1268"/>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Answer 4:  6</a:t>
            </a:r>
          </a:p>
        </p:txBody>
      </p:sp>
      <p:sp>
        <p:nvSpPr>
          <p:cNvPr id="10243" name="Rectangle 3"/>
          <p:cNvSpPr>
            <a:spLocks noGrp="1" noChangeArrowheads="1"/>
          </p:cNvSpPr>
          <p:nvPr>
            <p:ph type="body" idx="1"/>
          </p:nvPr>
        </p:nvSpPr>
        <p:spPr/>
        <p:txBody>
          <a:bodyPr/>
          <a:lstStyle/>
          <a:p>
            <a:pPr marL="609600" indent="-609600">
              <a:buClr>
                <a:schemeClr val="tx1"/>
              </a:buClr>
              <a:buFontTx/>
              <a:buAutoNum type="alphaUcPeriod"/>
            </a:pPr>
            <a:r>
              <a:rPr lang="en-US" dirty="0"/>
              <a:t>How many </a:t>
            </a:r>
            <a:r>
              <a:rPr lang="en-US" dirty="0" smtClean="0"/>
              <a:t>goals will the U.S. score in the next World Cup final?</a:t>
            </a:r>
            <a:endParaRPr lang="en-US" dirty="0"/>
          </a:p>
          <a:p>
            <a:pPr marL="609600" indent="-609600">
              <a:buClr>
                <a:schemeClr val="tx1"/>
              </a:buClr>
              <a:buFontTx/>
              <a:buAutoNum type="alphaUcPeriod"/>
            </a:pPr>
            <a:r>
              <a:rPr lang="en-US" dirty="0"/>
              <a:t>How many levels are there in the ESL Program?</a:t>
            </a:r>
          </a:p>
          <a:p>
            <a:pPr marL="609600" indent="-609600">
              <a:buClr>
                <a:schemeClr val="tx1"/>
              </a:buClr>
              <a:buFontTx/>
              <a:buAutoNum type="alphaUcPeriod"/>
            </a:pPr>
            <a:r>
              <a:rPr lang="en-US" dirty="0"/>
              <a:t>How many students are in each class?</a:t>
            </a:r>
          </a:p>
          <a:p>
            <a:pPr marL="609600" indent="-609600"/>
            <a:endParaRPr lang="en-US" dirty="0"/>
          </a:p>
          <a:p>
            <a:pPr marL="609600" indent="-609600"/>
            <a:r>
              <a:rPr lang="en-US" dirty="0"/>
              <a:t>Answer:  </a:t>
            </a:r>
            <a:r>
              <a:rPr lang="en-US" dirty="0" smtClean="0"/>
              <a:t>B</a:t>
            </a:r>
            <a:endParaRPr lang="en-US" dirty="0"/>
          </a:p>
        </p:txBody>
      </p:sp>
      <p:pic>
        <p:nvPicPr>
          <p:cNvPr id="10244" name="Picture 4">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cstate="print"/>
          <a:srcRect/>
          <a:stretch>
            <a:fillRect/>
          </a:stretch>
        </p:blipFill>
        <p:spPr bwMode="auto">
          <a:xfrm>
            <a:off x="6019800" y="5562600"/>
            <a:ext cx="304800" cy="3048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1024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024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a:t>The ESL Curriculum</a:t>
            </a:r>
          </a:p>
        </p:txBody>
      </p:sp>
      <p:sp>
        <p:nvSpPr>
          <p:cNvPr id="46083" name="Rectangle 3"/>
          <p:cNvSpPr>
            <a:spLocks noGrp="1" noChangeArrowheads="1"/>
          </p:cNvSpPr>
          <p:nvPr>
            <p:ph type="body" idx="1"/>
          </p:nvPr>
        </p:nvSpPr>
        <p:spPr/>
        <p:txBody>
          <a:bodyPr/>
          <a:lstStyle/>
          <a:p>
            <a:r>
              <a:rPr lang="en-US" dirty="0"/>
              <a:t>ESL 131A, </a:t>
            </a:r>
            <a:r>
              <a:rPr lang="en-US" dirty="0">
                <a:solidFill>
                  <a:srgbClr val="FFFF00"/>
                </a:solidFill>
              </a:rPr>
              <a:t>130A</a:t>
            </a:r>
            <a:r>
              <a:rPr lang="en-US" dirty="0"/>
              <a:t> </a:t>
            </a:r>
            <a:r>
              <a:rPr lang="en-US" dirty="0" smtClean="0">
                <a:solidFill>
                  <a:schemeClr val="folHlink"/>
                </a:solidFill>
              </a:rPr>
              <a:t>133 or 136</a:t>
            </a:r>
            <a:endParaRPr lang="en-US" dirty="0">
              <a:solidFill>
                <a:schemeClr val="folHlink"/>
              </a:solidFill>
            </a:endParaRPr>
          </a:p>
          <a:p>
            <a:r>
              <a:rPr lang="en-US" dirty="0"/>
              <a:t>ESL 131B, </a:t>
            </a:r>
            <a:r>
              <a:rPr lang="en-US" dirty="0">
                <a:solidFill>
                  <a:srgbClr val="FFFF00"/>
                </a:solidFill>
              </a:rPr>
              <a:t>130B</a:t>
            </a:r>
            <a:r>
              <a:rPr lang="en-US" dirty="0"/>
              <a:t> </a:t>
            </a:r>
            <a:r>
              <a:rPr lang="en-US" dirty="0" smtClean="0">
                <a:solidFill>
                  <a:schemeClr val="folHlink"/>
                </a:solidFill>
              </a:rPr>
              <a:t>133 or 136</a:t>
            </a:r>
            <a:endParaRPr lang="en-US" dirty="0">
              <a:solidFill>
                <a:schemeClr val="folHlink"/>
              </a:solidFill>
            </a:endParaRPr>
          </a:p>
          <a:p>
            <a:r>
              <a:rPr lang="en-US" dirty="0"/>
              <a:t>ESL 121A, </a:t>
            </a:r>
            <a:r>
              <a:rPr lang="en-US" dirty="0">
                <a:solidFill>
                  <a:srgbClr val="FFFF00"/>
                </a:solidFill>
              </a:rPr>
              <a:t>120A</a:t>
            </a:r>
            <a:r>
              <a:rPr lang="en-US" dirty="0"/>
              <a:t> </a:t>
            </a:r>
            <a:r>
              <a:rPr lang="en-US" dirty="0" smtClean="0">
                <a:solidFill>
                  <a:schemeClr val="folHlink"/>
                </a:solidFill>
              </a:rPr>
              <a:t>123 or 126</a:t>
            </a:r>
            <a:endParaRPr lang="en-US" dirty="0">
              <a:solidFill>
                <a:schemeClr val="folHlink"/>
              </a:solidFill>
            </a:endParaRPr>
          </a:p>
          <a:p>
            <a:r>
              <a:rPr lang="en-US" dirty="0"/>
              <a:t>ESL 121B, </a:t>
            </a:r>
            <a:r>
              <a:rPr lang="en-US" dirty="0">
                <a:solidFill>
                  <a:srgbClr val="FFFF00"/>
                </a:solidFill>
              </a:rPr>
              <a:t>120B</a:t>
            </a:r>
            <a:r>
              <a:rPr lang="en-US" dirty="0"/>
              <a:t> </a:t>
            </a:r>
            <a:r>
              <a:rPr lang="en-US" dirty="0" smtClean="0">
                <a:solidFill>
                  <a:schemeClr val="folHlink"/>
                </a:solidFill>
              </a:rPr>
              <a:t>123 or 126</a:t>
            </a:r>
            <a:endParaRPr lang="en-US" i="1" dirty="0">
              <a:solidFill>
                <a:schemeClr val="folHlink"/>
              </a:solidFill>
            </a:endParaRPr>
          </a:p>
          <a:p>
            <a:r>
              <a:rPr lang="en-US" dirty="0"/>
              <a:t>ESL 24, </a:t>
            </a:r>
            <a:r>
              <a:rPr lang="en-US" dirty="0" smtClean="0">
                <a:solidFill>
                  <a:srgbClr val="FFFF00"/>
                </a:solidFill>
              </a:rPr>
              <a:t>23</a:t>
            </a:r>
            <a:r>
              <a:rPr lang="en-US" dirty="0" smtClean="0"/>
              <a:t> </a:t>
            </a:r>
            <a:r>
              <a:rPr lang="en-US" dirty="0">
                <a:solidFill>
                  <a:srgbClr val="FFFF00"/>
                </a:solidFill>
              </a:rPr>
              <a:t>or </a:t>
            </a:r>
            <a:r>
              <a:rPr lang="en-US" dirty="0" smtClean="0">
                <a:solidFill>
                  <a:srgbClr val="FFFF00"/>
                </a:solidFill>
              </a:rPr>
              <a:t>26</a:t>
            </a:r>
            <a:endParaRPr lang="en-US" dirty="0">
              <a:solidFill>
                <a:srgbClr val="FFFF00"/>
              </a:solidFill>
            </a:endParaRPr>
          </a:p>
          <a:p>
            <a:r>
              <a:rPr lang="en-US" dirty="0"/>
              <a:t>ESL 25, </a:t>
            </a:r>
            <a:r>
              <a:rPr lang="en-US" dirty="0">
                <a:solidFill>
                  <a:srgbClr val="FFFF00"/>
                </a:solidFill>
              </a:rPr>
              <a:t>23</a:t>
            </a:r>
            <a:r>
              <a:rPr lang="en-US" dirty="0">
                <a:solidFill>
                  <a:schemeClr val="hlink"/>
                </a:solidFill>
              </a:rPr>
              <a:t> </a:t>
            </a:r>
            <a:r>
              <a:rPr lang="en-US" dirty="0" smtClean="0">
                <a:solidFill>
                  <a:srgbClr val="FFFF00"/>
                </a:solidFill>
              </a:rPr>
              <a:t>or 26</a:t>
            </a:r>
          </a:p>
          <a:p>
            <a:pPr marL="0" indent="0">
              <a:buNone/>
            </a:pPr>
            <a:r>
              <a:rPr lang="en-US" dirty="0" smtClean="0"/>
              <a:t>**After ESL 25, students go to English 1A</a:t>
            </a:r>
            <a:endParaRPr lang="en-US"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5: 2</a:t>
            </a:r>
            <a:endParaRPr lang="en-US" dirty="0"/>
          </a:p>
        </p:txBody>
      </p:sp>
      <p:sp>
        <p:nvSpPr>
          <p:cNvPr id="3" name="Content Placeholder 2"/>
          <p:cNvSpPr>
            <a:spLocks noGrp="1"/>
          </p:cNvSpPr>
          <p:nvPr>
            <p:ph idx="1"/>
          </p:nvPr>
        </p:nvSpPr>
        <p:spPr/>
        <p:txBody>
          <a:bodyPr/>
          <a:lstStyle/>
          <a:p>
            <a:r>
              <a:rPr lang="en-US" dirty="0" smtClean="0"/>
              <a:t>A. How many gifts should each student give to his/her instructor to get an “A”?</a:t>
            </a:r>
          </a:p>
          <a:p>
            <a:r>
              <a:rPr lang="en-US" dirty="0" smtClean="0"/>
              <a:t>B. How many levels in the native-speaker English program prepare students for college-level English?</a:t>
            </a:r>
          </a:p>
          <a:p>
            <a:r>
              <a:rPr lang="en-US" dirty="0" smtClean="0"/>
              <a:t>C.  How many cups of coffee will you need to survive your 8:00 am class?</a:t>
            </a:r>
          </a:p>
          <a:p>
            <a:r>
              <a:rPr lang="en-US" dirty="0" smtClean="0"/>
              <a:t>Answer B</a:t>
            </a:r>
            <a:endParaRPr lang="en-US" dirty="0"/>
          </a:p>
        </p:txBody>
      </p:sp>
    </p:spTree>
    <p:extLst>
      <p:ext uri="{BB962C8B-B14F-4D97-AF65-F5344CB8AC3E}">
        <p14:creationId xmlns:p14="http://schemas.microsoft.com/office/powerpoint/2010/main" val="2262728994"/>
      </p:ext>
    </p:extLst>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Title Slide">
  <a:themeElements>
    <a:clrScheme name="">
      <a:dk1>
        <a:srgbClr val="808080"/>
      </a:dk1>
      <a:lt1>
        <a:srgbClr val="FFFFFF"/>
      </a:lt1>
      <a:dk2>
        <a:srgbClr val="800000"/>
      </a:dk2>
      <a:lt2>
        <a:srgbClr val="000000"/>
      </a:lt2>
      <a:accent1>
        <a:srgbClr val="800000"/>
      </a:accent1>
      <a:accent2>
        <a:srgbClr val="333399"/>
      </a:accent2>
      <a:accent3>
        <a:srgbClr val="C0AAAA"/>
      </a:accent3>
      <a:accent4>
        <a:srgbClr val="DADADA"/>
      </a:accent4>
      <a:accent5>
        <a:srgbClr val="C0AAAA"/>
      </a:accent5>
      <a:accent6>
        <a:srgbClr val="2D2D8A"/>
      </a:accent6>
      <a:hlink>
        <a:srgbClr val="009999"/>
      </a:hlink>
      <a:folHlink>
        <a:srgbClr val="99CC00"/>
      </a:folHlink>
    </a:clrScheme>
    <a:fontScheme name="Default - Title Slide">
      <a:majorFont>
        <a:latin typeface="Tahoma"/>
        <a:ea typeface="ヒラギノ角ゴ ProN W3"/>
        <a:cs typeface="ヒラギノ角ゴ ProN W3"/>
      </a:majorFont>
      <a:minorFont>
        <a:latin typeface="Tahoma"/>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800000"/>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800000"/>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 Title and Content">
  <a:themeElements>
    <a:clrScheme name="">
      <a:dk1>
        <a:srgbClr val="808080"/>
      </a:dk1>
      <a:lt1>
        <a:srgbClr val="FFFFFF"/>
      </a:lt1>
      <a:dk2>
        <a:srgbClr val="800000"/>
      </a:dk2>
      <a:lt2>
        <a:srgbClr val="000000"/>
      </a:lt2>
      <a:accent1>
        <a:srgbClr val="800000"/>
      </a:accent1>
      <a:accent2>
        <a:srgbClr val="333399"/>
      </a:accent2>
      <a:accent3>
        <a:srgbClr val="C0AAAA"/>
      </a:accent3>
      <a:accent4>
        <a:srgbClr val="DADADA"/>
      </a:accent4>
      <a:accent5>
        <a:srgbClr val="C0AAAA"/>
      </a:accent5>
      <a:accent6>
        <a:srgbClr val="2D2D8A"/>
      </a:accent6>
      <a:hlink>
        <a:srgbClr val="009999"/>
      </a:hlink>
      <a:folHlink>
        <a:srgbClr val="99CC00"/>
      </a:folHlink>
    </a:clrScheme>
    <a:fontScheme name="Default - Title and Content">
      <a:majorFont>
        <a:latin typeface="Tahoma"/>
        <a:ea typeface="ヒラギノ角ゴ ProN W3"/>
        <a:cs typeface="ヒラギノ角ゴ ProN W3"/>
      </a:majorFont>
      <a:minorFont>
        <a:latin typeface="Tahoma"/>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800000"/>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800000"/>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Curtain Call</Template>
  <TotalTime>422</TotalTime>
  <Words>1339</Words>
  <Application>Microsoft Office PowerPoint</Application>
  <PresentationFormat>On-screen Show (4:3)</PresentationFormat>
  <Paragraphs>146</Paragraphs>
  <Slides>30</Slides>
  <Notes>0</Notes>
  <HiddenSlides>0</HiddenSlides>
  <MMClips>12</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30</vt:i4>
      </vt:variant>
    </vt:vector>
  </HeadingPairs>
  <TitlesOfParts>
    <vt:vector size="38" baseType="lpstr">
      <vt:lpstr>Arial</vt:lpstr>
      <vt:lpstr>Gill Sans</vt:lpstr>
      <vt:lpstr>Tahoma</vt:lpstr>
      <vt:lpstr>Wingdings</vt:lpstr>
      <vt:lpstr>ヒラギノ角ゴ ProN W3</vt:lpstr>
      <vt:lpstr>Curtain Call</vt:lpstr>
      <vt:lpstr>Default - Title Slide</vt:lpstr>
      <vt:lpstr>Default - Title and Content</vt:lpstr>
      <vt:lpstr>Las Positas College  English Pathways</vt:lpstr>
      <vt:lpstr>How to play the game</vt:lpstr>
      <vt:lpstr>(Practice) The answer is “all over the world.”  What is the question?</vt:lpstr>
      <vt:lpstr>Answer 1:  It is one of the most important questions you have as an International Student.  </vt:lpstr>
      <vt:lpstr>Answer 2:  Because they have very different ways of learning.</vt:lpstr>
      <vt:lpstr>Answer 3: Reading and Writing</vt:lpstr>
      <vt:lpstr>Answer 4:  6</vt:lpstr>
      <vt:lpstr>The ESL Curriculum</vt:lpstr>
      <vt:lpstr>Answer 5: 2</vt:lpstr>
      <vt:lpstr>The English (native speaker) Curriculum</vt:lpstr>
      <vt:lpstr>Answer 6: Take as many units as you can and try to finish your classes (especially ESL classes) as quickly as possible.</vt:lpstr>
      <vt:lpstr>Answer 7:  Save you money and speed up your education.</vt:lpstr>
      <vt:lpstr>Answer 8 :  2</vt:lpstr>
      <vt:lpstr>Answer 9:  The Integrated Learning Center, the ESL website, Instructor’s Office Hours, the Tutorial Center, the Reading and Writing Center, the LPC Library.  </vt:lpstr>
      <vt:lpstr>Answer 10:  Daytime and Evening</vt:lpstr>
      <vt:lpstr>Answer 11: It is the most important thing you’ll need to succeed as a student at a U.S. college.</vt:lpstr>
      <vt:lpstr>Answer 12: 60-82%</vt:lpstr>
      <vt:lpstr>Answer 13: 96-100%</vt:lpstr>
      <vt:lpstr>The Top Ten  Reasons Non-Native English Speaker Students Benefit from the ESL Program </vt:lpstr>
      <vt:lpstr>Number 10: US!</vt:lpstr>
      <vt:lpstr>Number 9: ESL classes help students adjust to living in the U.S.</vt:lpstr>
      <vt:lpstr>Number 8: The non-threatening environment of our classes.</vt:lpstr>
      <vt:lpstr>Number 7: Transfer credit for ESL 23, 24, 25, 26.</vt:lpstr>
      <vt:lpstr>Number 6: ESL classes function like a Learning Community.</vt:lpstr>
      <vt:lpstr>Number 5: English classes are full.</vt:lpstr>
      <vt:lpstr>Number 4: ESL students desperately need to improve their vocabularies</vt:lpstr>
      <vt:lpstr>Number 3: The language that ESL students need to learn is completely different than what native speakers need to learn</vt:lpstr>
      <vt:lpstr>Number 2: ESL teachers are trained to teach ESL students</vt:lpstr>
      <vt:lpstr>The Number 1 Reason Non-native English Speaker Students Benefit from the ESL Program:</vt:lpstr>
      <vt:lpstr>Thank you for choosing to come to Las Positas College to study!  We hope that you enjoy your time here and learn many new things...</vt:lpstr>
    </vt:vector>
  </TitlesOfParts>
  <Company>CLPCCD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ESL Program</dc:title>
  <dc:creator>Jonathan Brickman</dc:creator>
  <cp:lastModifiedBy>Cindy Balero</cp:lastModifiedBy>
  <cp:revision>33</cp:revision>
  <dcterms:created xsi:type="dcterms:W3CDTF">2008-08-06T16:46:59Z</dcterms:created>
  <dcterms:modified xsi:type="dcterms:W3CDTF">2019-08-13T14:06:44Z</dcterms:modified>
</cp:coreProperties>
</file>