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8" r:id="rId3"/>
    <p:sldId id="259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60" r:id="rId12"/>
    <p:sldId id="261" r:id="rId13"/>
    <p:sldId id="262" r:id="rId14"/>
    <p:sldId id="264" r:id="rId15"/>
    <p:sldId id="265" r:id="rId16"/>
    <p:sldId id="266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93F10-43DC-418D-9261-46F09351BB27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DCFAC-8B71-4599-8D2F-E8C291BBC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943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Red hand for teachers</a:t>
            </a:r>
            <a:r>
              <a:rPr lang="en-US" baseline="0" dirty="0" smtClean="0"/>
              <a:t> – faculty could go to </a:t>
            </a:r>
            <a:r>
              <a:rPr lang="en-US" baseline="0" dirty="0" err="1" smtClean="0"/>
              <a:t>anothers</a:t>
            </a:r>
            <a:r>
              <a:rPr lang="en-US" baseline="0" dirty="0" smtClean="0"/>
              <a:t>’ office and discuss issues with confidentiality.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DCFAC-8B71-4599-8D2F-E8C291BBC7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458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Feeling unprepared,</a:t>
            </a:r>
            <a:r>
              <a:rPr lang="en-US" baseline="0" dirty="0" smtClean="0"/>
              <a:t> feeling </a:t>
            </a:r>
            <a:r>
              <a:rPr lang="en-US" baseline="0" dirty="0" err="1" smtClean="0"/>
              <a:t>vulernable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bc</a:t>
            </a:r>
            <a:r>
              <a:rPr lang="en-US" baseline="0" dirty="0" smtClean="0"/>
              <a:t> of perception by students, burden of being seen as the expert, self-perception, making mistakes, noticing seasons in teaching (fluctuations in energy levels), acknowledging mistakes makes risk taking acceptable, embracing worldview of students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DCFAC-8B71-4599-8D2F-E8C291BBC7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15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Work/life balance (guilt of not doing more), no chance to reflect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DCFAC-8B71-4599-8D2F-E8C291BBC7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381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Difficulty teaching contentious classes (humor helps),</a:t>
            </a:r>
            <a:r>
              <a:rPr lang="en-US" baseline="0" dirty="0" smtClean="0"/>
              <a:t> not having regular &amp; consistent feedback, disruptive students, boxes of fear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DCFAC-8B71-4599-8D2F-E8C291BBC7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171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Diversity issues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DCFAC-8B71-4599-8D2F-E8C291BBC7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859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Being challenged on</a:t>
            </a:r>
            <a:r>
              <a:rPr lang="en-US" baseline="0" dirty="0" smtClean="0"/>
              <a:t> your knowledge </a:t>
            </a:r>
            <a:r>
              <a:rPr lang="en-US" baseline="0" dirty="0" err="1" smtClean="0"/>
              <a:t>bc</a:t>
            </a:r>
            <a:r>
              <a:rPr lang="en-US" baseline="0" dirty="0" smtClean="0"/>
              <a:t> of gender/race/etc.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DCFAC-8B71-4599-8D2F-E8C291BBC72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90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Work-life balance, teaching feedback</a:t>
            </a:r>
            <a:r>
              <a:rPr lang="en-US" baseline="0" dirty="0" smtClean="0"/>
              <a:t> and growth (</a:t>
            </a:r>
            <a:r>
              <a:rPr lang="en-US" baseline="0" dirty="0" err="1" smtClean="0"/>
              <a:t>inc.</a:t>
            </a:r>
            <a:r>
              <a:rPr lang="en-US" baseline="0" dirty="0" smtClean="0"/>
              <a:t> diversity, technology,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DCFAC-8B71-4599-8D2F-E8C291BBC72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586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DCFAC-8B71-4599-8D2F-E8C291BBC72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500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DCFAC-8B71-4599-8D2F-E8C291BBC72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540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BC76-253C-4D50-B195-11F5E46EE7B4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2B17D-5D11-4D5A-B11D-D2785AAD2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06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BC76-253C-4D50-B195-11F5E46EE7B4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2B17D-5D11-4D5A-B11D-D2785AAD2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925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BC76-253C-4D50-B195-11F5E46EE7B4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2B17D-5D11-4D5A-B11D-D2785AAD210F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344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BC76-253C-4D50-B195-11F5E46EE7B4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2B17D-5D11-4D5A-B11D-D2785AAD2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955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BC76-253C-4D50-B195-11F5E46EE7B4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2B17D-5D11-4D5A-B11D-D2785AAD210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3593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BC76-253C-4D50-B195-11F5E46EE7B4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2B17D-5D11-4D5A-B11D-D2785AAD2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0835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BC76-253C-4D50-B195-11F5E46EE7B4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2B17D-5D11-4D5A-B11D-D2785AAD2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46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BC76-253C-4D50-B195-11F5E46EE7B4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2B17D-5D11-4D5A-B11D-D2785AAD2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78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BC76-253C-4D50-B195-11F5E46EE7B4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2B17D-5D11-4D5A-B11D-D2785AAD2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923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BC76-253C-4D50-B195-11F5E46EE7B4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2B17D-5D11-4D5A-B11D-D2785AAD2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31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BC76-253C-4D50-B195-11F5E46EE7B4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2B17D-5D11-4D5A-B11D-D2785AAD2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897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BC76-253C-4D50-B195-11F5E46EE7B4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2B17D-5D11-4D5A-B11D-D2785AAD2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509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BC76-253C-4D50-B195-11F5E46EE7B4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2B17D-5D11-4D5A-B11D-D2785AAD2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49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BC76-253C-4D50-B195-11F5E46EE7B4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2B17D-5D11-4D5A-B11D-D2785AAD2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54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BC76-253C-4D50-B195-11F5E46EE7B4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2B17D-5D11-4D5A-B11D-D2785AAD2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934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BC76-253C-4D50-B195-11F5E46EE7B4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2B17D-5D11-4D5A-B11D-D2785AAD2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369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8BC76-253C-4D50-B195-11F5E46EE7B4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8C2B17D-5D11-4D5A-B11D-D2785AAD2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04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ntaylor@laspositascollege.edu" TargetMode="External"/><Relationship Id="rId7" Type="http://schemas.openxmlformats.org/officeDocument/2006/relationships/hyperlink" Target="mailto:salemadmassu@gmail.com" TargetMode="External"/><Relationship Id="rId2" Type="http://schemas.openxmlformats.org/officeDocument/2006/relationships/hyperlink" Target="mailto:jdecker@laspositascollege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ingold@laspositascollege.edu" TargetMode="External"/><Relationship Id="rId5" Type="http://schemas.openxmlformats.org/officeDocument/2006/relationships/hyperlink" Target="mailto:mzapata@laspositascollege.edu" TargetMode="External"/><Relationship Id="rId4" Type="http://schemas.openxmlformats.org/officeDocument/2006/relationships/hyperlink" Target="mailto:fhui@laspositascollege.edu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mkorber@laspositascollege.edu" TargetMode="External"/><Relationship Id="rId7" Type="http://schemas.openxmlformats.org/officeDocument/2006/relationships/hyperlink" Target="mailto:eowens@laspositascollege.edu" TargetMode="External"/><Relationship Id="rId2" Type="http://schemas.openxmlformats.org/officeDocument/2006/relationships/hyperlink" Target="mailto:ceagan@laspositascollege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klaschus@laspositascollege.edu" TargetMode="External"/><Relationship Id="rId5" Type="http://schemas.openxmlformats.org/officeDocument/2006/relationships/hyperlink" Target="mailto:kvanderhoof@laspositascollege.edu" TargetMode="External"/><Relationship Id="rId4" Type="http://schemas.openxmlformats.org/officeDocument/2006/relationships/hyperlink" Target="mailto:mtarte@laspositascollege.edu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slavender@laspositascollege.edu" TargetMode="External"/><Relationship Id="rId7" Type="http://schemas.openxmlformats.org/officeDocument/2006/relationships/hyperlink" Target="mailto:mdaoud@laspositascollege.edu" TargetMode="External"/><Relationship Id="rId2" Type="http://schemas.openxmlformats.org/officeDocument/2006/relationships/hyperlink" Target="mailto:pstokke@laspositascollege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wkwong@laspositascollege.edu" TargetMode="External"/><Relationship Id="rId5" Type="http://schemas.openxmlformats.org/officeDocument/2006/relationships/hyperlink" Target="mailto:mnash@laspositascollege.edu" TargetMode="External"/><Relationship Id="rId4" Type="http://schemas.openxmlformats.org/officeDocument/2006/relationships/hyperlink" Target="mailto:antvitale74@gmail.com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Working Together March 2016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Howard Blumenfeld, Marsha Vernoga, Steve Chiolis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506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Topics for Discussion (Survey)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63040" y="1208282"/>
            <a:ext cx="8154234" cy="564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293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We need to look over the survey data and break ourselves into three small groups based on times.  </a:t>
            </a:r>
          </a:p>
          <a:p>
            <a:r>
              <a:rPr lang="en-US" sz="3600" dirty="0" smtClean="0"/>
              <a:t>I have tentatively broken down the groups for us, but we can change them as we see fit.</a:t>
            </a:r>
          </a:p>
        </p:txBody>
      </p:sp>
    </p:spTree>
    <p:extLst>
      <p:ext uri="{BB962C8B-B14F-4D97-AF65-F5344CB8AC3E}">
        <p14:creationId xmlns:p14="http://schemas.microsoft.com/office/powerpoint/2010/main" val="1489124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Howard’s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6000" dirty="0" smtClean="0"/>
              <a:t>Based on Thursday availability</a:t>
            </a:r>
          </a:p>
          <a:p>
            <a:pPr lvl="1"/>
            <a:r>
              <a:rPr lang="en-US" sz="6000" dirty="0" smtClean="0"/>
              <a:t>Jennifer Decker (</a:t>
            </a:r>
            <a:r>
              <a:rPr lang="en-US" sz="6000" dirty="0" smtClean="0">
                <a:hlinkClick r:id="rId2"/>
              </a:rPr>
              <a:t>jdecker@laspositascollege.edu</a:t>
            </a:r>
            <a:r>
              <a:rPr lang="en-US" sz="6000" dirty="0" smtClean="0"/>
              <a:t>)</a:t>
            </a:r>
          </a:p>
          <a:p>
            <a:pPr lvl="1"/>
            <a:r>
              <a:rPr lang="en-US" sz="6000" dirty="0" err="1" smtClean="0"/>
              <a:t>Nadiyah</a:t>
            </a:r>
            <a:r>
              <a:rPr lang="en-US" sz="6000" dirty="0" smtClean="0"/>
              <a:t> Taylor</a:t>
            </a:r>
            <a:br>
              <a:rPr lang="en-US" sz="6000" dirty="0" smtClean="0"/>
            </a:br>
            <a:r>
              <a:rPr lang="en-US" sz="6000" dirty="0" smtClean="0"/>
              <a:t>(</a:t>
            </a:r>
            <a:r>
              <a:rPr lang="en-US" sz="6000" dirty="0" smtClean="0">
                <a:hlinkClick r:id="rId3"/>
              </a:rPr>
              <a:t>ntaylor@laspositascollege.edu</a:t>
            </a:r>
            <a:r>
              <a:rPr lang="en-US" sz="6000" dirty="0" smtClean="0"/>
              <a:t>)</a:t>
            </a:r>
          </a:p>
          <a:p>
            <a:pPr lvl="1"/>
            <a:r>
              <a:rPr lang="en-US" sz="6000" dirty="0" smtClean="0"/>
              <a:t>Frances </a:t>
            </a:r>
            <a:r>
              <a:rPr lang="en-US" sz="6000" dirty="0"/>
              <a:t>Hui (</a:t>
            </a:r>
            <a:r>
              <a:rPr lang="en-US" sz="6000" dirty="0" smtClean="0">
                <a:hlinkClick r:id="rId4"/>
              </a:rPr>
              <a:t>fhui@laspositascollege.edu</a:t>
            </a:r>
            <a:r>
              <a:rPr lang="en-US" sz="6000" dirty="0" smtClean="0"/>
              <a:t>)</a:t>
            </a:r>
          </a:p>
          <a:p>
            <a:pPr lvl="1"/>
            <a:r>
              <a:rPr lang="en-US" sz="6000" dirty="0" smtClean="0"/>
              <a:t>Michelle Zapata (</a:t>
            </a:r>
            <a:r>
              <a:rPr lang="en-US" sz="6000" dirty="0" smtClean="0">
                <a:hlinkClick r:id="rId5"/>
              </a:rPr>
              <a:t>mzapata@laspositascollege.edu</a:t>
            </a:r>
            <a:r>
              <a:rPr lang="en-US" sz="6000" dirty="0" smtClean="0"/>
              <a:t>)</a:t>
            </a:r>
          </a:p>
          <a:p>
            <a:pPr lvl="1"/>
            <a:r>
              <a:rPr lang="en-US" sz="6000" dirty="0"/>
              <a:t>Amanda </a:t>
            </a:r>
            <a:r>
              <a:rPr lang="en-US" sz="6000" dirty="0" err="1"/>
              <a:t>Ingold</a:t>
            </a:r>
            <a:r>
              <a:rPr lang="en-US" sz="6000" dirty="0"/>
              <a:t> (</a:t>
            </a:r>
            <a:r>
              <a:rPr lang="en-US" sz="6000" dirty="0">
                <a:hlinkClick r:id="rId6"/>
              </a:rPr>
              <a:t>aingold@laspositascollege.edu</a:t>
            </a:r>
            <a:r>
              <a:rPr lang="en-US" sz="6000" dirty="0" smtClean="0"/>
              <a:t>)</a:t>
            </a:r>
          </a:p>
          <a:p>
            <a:pPr lvl="1"/>
            <a:r>
              <a:rPr lang="en-US" sz="6000" dirty="0" err="1"/>
              <a:t>Saleem</a:t>
            </a:r>
            <a:r>
              <a:rPr lang="en-US" sz="6000" dirty="0"/>
              <a:t> </a:t>
            </a:r>
            <a:r>
              <a:rPr lang="en-US" sz="6000" dirty="0" err="1"/>
              <a:t>Admassu</a:t>
            </a:r>
            <a:r>
              <a:rPr lang="en-US" sz="6000" dirty="0"/>
              <a:t> (</a:t>
            </a:r>
            <a:r>
              <a:rPr lang="en-US" sz="6000" dirty="0">
                <a:hlinkClick r:id="rId7"/>
              </a:rPr>
              <a:t>salemadmassu@gmail.com</a:t>
            </a:r>
            <a:r>
              <a:rPr lang="en-US" sz="6000" dirty="0" smtClean="0"/>
              <a:t>)</a:t>
            </a:r>
          </a:p>
          <a:p>
            <a:pPr lvl="1"/>
            <a:endParaRPr lang="en-US" sz="2400" dirty="0"/>
          </a:p>
          <a:p>
            <a:pPr marL="457200" lvl="1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3000" dirty="0" smtClean="0"/>
          </a:p>
          <a:p>
            <a:pPr lvl="1"/>
            <a:endParaRPr lang="en-US" sz="3000" dirty="0" smtClean="0"/>
          </a:p>
          <a:p>
            <a:endParaRPr lang="en-US" sz="3200" dirty="0"/>
          </a:p>
          <a:p>
            <a:pPr lvl="1"/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604068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Steve’s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Based on </a:t>
            </a:r>
            <a:r>
              <a:rPr lang="en-US" sz="2400" dirty="0" smtClean="0"/>
              <a:t>Monday afternoon </a:t>
            </a:r>
            <a:r>
              <a:rPr lang="en-US" sz="2400" dirty="0" smtClean="0"/>
              <a:t>availability</a:t>
            </a:r>
          </a:p>
          <a:p>
            <a:endParaRPr lang="en-US" sz="2400" dirty="0"/>
          </a:p>
          <a:p>
            <a:pPr lvl="1"/>
            <a:r>
              <a:rPr lang="en-US" sz="2400" dirty="0" smtClean="0"/>
              <a:t>Katie Eagan (</a:t>
            </a:r>
            <a:r>
              <a:rPr lang="en-US" sz="2400" dirty="0" smtClean="0">
                <a:hlinkClick r:id="rId2"/>
              </a:rPr>
              <a:t>ceagan@laspositascollege.edu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Melissa </a:t>
            </a:r>
            <a:r>
              <a:rPr lang="en-US" sz="2400" dirty="0" err="1" smtClean="0"/>
              <a:t>Korber</a:t>
            </a:r>
            <a:r>
              <a:rPr lang="en-US" sz="2400" dirty="0" smtClean="0"/>
              <a:t> (</a:t>
            </a:r>
            <a:r>
              <a:rPr lang="en-US" sz="2400" dirty="0" smtClean="0">
                <a:hlinkClick r:id="rId3"/>
              </a:rPr>
              <a:t>mkorber@laspositascollege.edu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Mark Tarte (</a:t>
            </a:r>
            <a:r>
              <a:rPr lang="en-US" sz="2400" dirty="0" smtClean="0">
                <a:hlinkClick r:id="rId4"/>
              </a:rPr>
              <a:t>mtarte@laspositascollege.edu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/>
              <a:t>Kristi </a:t>
            </a:r>
            <a:r>
              <a:rPr lang="en-US" sz="2400" dirty="0" err="1"/>
              <a:t>Vanderhoof</a:t>
            </a:r>
            <a:r>
              <a:rPr lang="en-US" sz="2400" dirty="0"/>
              <a:t> (</a:t>
            </a:r>
            <a:r>
              <a:rPr lang="en-US" sz="2400" dirty="0">
                <a:hlinkClick r:id="rId5"/>
              </a:rPr>
              <a:t>kvanderhoof@laspositascollege.edu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/>
              <a:t>Candy </a:t>
            </a:r>
            <a:r>
              <a:rPr lang="en-US" sz="2400" dirty="0" err="1"/>
              <a:t>Klaschus</a:t>
            </a:r>
            <a:r>
              <a:rPr lang="en-US" sz="2400" dirty="0"/>
              <a:t> (</a:t>
            </a:r>
            <a:r>
              <a:rPr lang="en-US" sz="2400" dirty="0">
                <a:hlinkClick r:id="rId6"/>
              </a:rPr>
              <a:t>cklaschus@laspositascollege.edu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/>
              <a:t>Elizabeth Owens (</a:t>
            </a:r>
            <a:r>
              <a:rPr lang="en-US" sz="2400" dirty="0">
                <a:hlinkClick r:id="rId7"/>
              </a:rPr>
              <a:t>eowens@laspositascollege.edu</a:t>
            </a:r>
            <a:r>
              <a:rPr lang="en-US" sz="2400" dirty="0"/>
              <a:t>)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071009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Marsha’s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Based on Wednesday afternoon availability</a:t>
            </a:r>
          </a:p>
          <a:p>
            <a:pPr lvl="1"/>
            <a:r>
              <a:rPr lang="en-US" sz="2400" dirty="0" smtClean="0"/>
              <a:t>Patricia </a:t>
            </a:r>
            <a:r>
              <a:rPr lang="en-US" sz="2400" dirty="0" err="1" smtClean="0"/>
              <a:t>Stokke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(</a:t>
            </a:r>
            <a:r>
              <a:rPr lang="en-US" sz="2400" dirty="0" smtClean="0">
                <a:hlinkClick r:id="rId2"/>
              </a:rPr>
              <a:t>pstokke@laspositascollege.edu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Seth Lavender</a:t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sz="2400" dirty="0" smtClean="0">
                <a:hlinkClick r:id="rId3"/>
              </a:rPr>
              <a:t>slavender@laspositascollege.edu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/>
              <a:t>Antonella Vitale (</a:t>
            </a:r>
            <a:r>
              <a:rPr lang="en-US" sz="2400" dirty="0" smtClean="0">
                <a:hlinkClick r:id="rId4"/>
              </a:rPr>
              <a:t>antvitale74@gmail.com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/>
              <a:t>Marty Nash (</a:t>
            </a:r>
            <a:r>
              <a:rPr lang="en-US" sz="2400" dirty="0" smtClean="0">
                <a:hlinkClick r:id="rId5"/>
              </a:rPr>
              <a:t>mnash@laspositascollege.edu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/>
              <a:t>Willy </a:t>
            </a:r>
            <a:r>
              <a:rPr lang="en-US" sz="2400" dirty="0" err="1"/>
              <a:t>Kwong</a:t>
            </a:r>
            <a:r>
              <a:rPr lang="en-US" sz="2400" dirty="0"/>
              <a:t> (</a:t>
            </a:r>
            <a:r>
              <a:rPr lang="en-US" sz="2400" dirty="0">
                <a:hlinkClick r:id="rId6"/>
              </a:rPr>
              <a:t>wkwong@laspositascollege.edu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err="1"/>
              <a:t>Moh</a:t>
            </a:r>
            <a:r>
              <a:rPr lang="en-US" sz="2400" dirty="0"/>
              <a:t> </a:t>
            </a:r>
            <a:r>
              <a:rPr lang="en-US" sz="2400" dirty="0" err="1"/>
              <a:t>Daoud</a:t>
            </a:r>
            <a:r>
              <a:rPr lang="en-US" sz="2400" dirty="0"/>
              <a:t> (</a:t>
            </a:r>
            <a:r>
              <a:rPr lang="en-US" sz="2400" dirty="0">
                <a:hlinkClick r:id="rId7"/>
              </a:rPr>
              <a:t>mdaoud@laspositascollege.edu</a:t>
            </a:r>
            <a:r>
              <a:rPr lang="en-US" sz="2400" dirty="0"/>
              <a:t>)</a:t>
            </a:r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3000" dirty="0" smtClean="0"/>
          </a:p>
          <a:p>
            <a:pPr lvl="1"/>
            <a:endParaRPr lang="en-US" sz="3000" dirty="0" smtClean="0"/>
          </a:p>
          <a:p>
            <a:pPr lvl="1"/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481923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interested in being organizers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000" dirty="0"/>
              <a:t>Yes: Patricia </a:t>
            </a:r>
            <a:r>
              <a:rPr lang="en-US" sz="3000" dirty="0" err="1"/>
              <a:t>Stokke</a:t>
            </a:r>
            <a:r>
              <a:rPr lang="en-US" sz="3000" dirty="0"/>
              <a:t>, Antonella Vitale, </a:t>
            </a:r>
            <a:r>
              <a:rPr lang="en-US" sz="3000" b="1" dirty="0"/>
              <a:t>Marty </a:t>
            </a:r>
            <a:r>
              <a:rPr lang="en-US" sz="3000" b="1" dirty="0" smtClean="0"/>
              <a:t>Nash</a:t>
            </a:r>
            <a:r>
              <a:rPr lang="en-US" sz="3000" dirty="0" smtClean="0"/>
              <a:t/>
            </a:r>
            <a:br>
              <a:rPr lang="en-US" sz="3000" dirty="0" smtClean="0"/>
            </a:br>
            <a:endParaRPr lang="en-US" sz="3000" dirty="0"/>
          </a:p>
          <a:p>
            <a:pPr lvl="1"/>
            <a:r>
              <a:rPr lang="en-US" sz="3000" dirty="0" smtClean="0"/>
              <a:t>Maybe: Katie </a:t>
            </a:r>
            <a:r>
              <a:rPr lang="en-US" sz="3000" dirty="0" err="1" smtClean="0"/>
              <a:t>Eagen</a:t>
            </a:r>
            <a:r>
              <a:rPr lang="en-US" sz="3000" dirty="0" smtClean="0"/>
              <a:t>, Willy </a:t>
            </a:r>
            <a:r>
              <a:rPr lang="en-US" sz="3000" dirty="0" err="1" smtClean="0"/>
              <a:t>Kwong</a:t>
            </a:r>
            <a:r>
              <a:rPr lang="en-US" sz="3000" dirty="0" smtClean="0"/>
              <a:t>, Kristi </a:t>
            </a:r>
            <a:r>
              <a:rPr lang="en-US" sz="3000" dirty="0" err="1" smtClean="0"/>
              <a:t>Vanderhoof</a:t>
            </a:r>
            <a:r>
              <a:rPr lang="en-US" sz="3000" dirty="0" smtClean="0"/>
              <a:t>, Mark Tarte,  </a:t>
            </a:r>
            <a:r>
              <a:rPr lang="en-US" sz="3000" dirty="0" err="1" smtClean="0"/>
              <a:t>Moh</a:t>
            </a:r>
            <a:r>
              <a:rPr lang="en-US" sz="3000" dirty="0" smtClean="0"/>
              <a:t> </a:t>
            </a:r>
            <a:r>
              <a:rPr lang="en-US" sz="3000" dirty="0" err="1" smtClean="0"/>
              <a:t>Daoud</a:t>
            </a:r>
            <a:r>
              <a:rPr lang="en-US" sz="3000" dirty="0" smtClean="0"/>
              <a:t>, </a:t>
            </a:r>
            <a:r>
              <a:rPr lang="en-US" sz="3200" dirty="0" err="1"/>
              <a:t>Saleem</a:t>
            </a:r>
            <a:r>
              <a:rPr lang="en-US" sz="3200" dirty="0"/>
              <a:t> </a:t>
            </a:r>
            <a:r>
              <a:rPr lang="en-US" sz="3200" dirty="0" err="1" smtClean="0"/>
              <a:t>Admassu</a:t>
            </a:r>
            <a:r>
              <a:rPr lang="en-US" sz="3200" dirty="0" smtClean="0"/>
              <a:t>, Michelle Zapata</a:t>
            </a: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655921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First Small Group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Should we look over the group members’ individual surveys and select a topic from the survey to start off our conversation?</a:t>
            </a:r>
          </a:p>
          <a:p>
            <a:r>
              <a:rPr lang="en-US" sz="2800" dirty="0" smtClean="0"/>
              <a:t>First small group meeting ideally before Spring Break (week of 3/21-3/25) </a:t>
            </a:r>
          </a:p>
          <a:p>
            <a:r>
              <a:rPr lang="en-US" sz="2800" dirty="0" smtClean="0"/>
              <a:t>Reconvene for moderator discussion on Friday, April </a:t>
            </a:r>
            <a:r>
              <a:rPr lang="en-US" sz="2800" dirty="0" smtClean="0"/>
              <a:t>15 </a:t>
            </a:r>
            <a:r>
              <a:rPr lang="en-US" sz="2800" dirty="0" smtClean="0"/>
              <a:t>from 3-4:30 PM in TLC? </a:t>
            </a:r>
            <a:endParaRPr lang="en-US" sz="2800" dirty="0" smtClean="0"/>
          </a:p>
          <a:p>
            <a:r>
              <a:rPr lang="en-US" sz="2800" dirty="0" smtClean="0"/>
              <a:t>First topic to discuss: Work/life balance&amp; personal life/professional life sharing balance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71724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First Small Group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Send out email to entire campus with three meeting times.  </a:t>
            </a:r>
          </a:p>
          <a:p>
            <a:endParaRPr lang="en-US" sz="2800" dirty="0"/>
          </a:p>
          <a:p>
            <a:r>
              <a:rPr lang="en-US" sz="2800" dirty="0" smtClean="0"/>
              <a:t>Howard, Thursday, March 24 (2pm, Study Room F)</a:t>
            </a:r>
          </a:p>
          <a:p>
            <a:r>
              <a:rPr lang="en-US" sz="2800" dirty="0" smtClean="0"/>
              <a:t>Marsha, Wednesday, March 23 (2:30pm, Study Room F)</a:t>
            </a:r>
          </a:p>
          <a:p>
            <a:r>
              <a:rPr lang="en-US" sz="2800" dirty="0" smtClean="0"/>
              <a:t>Steve, Monday, March 21 </a:t>
            </a:r>
            <a:r>
              <a:rPr lang="en-US" sz="2800" smtClean="0"/>
              <a:t>(2:30pm</a:t>
            </a:r>
            <a:r>
              <a:rPr lang="en-US" sz="2800" dirty="0" smtClean="0"/>
              <a:t>, </a:t>
            </a:r>
            <a:r>
              <a:rPr lang="en-US" sz="2800" smtClean="0"/>
              <a:t>Study Room F)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52580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Reflections from FLEX Day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Let’s hear from each of us individually about our small group experiences as well as the overall impression of our FLEX Day activity.</a:t>
            </a:r>
          </a:p>
          <a:p>
            <a:endParaRPr lang="en-US" sz="3200" dirty="0"/>
          </a:p>
          <a:p>
            <a:r>
              <a:rPr lang="en-US" sz="3200" dirty="0" smtClean="0"/>
              <a:t>I will hand back </a:t>
            </a:r>
            <a:r>
              <a:rPr lang="en-US" sz="3200" dirty="0" err="1" smtClean="0"/>
              <a:t>posterboards</a:t>
            </a:r>
            <a:r>
              <a:rPr lang="en-US" sz="3200" dirty="0" smtClean="0"/>
              <a:t> to each of you to assist you in describing your experiences.</a:t>
            </a:r>
          </a:p>
        </p:txBody>
      </p:sp>
    </p:spTree>
    <p:extLst>
      <p:ext uri="{BB962C8B-B14F-4D97-AF65-F5344CB8AC3E}">
        <p14:creationId xmlns:p14="http://schemas.microsoft.com/office/powerpoint/2010/main" val="1065262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Topics for Discussion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51963" y="2890074"/>
            <a:ext cx="6255144" cy="3518517"/>
          </a:xfrm>
        </p:spPr>
      </p:pic>
    </p:spTree>
    <p:extLst>
      <p:ext uri="{BB962C8B-B14F-4D97-AF65-F5344CB8AC3E}">
        <p14:creationId xmlns:p14="http://schemas.microsoft.com/office/powerpoint/2010/main" val="867790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Topics for Discussion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02687" y="814041"/>
            <a:ext cx="10221246" cy="5749448"/>
          </a:xfrm>
        </p:spPr>
      </p:pic>
    </p:spTree>
    <p:extLst>
      <p:ext uri="{BB962C8B-B14F-4D97-AF65-F5344CB8AC3E}">
        <p14:creationId xmlns:p14="http://schemas.microsoft.com/office/powerpoint/2010/main" val="1756250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Topics for Discussion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51074" y="728493"/>
            <a:ext cx="8742193" cy="4917482"/>
          </a:xfrm>
        </p:spPr>
      </p:pic>
    </p:spTree>
    <p:extLst>
      <p:ext uri="{BB962C8B-B14F-4D97-AF65-F5344CB8AC3E}">
        <p14:creationId xmlns:p14="http://schemas.microsoft.com/office/powerpoint/2010/main" val="213050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Topics for Discussion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38920" y="496003"/>
            <a:ext cx="10114769" cy="5689555"/>
          </a:xfrm>
        </p:spPr>
      </p:pic>
    </p:spTree>
    <p:extLst>
      <p:ext uri="{BB962C8B-B14F-4D97-AF65-F5344CB8AC3E}">
        <p14:creationId xmlns:p14="http://schemas.microsoft.com/office/powerpoint/2010/main" val="2663556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Topics for Discussion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23538" y="1909257"/>
            <a:ext cx="8070220" cy="4539497"/>
          </a:xfrm>
        </p:spPr>
      </p:pic>
    </p:spTree>
    <p:extLst>
      <p:ext uri="{BB962C8B-B14F-4D97-AF65-F5344CB8AC3E}">
        <p14:creationId xmlns:p14="http://schemas.microsoft.com/office/powerpoint/2010/main" val="405670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Topics for Discussion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4728" y="625984"/>
            <a:ext cx="8187689" cy="5043984"/>
          </a:xfrm>
        </p:spPr>
      </p:pic>
    </p:spTree>
    <p:extLst>
      <p:ext uri="{BB962C8B-B14F-4D97-AF65-F5344CB8AC3E}">
        <p14:creationId xmlns:p14="http://schemas.microsoft.com/office/powerpoint/2010/main" val="4191881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Topics for Discussion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41700" y="1171787"/>
            <a:ext cx="9473137" cy="5328637"/>
          </a:xfrm>
        </p:spPr>
      </p:pic>
    </p:spTree>
    <p:extLst>
      <p:ext uri="{BB962C8B-B14F-4D97-AF65-F5344CB8AC3E}">
        <p14:creationId xmlns:p14="http://schemas.microsoft.com/office/powerpoint/2010/main" val="398044626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104</TotalTime>
  <Words>466</Words>
  <Application>Microsoft Office PowerPoint</Application>
  <PresentationFormat>Widescreen</PresentationFormat>
  <Paragraphs>86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Trebuchet MS</vt:lpstr>
      <vt:lpstr>Wingdings 3</vt:lpstr>
      <vt:lpstr>Facet</vt:lpstr>
      <vt:lpstr>Working Together March 2016 Meeting</vt:lpstr>
      <vt:lpstr>Reflections from FLEX Day Activity</vt:lpstr>
      <vt:lpstr>Future Topics for Discussion</vt:lpstr>
      <vt:lpstr>Future Topics for Discussion</vt:lpstr>
      <vt:lpstr>Future Topics for Discussion</vt:lpstr>
      <vt:lpstr>Future Topics for Discussion</vt:lpstr>
      <vt:lpstr>Future Topics for Discussion</vt:lpstr>
      <vt:lpstr>Future Topics for Discussion</vt:lpstr>
      <vt:lpstr>Future Topics for Discussion</vt:lpstr>
      <vt:lpstr>Future Topics for Discussion (Survey)</vt:lpstr>
      <vt:lpstr>Small Groups</vt:lpstr>
      <vt:lpstr>Howard’s Group</vt:lpstr>
      <vt:lpstr>Steve’s Group</vt:lpstr>
      <vt:lpstr>Marsha’s Group</vt:lpstr>
      <vt:lpstr>People interested in being organizers</vt:lpstr>
      <vt:lpstr>Our First Small Group Meeting</vt:lpstr>
      <vt:lpstr>Our First Small Group Meeting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Together March 2016 Meeting</dc:title>
  <dc:creator>Howard Blumenfeld</dc:creator>
  <cp:lastModifiedBy>Howard Blumenfeld</cp:lastModifiedBy>
  <cp:revision>48</cp:revision>
  <dcterms:created xsi:type="dcterms:W3CDTF">2016-03-11T04:06:02Z</dcterms:created>
  <dcterms:modified xsi:type="dcterms:W3CDTF">2016-03-11T23:50:54Z</dcterms:modified>
</cp:coreProperties>
</file>