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64" r:id="rId6"/>
    <p:sldId id="265" r:id="rId7"/>
    <p:sldId id="266" r:id="rId8"/>
    <p:sldId id="267" r:id="rId9"/>
    <p:sldId id="260" r:id="rId10"/>
    <p:sldId id="262" r:id="rId11"/>
    <p:sldId id="259" r:id="rId12"/>
    <p:sldId id="261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8846-B8E5-48AA-8062-8DE68A698BFA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F2D82-BC45-4EDE-8D2C-7CDA96B8A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4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break up into groups,</a:t>
            </a:r>
            <a:r>
              <a:rPr lang="en-US" baseline="0" dirty="0"/>
              <a:t> each of us will have a marker and a few pieces of large post-it notes to write on.  We should split up into the four different corners of the room.  Groups should ideally be split up by our designated time slots.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where each of us will tell our 3-4 minute anecdote.  If you wish to include additional slides with your anecdote, you may do so here, or you can just send them to me and I will insert them into the presentation.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4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93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16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0E6D7-3879-41FA-938F-0A0CB48EAFDF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rWR7Tb2ob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CvmsMzlF7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rWR7Tb2ob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1drv.ms/1PoYvB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FLEX Day – February 16, 2016</a:t>
            </a:r>
          </a:p>
          <a:p>
            <a:r>
              <a:rPr lang="en-US" sz="2400" dirty="0" smtClean="0"/>
              <a:t>11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AM – 11:50 AM (with Brown Bag </a:t>
            </a:r>
            <a:r>
              <a:rPr lang="en-US" sz="2400" dirty="0" smtClean="0">
                <a:sym typeface="Wingdings" panose="05000000000000000000" pitchFamily="2" charset="2"/>
              </a:rPr>
              <a:t>lunch at 12) </a:t>
            </a:r>
            <a:r>
              <a:rPr lang="en-US" sz="2400" dirty="0"/>
              <a:t>Room 2206</a:t>
            </a:r>
          </a:p>
          <a:p>
            <a:r>
              <a:rPr lang="en-US" sz="2400" dirty="0"/>
              <a:t>Organized by Howard Blumenfeld, Steve </a:t>
            </a:r>
            <a:r>
              <a:rPr lang="en-US" sz="2400" dirty="0" err="1"/>
              <a:t>Chiolis</a:t>
            </a:r>
            <a:r>
              <a:rPr lang="en-US" sz="2400" dirty="0"/>
              <a:t>, Brittany Miller, and Marsha </a:t>
            </a:r>
            <a:r>
              <a:rPr lang="en-US" sz="2400" dirty="0" err="1"/>
              <a:t>Vernoga</a:t>
            </a:r>
            <a:endParaRPr lang="en-US" sz="2400" dirty="0"/>
          </a:p>
          <a:p>
            <a:r>
              <a:rPr lang="en-US" sz="2400" dirty="0"/>
              <a:t>Powered and developed by YOU!!!!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9" y="116338"/>
            <a:ext cx="2321936" cy="1741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82" y="4558937"/>
            <a:ext cx="1719657" cy="2006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879"/>
            <a:ext cx="1887358" cy="1810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58" y="254540"/>
            <a:ext cx="2397040" cy="17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9328429" cy="38814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Group breakout </a:t>
            </a:r>
            <a:r>
              <a:rPr lang="en-US" sz="2800" dirty="0" smtClean="0"/>
              <a:t>session facilitators: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b="1" dirty="0"/>
              <a:t>Brittany Miller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b="1" dirty="0" smtClean="0"/>
              <a:t>Marsha </a:t>
            </a:r>
            <a:r>
              <a:rPr lang="en-US" sz="4800" b="1" dirty="0" err="1"/>
              <a:t>Vernoga</a:t>
            </a:r>
            <a:r>
              <a:rPr lang="en-US" sz="4800" b="1" dirty="0"/>
              <a:t> </a:t>
            </a:r>
            <a:endParaRPr lang="en-US" sz="4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b="1" dirty="0" smtClean="0"/>
              <a:t>Howard Blumenfeld</a:t>
            </a:r>
            <a:endParaRPr lang="en-US" sz="4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800" b="1" dirty="0"/>
              <a:t>Steve </a:t>
            </a:r>
            <a:r>
              <a:rPr lang="en-US" sz="4800" b="1" dirty="0" err="1" smtClean="0"/>
              <a:t>Chiolis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81" y="146313"/>
            <a:ext cx="1802841" cy="1515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43" y="239778"/>
            <a:ext cx="128905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</p:spPr>
        <p:txBody>
          <a:bodyPr/>
          <a:lstStyle/>
          <a:p>
            <a:r>
              <a:rPr lang="en-US" dirty="0"/>
              <a:t>Questions to answer in groups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59" y="1700118"/>
            <a:ext cx="1666643" cy="1668095"/>
          </a:xfrm>
        </p:spPr>
      </p:pic>
      <p:sp>
        <p:nvSpPr>
          <p:cNvPr id="8" name="TextBox 7"/>
          <p:cNvSpPr txBox="1"/>
          <p:nvPr/>
        </p:nvSpPr>
        <p:spPr>
          <a:xfrm>
            <a:off x="200417" y="1225689"/>
            <a:ext cx="7565720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Think of a time in your teaching (working with others) when you felt exposed, didn’t know what to do.  How did you react?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Have you ever felt absolutely foolish in the classroom? Tell us about it. </a:t>
            </a:r>
            <a:endParaRPr lang="en-US" sz="28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How do we support each other during moments of vulnerability?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83277" y="19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37" y="4332538"/>
            <a:ext cx="2226093" cy="148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200" dirty="0" smtClean="0"/>
              <a:t>Brown Bag Lunch Session – Video showcasing Vulnerability by </a:t>
            </a:r>
            <a:r>
              <a:rPr lang="en-US" sz="3200" dirty="0" err="1" smtClean="0"/>
              <a:t>Brene</a:t>
            </a:r>
            <a:r>
              <a:rPr lang="en-US" sz="3200" dirty="0" smtClean="0"/>
              <a:t> Brown (12 – 12:20 PM) followed by informal discussion.</a:t>
            </a:r>
          </a:p>
          <a:p>
            <a:r>
              <a:rPr lang="en-US" sz="3200" b="1" dirty="0" smtClean="0"/>
              <a:t>If you are interested in continuing these conversations and would like to be a part of a small group, </a:t>
            </a:r>
            <a:r>
              <a:rPr lang="en-US" sz="3200" b="1" dirty="0" smtClean="0"/>
              <a:t>please fill out the following form online:</a:t>
            </a:r>
          </a:p>
          <a:p>
            <a:pPr marL="0" indent="0" algn="ctr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800" b="1" dirty="0" smtClean="0">
                <a:hlinkClick r:id="rId3"/>
              </a:rPr>
              <a:t>http</a:t>
            </a:r>
            <a:r>
              <a:rPr lang="en-US" sz="4800" b="1" dirty="0">
                <a:hlinkClick r:id="rId3"/>
              </a:rPr>
              <a:t>://goo.gl/forms/rWR7Tb2obl</a:t>
            </a:r>
            <a:endParaRPr lang="en-US" sz="4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39" y="192689"/>
            <a:ext cx="1603005" cy="2016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25" y="147991"/>
            <a:ext cx="2575271" cy="17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Brown Bag Lunch Session</a:t>
            </a:r>
            <a:endParaRPr lang="en-US" dirty="0"/>
          </a:p>
        </p:txBody>
      </p:sp>
      <p:pic>
        <p:nvPicPr>
          <p:cNvPr id="4" name="iCvmsMzlF7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462425"/>
            <a:ext cx="8871922" cy="49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396306" cy="3880773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We hope you enjoyed our FLEX day activity and look forward to seeing you again soon!</a:t>
            </a:r>
          </a:p>
          <a:p>
            <a:endParaRPr lang="en-US" sz="3200" dirty="0"/>
          </a:p>
          <a:p>
            <a:r>
              <a:rPr lang="en-US" sz="3200" dirty="0"/>
              <a:t>Feel free to contact any one of us in person or by email if you have any questions, comments, or feedback.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form to fill out if you are interested in being a part of future </a:t>
            </a:r>
            <a:r>
              <a:rPr lang="en-US" sz="3200" dirty="0"/>
              <a:t>meetings is</a:t>
            </a:r>
            <a:br>
              <a:rPr lang="en-US" sz="3200" dirty="0"/>
            </a:br>
            <a:r>
              <a:rPr lang="en-US" sz="6400" b="1" dirty="0">
                <a:hlinkClick r:id="rId3"/>
              </a:rPr>
              <a:t>http://goo.gl/forms/rWR7Tb2obl</a:t>
            </a:r>
            <a:endParaRPr lang="en-US" sz="6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6" y="148434"/>
            <a:ext cx="1933350" cy="20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us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can follow along with the contents of this PowerPoint presentation in the cloud by visiting the following link: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6000" dirty="0">
                <a:hlinkClick r:id="rId2"/>
              </a:rPr>
              <a:t>http://</a:t>
            </a:r>
            <a:r>
              <a:rPr lang="en-US" sz="6000" dirty="0" smtClean="0">
                <a:hlinkClick r:id="rId2"/>
              </a:rPr>
              <a:t>1drv.ms/1PoYvBS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0" y="186003"/>
            <a:ext cx="2626751" cy="19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epatterson.files.wordpress.com/2013/03/600153_488335651213960_1166027072_n.jpg?w=7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0" y="609600"/>
            <a:ext cx="5595938" cy="5595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2" y="609600"/>
            <a:ext cx="2410049" cy="1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34" y="2916748"/>
            <a:ext cx="3728720" cy="274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32" y="3097530"/>
            <a:ext cx="3965149" cy="2564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Tales of Vulnerability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1776730"/>
            <a:ext cx="3383643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75" y="1776730"/>
            <a:ext cx="3153394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Aliens, Racism, and a Repugnant </a:t>
            </a:r>
            <a:br>
              <a:rPr lang="en-US" dirty="0"/>
            </a:br>
            <a:r>
              <a:rPr lang="en-US" dirty="0" smtClean="0"/>
              <a:t>Student (Howard Blumenfeld)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409" y="261900"/>
            <a:ext cx="2711745" cy="2676754"/>
          </a:xfrm>
          <a:prstGeom prst="rect">
            <a:avLst/>
          </a:prstGeom>
          <a:ln w="38100" cap="sq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2946" y="2231756"/>
            <a:ext cx="8043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Awkward conversations before class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Fear of the unknown and retaliation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An unsteady relief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1" y="5302249"/>
            <a:ext cx="1257794" cy="1148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36" y="5302246"/>
            <a:ext cx="1257794" cy="1148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33" y="5302246"/>
            <a:ext cx="1257794" cy="1148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30" y="5255804"/>
            <a:ext cx="1257794" cy="114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92" y="5302245"/>
            <a:ext cx="1257794" cy="1148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54" y="5302244"/>
            <a:ext cx="1257794" cy="114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020381"/>
            <a:ext cx="2521797" cy="24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disappointed. (Brittany Miller)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1450471"/>
            <a:ext cx="8761134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American Dream (Academy Edition)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Dream Deferred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0441"/>
            <a:ext cx="2625735" cy="271474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3" y="3500062"/>
            <a:ext cx="2705092" cy="160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5" y="4164132"/>
            <a:ext cx="2987327" cy="20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8" y="4164132"/>
            <a:ext cx="2676395" cy="2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it can’t </a:t>
            </a:r>
            <a:r>
              <a:rPr lang="en-US" dirty="0" smtClean="0"/>
              <a:t>wait. </a:t>
            </a:r>
            <a:r>
              <a:rPr lang="en-US" dirty="0"/>
              <a:t>(Steve </a:t>
            </a:r>
            <a:r>
              <a:rPr lang="en-US" dirty="0" err="1"/>
              <a:t>Chiolis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1607234"/>
            <a:ext cx="9303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Instant Active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When the rules don’t seem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Did I handle this correctly?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36" y="438412"/>
            <a:ext cx="2453042" cy="2617940"/>
          </a:xfrm>
          <a:prstGeom prst="rect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1" y="3858017"/>
            <a:ext cx="2091846" cy="20918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65" y="3648577"/>
            <a:ext cx="2510725" cy="251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858017"/>
            <a:ext cx="1861662" cy="20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4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they not have a lot of applicants? (Marsha </a:t>
            </a:r>
            <a:r>
              <a:rPr lang="en-US" dirty="0" err="1" smtClean="0"/>
              <a:t>Vernoga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7333" y="2082947"/>
            <a:ext cx="8218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 have I gotten myself into?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 veiled insult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College Day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70" y="334439"/>
            <a:ext cx="2517249" cy="25172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99" y="3837273"/>
            <a:ext cx="2417820" cy="2664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152897"/>
            <a:ext cx="3048000" cy="2033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3" y="3989820"/>
            <a:ext cx="2410634" cy="24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720666" cy="40116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Goal: regular meetings; small groups</a:t>
            </a:r>
          </a:p>
          <a:p>
            <a:r>
              <a:rPr lang="en-US" sz="3600" dirty="0"/>
              <a:t>Each group determines meeting frequency</a:t>
            </a:r>
          </a:p>
          <a:p>
            <a:r>
              <a:rPr lang="en-US" sz="3600" dirty="0"/>
              <a:t>Your input needed:</a:t>
            </a:r>
          </a:p>
          <a:p>
            <a:pPr lvl="1"/>
            <a:r>
              <a:rPr lang="en-US" sz="3600" dirty="0"/>
              <a:t>how can we best use our time to form engaging and effective communities together?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29" y="177836"/>
            <a:ext cx="1600141" cy="19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6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1410</TotalTime>
  <Words>497</Words>
  <Application>Microsoft Office PowerPoint</Application>
  <PresentationFormat>Widescreen</PresentationFormat>
  <Paragraphs>70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Working Together</vt:lpstr>
      <vt:lpstr>Follow us in the Cloud</vt:lpstr>
      <vt:lpstr>PowerPoint Presentation</vt:lpstr>
      <vt:lpstr>Tales of Vulnerability</vt:lpstr>
      <vt:lpstr>Aliens, Racism, and a Repugnant  Student (Howard Blumenfeld)</vt:lpstr>
      <vt:lpstr>I’m disappointed. (Brittany Miller)</vt:lpstr>
      <vt:lpstr>Sometimes it can’t wait. (Steve Chiolis)</vt:lpstr>
      <vt:lpstr>Did they not have a lot of applicants? (Marsha Vernoga)</vt:lpstr>
      <vt:lpstr>Our idea</vt:lpstr>
      <vt:lpstr>Availability</vt:lpstr>
      <vt:lpstr>Questions to answer in groups</vt:lpstr>
      <vt:lpstr>Working Together</vt:lpstr>
      <vt:lpstr>Vulnerability Brown Bag Lunch Session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</dc:title>
  <dc:creator>Howard Blumenfeld</dc:creator>
  <cp:lastModifiedBy>Howard Blumenfeld</cp:lastModifiedBy>
  <cp:revision>90</cp:revision>
  <dcterms:created xsi:type="dcterms:W3CDTF">2016-01-11T21:58:29Z</dcterms:created>
  <dcterms:modified xsi:type="dcterms:W3CDTF">2016-02-16T02:33:51Z</dcterms:modified>
</cp:coreProperties>
</file>