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26" r:id="rId1"/>
  </p:sldMasterIdLst>
  <p:notesMasterIdLst>
    <p:notesMasterId r:id="rId17"/>
  </p:notesMasterIdLst>
  <p:sldIdLst>
    <p:sldId id="256" r:id="rId2"/>
    <p:sldId id="261" r:id="rId3"/>
    <p:sldId id="262" r:id="rId4"/>
    <p:sldId id="273" r:id="rId5"/>
    <p:sldId id="275" r:id="rId6"/>
    <p:sldId id="274" r:id="rId7"/>
    <p:sldId id="276" r:id="rId8"/>
    <p:sldId id="277" r:id="rId9"/>
    <p:sldId id="278" r:id="rId10"/>
    <p:sldId id="279" r:id="rId11"/>
    <p:sldId id="283" r:id="rId12"/>
    <p:sldId id="281" r:id="rId13"/>
    <p:sldId id="280" r:id="rId14"/>
    <p:sldId id="282" r:id="rId15"/>
    <p:sldId id="284" r:id="rId16"/>
  </p:sldIdLst>
  <p:sldSz cx="9144000" cy="5143500" type="screen16x9"/>
  <p:notesSz cx="6858000" cy="9144000"/>
  <p:embeddedFontLst>
    <p:embeddedFont>
      <p:font typeface="Manjari" panose="020B0604020202020204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F74547-C3B6-020D-8B3D-3AE5BADC8876}" v="247" dt="2024-03-14T23:06:44.230"/>
    <p1510:client id="{8135800B-1D25-A616-2489-230AB928A479}" v="8" dt="2024-03-14T00:46:08.455"/>
    <p1510:client id="{8CC5103B-2B00-4C90-C27A-9075138882D6}" v="24" dt="2024-03-14T22:29:33.871"/>
  </p1510:revLst>
</p1510:revInfo>
</file>

<file path=ppt/tableStyles.xml><?xml version="1.0" encoding="utf-8"?>
<a:tblStyleLst xmlns:a="http://schemas.openxmlformats.org/drawingml/2006/main" def="{9DD716C8-403C-4AC0-A572-9EB04A8E5102}">
  <a:tblStyle styleId="{9DD716C8-403C-4AC0-A572-9EB04A8E510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D64EC00-34F6-4558-AA90-633C29FECD04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TxStyle/>
      <a:tcStyle>
        <a:tcBdr/>
        <a:fill>
          <a:solidFill>
            <a:srgbClr val="E8CC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CC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1A2C525-ABCD-4E9F-88E7-6DBBD70C95F3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B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59EB03D-56FE-4F39-9F9C-940344D296FF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TxStyle/>
      <a:tcStyle>
        <a:tcBdr/>
        <a:fill>
          <a:solidFill>
            <a:srgbClr val="CECBC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CBC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01CA441-E10F-4202-A2E5-E79C3C212E58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TxStyle/>
      <a:tcStyle>
        <a:tcBdr/>
        <a:fill>
          <a:solidFill>
            <a:srgbClr val="CADF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F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A00E9F2-4E19-48DC-8F49-24F87A7B41A6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TxStyle/>
      <a:tcStyle>
        <a:tcBdr/>
        <a:fill>
          <a:solidFill>
            <a:srgbClr val="FAD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D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PCSG - ICC Chair" userId="S::lpcsg-iccchair@laspositascollege.edu::09e5caad-4f69-47b7-898e-8e66d685aa86" providerId="AD" clId="Web-{5DF74547-C3B6-020D-8B3D-3AE5BADC8876}"/>
    <pc:docChg chg="modSld">
      <pc:chgData name="LPCSG - ICC Chair" userId="S::lpcsg-iccchair@laspositascollege.edu::09e5caad-4f69-47b7-898e-8e66d685aa86" providerId="AD" clId="Web-{5DF74547-C3B6-020D-8B3D-3AE5BADC8876}" dt="2024-03-14T23:06:41.276" v="234" actId="20577"/>
      <pc:docMkLst>
        <pc:docMk/>
      </pc:docMkLst>
      <pc:sldChg chg="modSp">
        <pc:chgData name="LPCSG - ICC Chair" userId="S::lpcsg-iccchair@laspositascollege.edu::09e5caad-4f69-47b7-898e-8e66d685aa86" providerId="AD" clId="Web-{5DF74547-C3B6-020D-8B3D-3AE5BADC8876}" dt="2024-03-14T23:06:41.276" v="234" actId="20577"/>
        <pc:sldMkLst>
          <pc:docMk/>
          <pc:sldMk cId="0" sldId="256"/>
        </pc:sldMkLst>
        <pc:spChg chg="mod">
          <ac:chgData name="LPCSG - ICC Chair" userId="S::lpcsg-iccchair@laspositascollege.edu::09e5caad-4f69-47b7-898e-8e66d685aa86" providerId="AD" clId="Web-{5DF74547-C3B6-020D-8B3D-3AE5BADC8876}" dt="2024-03-14T23:06:41.276" v="234" actId="20577"/>
          <ac:spMkLst>
            <pc:docMk/>
            <pc:sldMk cId="0" sldId="256"/>
            <ac:spMk id="2006" creationId="{00000000-0000-0000-0000-000000000000}"/>
          </ac:spMkLst>
        </pc:spChg>
      </pc:sldChg>
      <pc:sldChg chg="modSp">
        <pc:chgData name="LPCSG - ICC Chair" userId="S::lpcsg-iccchair@laspositascollege.edu::09e5caad-4f69-47b7-898e-8e66d685aa86" providerId="AD" clId="Web-{5DF74547-C3B6-020D-8B3D-3AE5BADC8876}" dt="2024-03-14T23:06:12.321" v="233" actId="1076"/>
        <pc:sldMkLst>
          <pc:docMk/>
          <pc:sldMk cId="0" sldId="261"/>
        </pc:sldMkLst>
        <pc:spChg chg="mod">
          <ac:chgData name="LPCSG - ICC Chair" userId="S::lpcsg-iccchair@laspositascollege.edu::09e5caad-4f69-47b7-898e-8e66d685aa86" providerId="AD" clId="Web-{5DF74547-C3B6-020D-8B3D-3AE5BADC8876}" dt="2024-03-14T23:06:12.321" v="233" actId="1076"/>
          <ac:spMkLst>
            <pc:docMk/>
            <pc:sldMk cId="0" sldId="261"/>
            <ac:spMk id="2064" creationId="{00000000-0000-0000-0000-000000000000}"/>
          </ac:spMkLst>
        </pc:spChg>
        <pc:spChg chg="mod">
          <ac:chgData name="LPCSG - ICC Chair" userId="S::lpcsg-iccchair@laspositascollege.edu::09e5caad-4f69-47b7-898e-8e66d685aa86" providerId="AD" clId="Web-{5DF74547-C3B6-020D-8B3D-3AE5BADC8876}" dt="2024-03-14T23:05:59.492" v="232" actId="1076"/>
          <ac:spMkLst>
            <pc:docMk/>
            <pc:sldMk cId="0" sldId="261"/>
            <ac:spMk id="2065" creationId="{00000000-0000-0000-0000-000000000000}"/>
          </ac:spMkLst>
        </pc:spChg>
      </pc:sldChg>
    </pc:docChg>
  </pc:docChgLst>
  <pc:docChgLst>
    <pc:chgData name="LPCSG - President" userId="S::lpcsg-president@laspositascollege.edu::8baee43b-4edc-4ebd-a790-227271ac1517" providerId="AD" clId="Web-{8CC5103B-2B00-4C90-C27A-9075138882D6}"/>
    <pc:docChg chg="modSld">
      <pc:chgData name="LPCSG - President" userId="S::lpcsg-president@laspositascollege.edu::8baee43b-4edc-4ebd-a790-227271ac1517" providerId="AD" clId="Web-{8CC5103B-2B00-4C90-C27A-9075138882D6}" dt="2024-03-14T22:29:33.871" v="23" actId="20577"/>
      <pc:docMkLst>
        <pc:docMk/>
      </pc:docMkLst>
      <pc:sldChg chg="modSp">
        <pc:chgData name="LPCSG - President" userId="S::lpcsg-president@laspositascollege.edu::8baee43b-4edc-4ebd-a790-227271ac1517" providerId="AD" clId="Web-{8CC5103B-2B00-4C90-C27A-9075138882D6}" dt="2024-03-14T22:29:33.871" v="23" actId="20577"/>
        <pc:sldMkLst>
          <pc:docMk/>
          <pc:sldMk cId="0" sldId="256"/>
        </pc:sldMkLst>
        <pc:spChg chg="mod">
          <ac:chgData name="LPCSG - President" userId="S::lpcsg-president@laspositascollege.edu::8baee43b-4edc-4ebd-a790-227271ac1517" providerId="AD" clId="Web-{8CC5103B-2B00-4C90-C27A-9075138882D6}" dt="2024-03-14T22:29:33.871" v="23" actId="20577"/>
          <ac:spMkLst>
            <pc:docMk/>
            <pc:sldMk cId="0" sldId="256"/>
            <ac:spMk id="2006" creationId="{00000000-0000-0000-0000-000000000000}"/>
          </ac:spMkLst>
        </pc:spChg>
      </pc:sldChg>
    </pc:docChg>
  </pc:docChgLst>
  <pc:docChgLst>
    <pc:chgData name="LPCSG - ICC Chair" userId="S::lpcsg-iccchair@laspositascollege.edu::09e5caad-4f69-47b7-898e-8e66d685aa86" providerId="AD" clId="Web-{8135800B-1D25-A616-2489-230AB928A479}"/>
    <pc:docChg chg="addSld modSld">
      <pc:chgData name="LPCSG - ICC Chair" userId="S::lpcsg-iccchair@laspositascollege.edu::09e5caad-4f69-47b7-898e-8e66d685aa86" providerId="AD" clId="Web-{8135800B-1D25-A616-2489-230AB928A479}" dt="2024-03-14T00:46:08.455" v="6" actId="1076"/>
      <pc:docMkLst>
        <pc:docMk/>
      </pc:docMkLst>
      <pc:sldChg chg="addSp delSp modSp new">
        <pc:chgData name="LPCSG - ICC Chair" userId="S::lpcsg-iccchair@laspositascollege.edu::09e5caad-4f69-47b7-898e-8e66d685aa86" providerId="AD" clId="Web-{8135800B-1D25-A616-2489-230AB928A479}" dt="2024-03-14T00:46:08.455" v="6" actId="1076"/>
        <pc:sldMkLst>
          <pc:docMk/>
          <pc:sldMk cId="2674335682" sldId="284"/>
        </pc:sldMkLst>
        <pc:spChg chg="del">
          <ac:chgData name="LPCSG - ICC Chair" userId="S::lpcsg-iccchair@laspositascollege.edu::09e5caad-4f69-47b7-898e-8e66d685aa86" providerId="AD" clId="Web-{8135800B-1D25-A616-2489-230AB928A479}" dt="2024-03-14T00:45:43.657" v="2"/>
          <ac:spMkLst>
            <pc:docMk/>
            <pc:sldMk cId="2674335682" sldId="284"/>
            <ac:spMk id="2" creationId="{ACE7BE55-A27E-778A-50CA-F340202C104D}"/>
          </ac:spMkLst>
        </pc:spChg>
        <pc:spChg chg="del">
          <ac:chgData name="LPCSG - ICC Chair" userId="S::lpcsg-iccchair@laspositascollege.edu::09e5caad-4f69-47b7-898e-8e66d685aa86" providerId="AD" clId="Web-{8135800B-1D25-A616-2489-230AB928A479}" dt="2024-03-14T00:45:43.657" v="1"/>
          <ac:spMkLst>
            <pc:docMk/>
            <pc:sldMk cId="2674335682" sldId="284"/>
            <ac:spMk id="3" creationId="{7391F728-111E-18EC-7CF9-9BB12041E438}"/>
          </ac:spMkLst>
        </pc:spChg>
        <pc:picChg chg="add mod">
          <ac:chgData name="LPCSG - ICC Chair" userId="S::lpcsg-iccchair@laspositascollege.edu::09e5caad-4f69-47b7-898e-8e66d685aa86" providerId="AD" clId="Web-{8135800B-1D25-A616-2489-230AB928A479}" dt="2024-03-14T00:46:08.455" v="6" actId="1076"/>
          <ac:picMkLst>
            <pc:docMk/>
            <pc:sldMk cId="2674335682" sldId="284"/>
            <ac:picMk id="4" creationId="{8691B273-99DD-29F4-E306-20EEE8FDC7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" name="Google Shape;200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3" name="Google Shape;200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6917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7720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6085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366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" name="Google Shape;200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3" name="Google Shape;200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1905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Google Shape;2061;gc33250489b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2" name="Google Shape;2062;gc33250489b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5274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2752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Google Shape;2061;gc33250489b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2" name="Google Shape;2062;gc33250489b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7566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1381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0805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9" name="Google Shape;2069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98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 flipH="1">
            <a:off x="-1411582" y="-1157400"/>
            <a:ext cx="4436782" cy="3714342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062825" y="3370500"/>
            <a:ext cx="775608" cy="1012954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605425" y="342175"/>
            <a:ext cx="2052600" cy="2052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6412578" y="-640069"/>
            <a:ext cx="1962482" cy="1953284"/>
            <a:chOff x="386328" y="2672681"/>
            <a:chExt cx="1962482" cy="1953284"/>
          </a:xfrm>
        </p:grpSpPr>
        <p:sp>
          <p:nvSpPr>
            <p:cNvPr id="13" name="Google Shape;13;p2"/>
            <p:cNvSpPr/>
            <p:nvPr/>
          </p:nvSpPr>
          <p:spPr>
            <a:xfrm>
              <a:off x="602590" y="3031586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86328" y="2672681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95817" y="2846396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06269" y="2679600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14642" y="2672681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24131" y="2785411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874810" y="2808447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51868" y="3289279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16292" y="3153513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04963" y="2940732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13335" y="2940732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522825" y="2940732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931197" y="2975243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89766" y="3559565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97897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06269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14642" y="3303075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724131" y="3301915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132503" y="3301915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5525" y="3644703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04963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113335" y="36447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522825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931197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339569" y="3728681"/>
              <a:ext cx="6919" cy="10401"/>
            </a:xfrm>
            <a:custGeom>
              <a:avLst/>
              <a:gdLst/>
              <a:ahLst/>
              <a:cxnLst/>
              <a:rect l="l" t="t" r="r" b="b"/>
              <a:pathLst>
                <a:path w="161" h="242" extrusionOk="0">
                  <a:moveTo>
                    <a:pt x="81" y="1"/>
                  </a:moveTo>
                  <a:lnTo>
                    <a:pt x="0" y="161"/>
                  </a:lnTo>
                  <a:lnTo>
                    <a:pt x="134" y="241"/>
                  </a:lnTo>
                  <a:cubicBezTo>
                    <a:pt x="134" y="161"/>
                    <a:pt x="134" y="108"/>
                    <a:pt x="161" y="27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97897" y="4010528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906269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314642" y="401052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724131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132503" y="4095623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90153" y="4437294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5642" y="4352156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113335" y="4352156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522825" y="4352156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931197" y="4437294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2"/>
          <p:cNvSpPr/>
          <p:nvPr/>
        </p:nvSpPr>
        <p:spPr>
          <a:xfrm>
            <a:off x="-125" y="4599425"/>
            <a:ext cx="9144321" cy="595550"/>
          </a:xfrm>
          <a:custGeom>
            <a:avLst/>
            <a:gdLst/>
            <a:ahLst/>
            <a:cxnLst/>
            <a:rect l="l" t="t" r="r" b="b"/>
            <a:pathLst>
              <a:path w="287196" h="23822" extrusionOk="0">
                <a:moveTo>
                  <a:pt x="1" y="0"/>
                </a:moveTo>
                <a:lnTo>
                  <a:pt x="1" y="23822"/>
                </a:lnTo>
                <a:lnTo>
                  <a:pt x="287196" y="23822"/>
                </a:lnTo>
                <a:lnTo>
                  <a:pt x="287196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500" b="1">
                <a:solidFill>
                  <a:srgbClr val="80686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00">
                <a:latin typeface="Manjari"/>
                <a:ea typeface="Manjari"/>
                <a:cs typeface="Manjari"/>
                <a:sym typeface="Manja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"/>
          <p:cNvSpPr/>
          <p:nvPr/>
        </p:nvSpPr>
        <p:spPr>
          <a:xfrm rot="-3415034" flipH="1">
            <a:off x="5360216" y="729047"/>
            <a:ext cx="4814608" cy="409530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1"/>
          <p:cNvSpPr/>
          <p:nvPr/>
        </p:nvSpPr>
        <p:spPr>
          <a:xfrm rot="5400000">
            <a:off x="-1253772" y="2378259"/>
            <a:ext cx="4906632" cy="319691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2" name="Google Shape;172;p11"/>
          <p:cNvGrpSpPr/>
          <p:nvPr/>
        </p:nvGrpSpPr>
        <p:grpSpPr>
          <a:xfrm rot="10800000" flipH="1">
            <a:off x="-135159" y="-547193"/>
            <a:ext cx="1696762" cy="1688828"/>
            <a:chOff x="2414491" y="671177"/>
            <a:chExt cx="1830972" cy="1822411"/>
          </a:xfrm>
        </p:grpSpPr>
        <p:sp>
          <p:nvSpPr>
            <p:cNvPr id="173" name="Google Shape;173;p11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1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1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1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1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1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1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1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1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1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1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1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1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1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1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1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1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1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1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1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1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1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1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1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1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1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1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7" name="Google Shape;207;p11"/>
          <p:cNvSpPr/>
          <p:nvPr/>
        </p:nvSpPr>
        <p:spPr>
          <a:xfrm>
            <a:off x="1661788" y="1441452"/>
            <a:ext cx="1434654" cy="1265482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1"/>
          <p:cNvSpPr txBox="1">
            <a:spLocks noGrp="1"/>
          </p:cNvSpPr>
          <p:nvPr>
            <p:ph type="title" hasCustomPrompt="1"/>
          </p:nvPr>
        </p:nvSpPr>
        <p:spPr>
          <a:xfrm>
            <a:off x="2967200" y="1441438"/>
            <a:ext cx="5142900" cy="178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9" name="Google Shape;209;p11"/>
          <p:cNvSpPr txBox="1">
            <a:spLocks noGrp="1"/>
          </p:cNvSpPr>
          <p:nvPr>
            <p:ph type="body" idx="1"/>
          </p:nvPr>
        </p:nvSpPr>
        <p:spPr>
          <a:xfrm>
            <a:off x="2967200" y="3236713"/>
            <a:ext cx="51429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>
                <a:solidFill>
                  <a:schemeClr val="lt2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7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"/>
          <p:cNvSpPr/>
          <p:nvPr/>
        </p:nvSpPr>
        <p:spPr>
          <a:xfrm>
            <a:off x="7233675" y="-730075"/>
            <a:ext cx="3030078" cy="3486687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3"/>
          <p:cNvSpPr/>
          <p:nvPr/>
        </p:nvSpPr>
        <p:spPr>
          <a:xfrm rot="2540379">
            <a:off x="-721411" y="3502530"/>
            <a:ext cx="2268525" cy="1945325"/>
          </a:xfrm>
          <a:custGeom>
            <a:avLst/>
            <a:gdLst/>
            <a:ahLst/>
            <a:cxnLst/>
            <a:rect l="l" t="t" r="r" b="b"/>
            <a:pathLst>
              <a:path w="40029" h="34326" extrusionOk="0">
                <a:moveTo>
                  <a:pt x="7939" y="1669"/>
                </a:moveTo>
                <a:cubicBezTo>
                  <a:pt x="12943" y="3370"/>
                  <a:pt x="11275" y="10875"/>
                  <a:pt x="18780" y="8040"/>
                </a:cubicBezTo>
                <a:cubicBezTo>
                  <a:pt x="26286" y="5238"/>
                  <a:pt x="30722" y="3770"/>
                  <a:pt x="35392" y="8040"/>
                </a:cubicBezTo>
                <a:cubicBezTo>
                  <a:pt x="40029" y="12343"/>
                  <a:pt x="29621" y="14411"/>
                  <a:pt x="33991" y="20682"/>
                </a:cubicBezTo>
                <a:cubicBezTo>
                  <a:pt x="38361" y="26920"/>
                  <a:pt x="27520" y="34325"/>
                  <a:pt x="19814" y="30523"/>
                </a:cubicBezTo>
                <a:cubicBezTo>
                  <a:pt x="12109" y="26720"/>
                  <a:pt x="4937" y="23851"/>
                  <a:pt x="2502" y="16613"/>
                </a:cubicBezTo>
                <a:cubicBezTo>
                  <a:pt x="0" y="9207"/>
                  <a:pt x="2936" y="1"/>
                  <a:pt x="7939" y="16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1"/>
          </p:nvPr>
        </p:nvSpPr>
        <p:spPr>
          <a:xfrm>
            <a:off x="3905700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subTitle" idx="2"/>
          </p:nvPr>
        </p:nvSpPr>
        <p:spPr>
          <a:xfrm>
            <a:off x="1391100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1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17" name="Google Shape;217;p13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1391100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8" name="Google Shape;218;p13">
            <a:hlinkClick r:id="" action="ppaction://noaction"/>
          </p:cNvPr>
          <p:cNvSpPr txBox="1">
            <a:spLocks noGrp="1"/>
          </p:cNvSpPr>
          <p:nvPr>
            <p:ph type="subTitle" idx="4"/>
          </p:nvPr>
        </p:nvSpPr>
        <p:spPr>
          <a:xfrm>
            <a:off x="3905700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9" name="Google Shape;219;p13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1391100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0" name="Google Shape;220;p13">
            <a:hlinkClick r:id="" action="ppaction://noaction"/>
          </p:cNvPr>
          <p:cNvSpPr txBox="1">
            <a:spLocks noGrp="1"/>
          </p:cNvSpPr>
          <p:nvPr>
            <p:ph type="subTitle" idx="6"/>
          </p:nvPr>
        </p:nvSpPr>
        <p:spPr>
          <a:xfrm>
            <a:off x="3905700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1" name="Google Shape;221;p13"/>
          <p:cNvSpPr txBox="1">
            <a:spLocks noGrp="1"/>
          </p:cNvSpPr>
          <p:nvPr>
            <p:ph type="subTitle" idx="7"/>
          </p:nvPr>
        </p:nvSpPr>
        <p:spPr>
          <a:xfrm>
            <a:off x="1391100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13"/>
          <p:cNvSpPr txBox="1">
            <a:spLocks noGrp="1"/>
          </p:cNvSpPr>
          <p:nvPr>
            <p:ph type="subTitle" idx="8"/>
          </p:nvPr>
        </p:nvSpPr>
        <p:spPr>
          <a:xfrm>
            <a:off x="3905700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13">
            <a:hlinkClick r:id="" action="ppaction://noaction"/>
          </p:cNvPr>
          <p:cNvSpPr txBox="1">
            <a:spLocks noGrp="1"/>
          </p:cNvSpPr>
          <p:nvPr>
            <p:ph type="title" idx="9" hasCustomPrompt="1"/>
          </p:nvPr>
        </p:nvSpPr>
        <p:spPr>
          <a:xfrm>
            <a:off x="792175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4" name="Google Shape;224;p13">
            <a:hlinkClick r:id="" action="ppaction://noaction"/>
          </p:cNvPr>
          <p:cNvSpPr txBox="1">
            <a:spLocks noGrp="1"/>
          </p:cNvSpPr>
          <p:nvPr>
            <p:ph type="title" idx="13" hasCustomPrompt="1"/>
          </p:nvPr>
        </p:nvSpPr>
        <p:spPr>
          <a:xfrm>
            <a:off x="3314700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5" name="Google Shape;225;p13">
            <a:hlinkClick r:id="" action="ppaction://noaction"/>
          </p:cNvPr>
          <p:cNvSpPr txBox="1">
            <a:spLocks noGrp="1"/>
          </p:cNvSpPr>
          <p:nvPr>
            <p:ph type="title" idx="14" hasCustomPrompt="1"/>
          </p:nvPr>
        </p:nvSpPr>
        <p:spPr>
          <a:xfrm>
            <a:off x="792175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6" name="Google Shape;226;p13">
            <a:hlinkClick r:id="" action="ppaction://noaction"/>
          </p:cNvPr>
          <p:cNvSpPr txBox="1">
            <a:spLocks noGrp="1"/>
          </p:cNvSpPr>
          <p:nvPr>
            <p:ph type="title" idx="15" hasCustomPrompt="1"/>
          </p:nvPr>
        </p:nvSpPr>
        <p:spPr>
          <a:xfrm>
            <a:off x="3314700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7" name="Google Shape;227;p13"/>
          <p:cNvSpPr txBox="1">
            <a:spLocks noGrp="1"/>
          </p:cNvSpPr>
          <p:nvPr>
            <p:ph type="subTitle" idx="16"/>
          </p:nvPr>
        </p:nvSpPr>
        <p:spPr>
          <a:xfrm>
            <a:off x="6428225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13">
            <a:hlinkClick r:id="" action="ppaction://noaction"/>
          </p:cNvPr>
          <p:cNvSpPr txBox="1">
            <a:spLocks noGrp="1"/>
          </p:cNvSpPr>
          <p:nvPr>
            <p:ph type="subTitle" idx="17"/>
          </p:nvPr>
        </p:nvSpPr>
        <p:spPr>
          <a:xfrm>
            <a:off x="6428225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9" name="Google Shape;229;p13">
            <a:hlinkClick r:id="" action="ppaction://noaction"/>
          </p:cNvPr>
          <p:cNvSpPr txBox="1">
            <a:spLocks noGrp="1"/>
          </p:cNvSpPr>
          <p:nvPr>
            <p:ph type="subTitle" idx="18"/>
          </p:nvPr>
        </p:nvSpPr>
        <p:spPr>
          <a:xfrm>
            <a:off x="6428225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30" name="Google Shape;230;p13"/>
          <p:cNvSpPr txBox="1">
            <a:spLocks noGrp="1"/>
          </p:cNvSpPr>
          <p:nvPr>
            <p:ph type="subTitle" idx="19"/>
          </p:nvPr>
        </p:nvSpPr>
        <p:spPr>
          <a:xfrm>
            <a:off x="6428225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13">
            <a:hlinkClick r:id="" action="ppaction://noaction"/>
          </p:cNvPr>
          <p:cNvSpPr txBox="1">
            <a:spLocks noGrp="1"/>
          </p:cNvSpPr>
          <p:nvPr>
            <p:ph type="title" idx="20" hasCustomPrompt="1"/>
          </p:nvPr>
        </p:nvSpPr>
        <p:spPr>
          <a:xfrm>
            <a:off x="5837225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32" name="Google Shape;232;p13">
            <a:hlinkClick r:id="" action="ppaction://noaction"/>
          </p:cNvPr>
          <p:cNvSpPr txBox="1">
            <a:spLocks noGrp="1"/>
          </p:cNvSpPr>
          <p:nvPr>
            <p:ph type="title" idx="21" hasCustomPrompt="1"/>
          </p:nvPr>
        </p:nvSpPr>
        <p:spPr>
          <a:xfrm>
            <a:off x="5837225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1">
  <p:cSld name="CUSTOM_38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4"/>
          <p:cNvSpPr/>
          <p:nvPr/>
        </p:nvSpPr>
        <p:spPr>
          <a:xfrm rot="-3798042">
            <a:off x="6317727" y="1597507"/>
            <a:ext cx="6147380" cy="3782036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5" name="Google Shape;235;p14"/>
          <p:cNvGrpSpPr/>
          <p:nvPr/>
        </p:nvGrpSpPr>
        <p:grpSpPr>
          <a:xfrm rot="10800000" flipH="1">
            <a:off x="5207341" y="-686580"/>
            <a:ext cx="1696762" cy="1688828"/>
            <a:chOff x="2414491" y="671177"/>
            <a:chExt cx="1830972" cy="1822411"/>
          </a:xfrm>
        </p:grpSpPr>
        <p:sp>
          <p:nvSpPr>
            <p:cNvPr id="236" name="Google Shape;236;p14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4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4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4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4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4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4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0" name="Google Shape;270;p14"/>
          <p:cNvSpPr/>
          <p:nvPr/>
        </p:nvSpPr>
        <p:spPr>
          <a:xfrm rot="5400000">
            <a:off x="-2258800" y="3179758"/>
            <a:ext cx="4913539" cy="302294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"/>
          <p:cNvSpPr/>
          <p:nvPr/>
        </p:nvSpPr>
        <p:spPr>
          <a:xfrm rot="-2266405" flipH="1">
            <a:off x="7096023" y="2189513"/>
            <a:ext cx="1938828" cy="3305595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4"/>
          <p:cNvSpPr txBox="1">
            <a:spLocks noGrp="1"/>
          </p:cNvSpPr>
          <p:nvPr>
            <p:ph type="subTitle" idx="1"/>
          </p:nvPr>
        </p:nvSpPr>
        <p:spPr>
          <a:xfrm>
            <a:off x="4024200" y="3684975"/>
            <a:ext cx="2669400" cy="591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14"/>
          <p:cNvSpPr txBox="1">
            <a:spLocks noGrp="1"/>
          </p:cNvSpPr>
          <p:nvPr>
            <p:ph type="subTitle" idx="2"/>
          </p:nvPr>
        </p:nvSpPr>
        <p:spPr>
          <a:xfrm>
            <a:off x="941850" y="3684975"/>
            <a:ext cx="2701500" cy="591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1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5" name="Google Shape;275;p14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941850" y="1739275"/>
            <a:ext cx="27015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76" name="Google Shape;276;p14">
            <a:hlinkClick r:id="" action="ppaction://noaction"/>
          </p:cNvPr>
          <p:cNvSpPr txBox="1">
            <a:spLocks noGrp="1"/>
          </p:cNvSpPr>
          <p:nvPr>
            <p:ph type="subTitle" idx="4"/>
          </p:nvPr>
        </p:nvSpPr>
        <p:spPr>
          <a:xfrm>
            <a:off x="4024200" y="1739275"/>
            <a:ext cx="26694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77" name="Google Shape;277;p14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941850" y="3297074"/>
            <a:ext cx="27015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78" name="Google Shape;278;p14">
            <a:hlinkClick r:id="" action="ppaction://noaction"/>
          </p:cNvPr>
          <p:cNvSpPr txBox="1">
            <a:spLocks noGrp="1"/>
          </p:cNvSpPr>
          <p:nvPr>
            <p:ph type="subTitle" idx="6"/>
          </p:nvPr>
        </p:nvSpPr>
        <p:spPr>
          <a:xfrm>
            <a:off x="4024200" y="3297087"/>
            <a:ext cx="26694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79" name="Google Shape;279;p14"/>
          <p:cNvSpPr txBox="1">
            <a:spLocks noGrp="1"/>
          </p:cNvSpPr>
          <p:nvPr>
            <p:ph type="subTitle" idx="7"/>
          </p:nvPr>
        </p:nvSpPr>
        <p:spPr>
          <a:xfrm>
            <a:off x="945650" y="2130000"/>
            <a:ext cx="2701500" cy="591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14"/>
          <p:cNvSpPr txBox="1">
            <a:spLocks noGrp="1"/>
          </p:cNvSpPr>
          <p:nvPr>
            <p:ph type="subTitle" idx="8"/>
          </p:nvPr>
        </p:nvSpPr>
        <p:spPr>
          <a:xfrm>
            <a:off x="4027952" y="2130000"/>
            <a:ext cx="2669400" cy="591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1" name="Google Shape;281;p14">
            <a:hlinkClick r:id="" action="ppaction://noaction"/>
          </p:cNvPr>
          <p:cNvSpPr txBox="1">
            <a:spLocks noGrp="1"/>
          </p:cNvSpPr>
          <p:nvPr>
            <p:ph type="title" idx="9" hasCustomPrompt="1"/>
          </p:nvPr>
        </p:nvSpPr>
        <p:spPr>
          <a:xfrm>
            <a:off x="945650" y="1363850"/>
            <a:ext cx="8460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82" name="Google Shape;282;p14">
            <a:hlinkClick r:id="" action="ppaction://noaction"/>
          </p:cNvPr>
          <p:cNvSpPr txBox="1">
            <a:spLocks noGrp="1"/>
          </p:cNvSpPr>
          <p:nvPr>
            <p:ph type="title" idx="13" hasCustomPrompt="1"/>
          </p:nvPr>
        </p:nvSpPr>
        <p:spPr>
          <a:xfrm>
            <a:off x="4024200" y="1363850"/>
            <a:ext cx="8460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83" name="Google Shape;283;p14">
            <a:hlinkClick r:id="" action="ppaction://noaction"/>
          </p:cNvPr>
          <p:cNvSpPr txBox="1">
            <a:spLocks noGrp="1"/>
          </p:cNvSpPr>
          <p:nvPr>
            <p:ph type="title" idx="14" hasCustomPrompt="1"/>
          </p:nvPr>
        </p:nvSpPr>
        <p:spPr>
          <a:xfrm>
            <a:off x="945650" y="2918848"/>
            <a:ext cx="8460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84" name="Google Shape;284;p14">
            <a:hlinkClick r:id="" action="ppaction://noaction"/>
          </p:cNvPr>
          <p:cNvSpPr txBox="1">
            <a:spLocks noGrp="1"/>
          </p:cNvSpPr>
          <p:nvPr>
            <p:ph type="title" idx="15" hasCustomPrompt="1"/>
          </p:nvPr>
        </p:nvSpPr>
        <p:spPr>
          <a:xfrm>
            <a:off x="4024200" y="2918848"/>
            <a:ext cx="8460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6"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5"/>
          <p:cNvSpPr txBox="1">
            <a:spLocks noGrp="1"/>
          </p:cNvSpPr>
          <p:nvPr>
            <p:ph type="title"/>
          </p:nvPr>
        </p:nvSpPr>
        <p:spPr>
          <a:xfrm flipH="1">
            <a:off x="3275625" y="2841950"/>
            <a:ext cx="4575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87" name="Google Shape;287;p15"/>
          <p:cNvSpPr txBox="1">
            <a:spLocks noGrp="1"/>
          </p:cNvSpPr>
          <p:nvPr>
            <p:ph type="subTitle" idx="1"/>
          </p:nvPr>
        </p:nvSpPr>
        <p:spPr>
          <a:xfrm flipH="1">
            <a:off x="3275625" y="1728850"/>
            <a:ext cx="4575000" cy="110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15"/>
          <p:cNvSpPr/>
          <p:nvPr/>
        </p:nvSpPr>
        <p:spPr>
          <a:xfrm rot="-3415034" flipH="1">
            <a:off x="6361616" y="308997"/>
            <a:ext cx="4814608" cy="409530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15"/>
          <p:cNvSpPr/>
          <p:nvPr/>
        </p:nvSpPr>
        <p:spPr>
          <a:xfrm rot="1848056">
            <a:off x="2372175" y="2639561"/>
            <a:ext cx="1938888" cy="3305698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0" name="Google Shape;290;p15"/>
          <p:cNvGrpSpPr/>
          <p:nvPr/>
        </p:nvGrpSpPr>
        <p:grpSpPr>
          <a:xfrm>
            <a:off x="-228595" y="-80449"/>
            <a:ext cx="2277317" cy="5304377"/>
            <a:chOff x="224725" y="566950"/>
            <a:chExt cx="1850875" cy="4311100"/>
          </a:xfrm>
        </p:grpSpPr>
        <p:sp>
          <p:nvSpPr>
            <p:cNvPr id="291" name="Google Shape;291;p15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5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5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5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5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5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5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5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5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5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5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5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5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5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5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5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5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5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5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5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5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5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5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5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5" name="Google Shape;315;p15"/>
          <p:cNvSpPr/>
          <p:nvPr/>
        </p:nvSpPr>
        <p:spPr>
          <a:xfrm rot="-7977677">
            <a:off x="1649745" y="498156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15"/>
          <p:cNvSpPr/>
          <p:nvPr/>
        </p:nvSpPr>
        <p:spPr>
          <a:xfrm>
            <a:off x="7092213" y="3598577"/>
            <a:ext cx="1434654" cy="1265482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USTOM_45"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6"/>
          <p:cNvSpPr txBox="1">
            <a:spLocks noGrp="1"/>
          </p:cNvSpPr>
          <p:nvPr>
            <p:ph type="title"/>
          </p:nvPr>
        </p:nvSpPr>
        <p:spPr>
          <a:xfrm>
            <a:off x="713225" y="428875"/>
            <a:ext cx="3447600" cy="11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  <p:sp>
        <p:nvSpPr>
          <p:cNvPr id="319" name="Google Shape;319;p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>
              <a:alpha val="1676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16"/>
          <p:cNvSpPr/>
          <p:nvPr/>
        </p:nvSpPr>
        <p:spPr>
          <a:xfrm rot="-1043092" flipH="1">
            <a:off x="-1049130" y="2041077"/>
            <a:ext cx="4658551" cy="4765146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16"/>
          <p:cNvSpPr/>
          <p:nvPr/>
        </p:nvSpPr>
        <p:spPr>
          <a:xfrm>
            <a:off x="1292525" y="2571748"/>
            <a:ext cx="1522302" cy="1342795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16"/>
          <p:cNvSpPr/>
          <p:nvPr/>
        </p:nvSpPr>
        <p:spPr>
          <a:xfrm rot="1300523">
            <a:off x="3760918" y="-1125827"/>
            <a:ext cx="2520837" cy="2900707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24"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7"/>
          <p:cNvSpPr/>
          <p:nvPr/>
        </p:nvSpPr>
        <p:spPr>
          <a:xfrm rot="2465585" flipH="1">
            <a:off x="-2193957" y="2702195"/>
            <a:ext cx="4267802" cy="2625668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7"/>
          <p:cNvSpPr/>
          <p:nvPr/>
        </p:nvSpPr>
        <p:spPr>
          <a:xfrm rot="-6430284" flipH="1">
            <a:off x="6992855" y="-1008460"/>
            <a:ext cx="3967958" cy="3604468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7"/>
          <p:cNvSpPr/>
          <p:nvPr/>
        </p:nvSpPr>
        <p:spPr>
          <a:xfrm>
            <a:off x="-458900" y="-740250"/>
            <a:ext cx="2037008" cy="2154203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7"/>
          <p:cNvSpPr txBox="1">
            <a:spLocks noGrp="1"/>
          </p:cNvSpPr>
          <p:nvPr>
            <p:ph type="subTitle" idx="1"/>
          </p:nvPr>
        </p:nvSpPr>
        <p:spPr>
          <a:xfrm>
            <a:off x="628701" y="318197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17"/>
          <p:cNvSpPr txBox="1">
            <a:spLocks noGrp="1"/>
          </p:cNvSpPr>
          <p:nvPr>
            <p:ph type="subTitle" idx="2"/>
          </p:nvPr>
        </p:nvSpPr>
        <p:spPr>
          <a:xfrm>
            <a:off x="3488100" y="318197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9" name="Google Shape;329;p17"/>
          <p:cNvSpPr txBox="1">
            <a:spLocks noGrp="1"/>
          </p:cNvSpPr>
          <p:nvPr>
            <p:ph type="subTitle" idx="3"/>
          </p:nvPr>
        </p:nvSpPr>
        <p:spPr>
          <a:xfrm>
            <a:off x="628700" y="36497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17"/>
          <p:cNvSpPr txBox="1">
            <a:spLocks noGrp="1"/>
          </p:cNvSpPr>
          <p:nvPr>
            <p:ph type="subTitle" idx="4"/>
          </p:nvPr>
        </p:nvSpPr>
        <p:spPr>
          <a:xfrm>
            <a:off x="3488100" y="36497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1" name="Google Shape;331;p17"/>
          <p:cNvSpPr txBox="1">
            <a:spLocks noGrp="1"/>
          </p:cNvSpPr>
          <p:nvPr>
            <p:ph type="title" hasCustomPrompt="1"/>
          </p:nvPr>
        </p:nvSpPr>
        <p:spPr>
          <a:xfrm>
            <a:off x="628699" y="1464438"/>
            <a:ext cx="2167800" cy="41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332" name="Google Shape;332;p17"/>
          <p:cNvSpPr txBox="1">
            <a:spLocks noGrp="1"/>
          </p:cNvSpPr>
          <p:nvPr>
            <p:ph type="title" idx="5" hasCustomPrompt="1"/>
          </p:nvPr>
        </p:nvSpPr>
        <p:spPr>
          <a:xfrm>
            <a:off x="3456213" y="1464438"/>
            <a:ext cx="2167800" cy="41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333" name="Google Shape;333;p17"/>
          <p:cNvSpPr txBox="1">
            <a:spLocks noGrp="1"/>
          </p:cNvSpPr>
          <p:nvPr>
            <p:ph type="subTitle" idx="6"/>
          </p:nvPr>
        </p:nvSpPr>
        <p:spPr>
          <a:xfrm>
            <a:off x="6347500" y="318197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4" name="Google Shape;334;p17"/>
          <p:cNvSpPr txBox="1">
            <a:spLocks noGrp="1"/>
          </p:cNvSpPr>
          <p:nvPr>
            <p:ph type="subTitle" idx="7"/>
          </p:nvPr>
        </p:nvSpPr>
        <p:spPr>
          <a:xfrm>
            <a:off x="6347488" y="36497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5" name="Google Shape;335;p17"/>
          <p:cNvSpPr txBox="1">
            <a:spLocks noGrp="1"/>
          </p:cNvSpPr>
          <p:nvPr>
            <p:ph type="title" idx="8" hasCustomPrompt="1"/>
          </p:nvPr>
        </p:nvSpPr>
        <p:spPr>
          <a:xfrm>
            <a:off x="6347501" y="1464438"/>
            <a:ext cx="2167800" cy="41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336" name="Google Shape;336;p17"/>
          <p:cNvSpPr txBox="1">
            <a:spLocks noGrp="1"/>
          </p:cNvSpPr>
          <p:nvPr>
            <p:ph type="title" idx="9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CUSTOM_25"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8"/>
          <p:cNvSpPr/>
          <p:nvPr/>
        </p:nvSpPr>
        <p:spPr>
          <a:xfrm rot="672094">
            <a:off x="5584289" y="562638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8"/>
          <p:cNvSpPr/>
          <p:nvPr/>
        </p:nvSpPr>
        <p:spPr>
          <a:xfrm rot="3414914">
            <a:off x="-1520563" y="790995"/>
            <a:ext cx="3987256" cy="3391668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0" name="Google Shape;340;p18"/>
          <p:cNvGrpSpPr/>
          <p:nvPr/>
        </p:nvGrpSpPr>
        <p:grpSpPr>
          <a:xfrm rot="10800000" flipH="1">
            <a:off x="430416" y="1844182"/>
            <a:ext cx="1696762" cy="1688828"/>
            <a:chOff x="2414491" y="671177"/>
            <a:chExt cx="1830972" cy="1822411"/>
          </a:xfrm>
        </p:grpSpPr>
        <p:sp>
          <p:nvSpPr>
            <p:cNvPr id="341" name="Google Shape;341;p18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8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8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8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8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8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8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8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8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8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8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8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8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8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8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8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8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8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8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8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8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8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8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8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8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8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5" name="Google Shape;375;p18"/>
          <p:cNvSpPr/>
          <p:nvPr/>
        </p:nvSpPr>
        <p:spPr>
          <a:xfrm rot="1095657">
            <a:off x="1778030" y="3865579"/>
            <a:ext cx="1021004" cy="1333445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18"/>
          <p:cNvSpPr txBox="1">
            <a:spLocks noGrp="1"/>
          </p:cNvSpPr>
          <p:nvPr>
            <p:ph type="subTitle" idx="1"/>
          </p:nvPr>
        </p:nvSpPr>
        <p:spPr>
          <a:xfrm>
            <a:off x="2718750" y="1540138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7" name="Google Shape;377;p18"/>
          <p:cNvSpPr txBox="1">
            <a:spLocks noGrp="1"/>
          </p:cNvSpPr>
          <p:nvPr>
            <p:ph type="title" hasCustomPrompt="1"/>
          </p:nvPr>
        </p:nvSpPr>
        <p:spPr>
          <a:xfrm>
            <a:off x="2718750" y="967438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46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378" name="Google Shape;378;p18"/>
          <p:cNvSpPr txBox="1">
            <a:spLocks noGrp="1"/>
          </p:cNvSpPr>
          <p:nvPr>
            <p:ph type="subTitle" idx="2"/>
          </p:nvPr>
        </p:nvSpPr>
        <p:spPr>
          <a:xfrm>
            <a:off x="2718750" y="2673663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18"/>
          <p:cNvSpPr txBox="1">
            <a:spLocks noGrp="1"/>
          </p:cNvSpPr>
          <p:nvPr>
            <p:ph type="title" idx="3" hasCustomPrompt="1"/>
          </p:nvPr>
        </p:nvSpPr>
        <p:spPr>
          <a:xfrm>
            <a:off x="2718750" y="2100933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46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380" name="Google Shape;380;p18"/>
          <p:cNvSpPr txBox="1">
            <a:spLocks noGrp="1"/>
          </p:cNvSpPr>
          <p:nvPr>
            <p:ph type="subTitle" idx="4"/>
          </p:nvPr>
        </p:nvSpPr>
        <p:spPr>
          <a:xfrm>
            <a:off x="2718750" y="3807163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1" name="Google Shape;381;p18"/>
          <p:cNvSpPr txBox="1">
            <a:spLocks noGrp="1"/>
          </p:cNvSpPr>
          <p:nvPr>
            <p:ph type="title" idx="5" hasCustomPrompt="1"/>
          </p:nvPr>
        </p:nvSpPr>
        <p:spPr>
          <a:xfrm>
            <a:off x="2718750" y="3234463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46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2">
  <p:cSld name="CUSTOM_42"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9"/>
          <p:cNvSpPr/>
          <p:nvPr/>
        </p:nvSpPr>
        <p:spPr>
          <a:xfrm rot="-5711992" flipH="1">
            <a:off x="5768678" y="-1266940"/>
            <a:ext cx="4814640" cy="4095332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19"/>
          <p:cNvSpPr/>
          <p:nvPr/>
        </p:nvSpPr>
        <p:spPr>
          <a:xfrm rot="672094">
            <a:off x="-1743086" y="2060813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5" name="Google Shape;385;p19"/>
          <p:cNvGrpSpPr/>
          <p:nvPr/>
        </p:nvGrpSpPr>
        <p:grpSpPr>
          <a:xfrm rot="10800000" flipH="1">
            <a:off x="6689741" y="646757"/>
            <a:ext cx="1696762" cy="1688828"/>
            <a:chOff x="2414491" y="671177"/>
            <a:chExt cx="1830972" cy="1822411"/>
          </a:xfrm>
        </p:grpSpPr>
        <p:sp>
          <p:nvSpPr>
            <p:cNvPr id="386" name="Google Shape;386;p19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9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9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9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9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9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9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9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9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9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9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9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9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9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9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9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9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9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9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9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9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9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9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9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9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9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9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9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9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9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9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9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9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9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0" name="Google Shape;420;p19"/>
          <p:cNvSpPr/>
          <p:nvPr/>
        </p:nvSpPr>
        <p:spPr>
          <a:xfrm rot="2354015">
            <a:off x="1787599" y="2882800"/>
            <a:ext cx="1434657" cy="1265485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19"/>
          <p:cNvSpPr txBox="1">
            <a:spLocks noGrp="1"/>
          </p:cNvSpPr>
          <p:nvPr>
            <p:ph type="subTitle" idx="1"/>
          </p:nvPr>
        </p:nvSpPr>
        <p:spPr>
          <a:xfrm>
            <a:off x="1817226" y="1367900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9"/>
          <p:cNvSpPr txBox="1">
            <a:spLocks noGrp="1"/>
          </p:cNvSpPr>
          <p:nvPr>
            <p:ph type="subTitle" idx="2"/>
          </p:nvPr>
        </p:nvSpPr>
        <p:spPr>
          <a:xfrm>
            <a:off x="5158650" y="3076250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3" name="Google Shape;423;p19"/>
          <p:cNvSpPr txBox="1">
            <a:spLocks noGrp="1"/>
          </p:cNvSpPr>
          <p:nvPr>
            <p:ph type="subTitle" idx="3"/>
          </p:nvPr>
        </p:nvSpPr>
        <p:spPr>
          <a:xfrm>
            <a:off x="1817225" y="1835638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19"/>
          <p:cNvSpPr txBox="1">
            <a:spLocks noGrp="1"/>
          </p:cNvSpPr>
          <p:nvPr>
            <p:ph type="subTitle" idx="4"/>
          </p:nvPr>
        </p:nvSpPr>
        <p:spPr>
          <a:xfrm>
            <a:off x="5158650" y="3543988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5" name="Google Shape;425;p19"/>
          <p:cNvSpPr txBox="1">
            <a:spLocks noGrp="1"/>
          </p:cNvSpPr>
          <p:nvPr>
            <p:ph type="title" hasCustomPrompt="1"/>
          </p:nvPr>
        </p:nvSpPr>
        <p:spPr>
          <a:xfrm>
            <a:off x="713225" y="1682475"/>
            <a:ext cx="1104000" cy="41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426" name="Google Shape;426;p19"/>
          <p:cNvSpPr txBox="1">
            <a:spLocks noGrp="1"/>
          </p:cNvSpPr>
          <p:nvPr>
            <p:ph type="title" idx="5" hasCustomPrompt="1"/>
          </p:nvPr>
        </p:nvSpPr>
        <p:spPr>
          <a:xfrm>
            <a:off x="7326450" y="3390825"/>
            <a:ext cx="1104000" cy="41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427" name="Google Shape;427;p19"/>
          <p:cNvSpPr txBox="1">
            <a:spLocks noGrp="1"/>
          </p:cNvSpPr>
          <p:nvPr>
            <p:ph type="title" idx="6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3">
  <p:cSld name="CUSTOM_46"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0"/>
          <p:cNvSpPr txBox="1">
            <a:spLocks noGrp="1"/>
          </p:cNvSpPr>
          <p:nvPr>
            <p:ph type="subTitle" idx="1"/>
          </p:nvPr>
        </p:nvSpPr>
        <p:spPr>
          <a:xfrm>
            <a:off x="924775" y="2021538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0" name="Google Shape;430;p20"/>
          <p:cNvSpPr txBox="1">
            <a:spLocks noGrp="1"/>
          </p:cNvSpPr>
          <p:nvPr>
            <p:ph type="title" hasCustomPrompt="1"/>
          </p:nvPr>
        </p:nvSpPr>
        <p:spPr>
          <a:xfrm>
            <a:off x="924775" y="1415738"/>
            <a:ext cx="48444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56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31" name="Google Shape;431;p20"/>
          <p:cNvSpPr txBox="1">
            <a:spLocks noGrp="1"/>
          </p:cNvSpPr>
          <p:nvPr>
            <p:ph type="subTitle" idx="2"/>
          </p:nvPr>
        </p:nvSpPr>
        <p:spPr>
          <a:xfrm>
            <a:off x="924775" y="3155063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2" name="Google Shape;432;p20"/>
          <p:cNvSpPr txBox="1">
            <a:spLocks noGrp="1"/>
          </p:cNvSpPr>
          <p:nvPr>
            <p:ph type="title" idx="3" hasCustomPrompt="1"/>
          </p:nvPr>
        </p:nvSpPr>
        <p:spPr>
          <a:xfrm>
            <a:off x="924775" y="2549236"/>
            <a:ext cx="48444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56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33" name="Google Shape;433;p20"/>
          <p:cNvGrpSpPr/>
          <p:nvPr/>
        </p:nvGrpSpPr>
        <p:grpSpPr>
          <a:xfrm flipH="1">
            <a:off x="6914055" y="-80449"/>
            <a:ext cx="2277317" cy="5304377"/>
            <a:chOff x="224725" y="566950"/>
            <a:chExt cx="1850875" cy="4311100"/>
          </a:xfrm>
        </p:grpSpPr>
        <p:sp>
          <p:nvSpPr>
            <p:cNvPr id="434" name="Google Shape;434;p20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0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0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0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0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0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0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0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0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0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0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0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0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0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0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0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0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0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0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0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0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0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0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8" name="Google Shape;458;p20"/>
          <p:cNvSpPr/>
          <p:nvPr/>
        </p:nvSpPr>
        <p:spPr>
          <a:xfrm rot="7654233" flipH="1">
            <a:off x="-1075268" y="-1255409"/>
            <a:ext cx="4267776" cy="2625652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/>
          <p:nvPr/>
        </p:nvSpPr>
        <p:spPr>
          <a:xfrm>
            <a:off x="6710333" y="1328994"/>
            <a:ext cx="2375400" cy="237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" name="Google Shape;53;p3"/>
          <p:cNvGrpSpPr/>
          <p:nvPr/>
        </p:nvGrpSpPr>
        <p:grpSpPr>
          <a:xfrm>
            <a:off x="6352643" y="607781"/>
            <a:ext cx="2270935" cy="2260334"/>
            <a:chOff x="6762468" y="1386456"/>
            <a:chExt cx="2270935" cy="2260334"/>
          </a:xfrm>
        </p:grpSpPr>
        <p:sp>
          <p:nvSpPr>
            <p:cNvPr id="54" name="Google Shape;54;p3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3"/>
          <p:cNvSpPr/>
          <p:nvPr/>
        </p:nvSpPr>
        <p:spPr>
          <a:xfrm rot="8100000">
            <a:off x="402124" y="-935267"/>
            <a:ext cx="1938844" cy="3305623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"/>
          <p:cNvSpPr/>
          <p:nvPr/>
        </p:nvSpPr>
        <p:spPr>
          <a:xfrm>
            <a:off x="641525" y="2945026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0" name="Google Shape;90;p3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2"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21"/>
          <p:cNvSpPr/>
          <p:nvPr/>
        </p:nvSpPr>
        <p:spPr>
          <a:xfrm rot="-1781954">
            <a:off x="6294084" y="45611"/>
            <a:ext cx="4658414" cy="476516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21"/>
          <p:cNvSpPr/>
          <p:nvPr/>
        </p:nvSpPr>
        <p:spPr>
          <a:xfrm>
            <a:off x="6619750" y="1260100"/>
            <a:ext cx="1269687" cy="1658228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21"/>
          <p:cNvSpPr/>
          <p:nvPr/>
        </p:nvSpPr>
        <p:spPr>
          <a:xfrm rot="1145765" flipH="1">
            <a:off x="-1426013" y="-803761"/>
            <a:ext cx="3397353" cy="3383266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21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4" name="Google Shape;464;p21"/>
          <p:cNvSpPr txBox="1">
            <a:spLocks noGrp="1"/>
          </p:cNvSpPr>
          <p:nvPr>
            <p:ph type="subTitle" idx="1"/>
          </p:nvPr>
        </p:nvSpPr>
        <p:spPr>
          <a:xfrm>
            <a:off x="897675" y="1577850"/>
            <a:ext cx="4809300" cy="248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9pPr>
          </a:lstStyle>
          <a:p>
            <a:endParaRPr/>
          </a:p>
        </p:txBody>
      </p:sp>
      <p:grpSp>
        <p:nvGrpSpPr>
          <p:cNvPr id="465" name="Google Shape;465;p21"/>
          <p:cNvGrpSpPr/>
          <p:nvPr/>
        </p:nvGrpSpPr>
        <p:grpSpPr>
          <a:xfrm rot="10800000" flipH="1">
            <a:off x="4776891" y="3572332"/>
            <a:ext cx="1696762" cy="1688828"/>
            <a:chOff x="2414491" y="671177"/>
            <a:chExt cx="1830972" cy="1822411"/>
          </a:xfrm>
        </p:grpSpPr>
        <p:sp>
          <p:nvSpPr>
            <p:cNvPr id="466" name="Google Shape;466;p21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1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1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1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1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1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1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1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1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1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1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1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1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1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1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1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1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1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1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1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1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1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1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1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1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1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1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1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1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1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1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1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1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1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32_1"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22"/>
          <p:cNvSpPr/>
          <p:nvPr/>
        </p:nvSpPr>
        <p:spPr>
          <a:xfrm rot="-1690000">
            <a:off x="4770052" y="3432202"/>
            <a:ext cx="4311133" cy="2652327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22"/>
          <p:cNvSpPr/>
          <p:nvPr/>
        </p:nvSpPr>
        <p:spPr>
          <a:xfrm rot="-8976185">
            <a:off x="-892229" y="695729"/>
            <a:ext cx="3210901" cy="3197587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3" name="Google Shape;503;p22"/>
          <p:cNvGrpSpPr/>
          <p:nvPr/>
        </p:nvGrpSpPr>
        <p:grpSpPr>
          <a:xfrm>
            <a:off x="5420243" y="-954594"/>
            <a:ext cx="2270935" cy="2260334"/>
            <a:chOff x="6762468" y="1386456"/>
            <a:chExt cx="2270935" cy="2260334"/>
          </a:xfrm>
        </p:grpSpPr>
        <p:sp>
          <p:nvSpPr>
            <p:cNvPr id="504" name="Google Shape;504;p22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2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2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2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2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2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2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2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2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2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2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2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2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2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2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2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2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2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2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2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2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2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2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2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2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2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2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2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2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2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2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2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2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7" name="Google Shape;537;p22"/>
          <p:cNvSpPr txBox="1">
            <a:spLocks noGrp="1"/>
          </p:cNvSpPr>
          <p:nvPr>
            <p:ph type="title"/>
          </p:nvPr>
        </p:nvSpPr>
        <p:spPr>
          <a:xfrm>
            <a:off x="1569450" y="1152050"/>
            <a:ext cx="6005100" cy="151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38" name="Google Shape;538;p22"/>
          <p:cNvSpPr txBox="1">
            <a:spLocks noGrp="1"/>
          </p:cNvSpPr>
          <p:nvPr>
            <p:ph type="subTitle" idx="1"/>
          </p:nvPr>
        </p:nvSpPr>
        <p:spPr>
          <a:xfrm>
            <a:off x="1569450" y="2756350"/>
            <a:ext cx="60051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24_1"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2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41" name="Google Shape;541;p23"/>
          <p:cNvSpPr txBox="1">
            <a:spLocks noGrp="1"/>
          </p:cNvSpPr>
          <p:nvPr>
            <p:ph type="subTitle" idx="1"/>
          </p:nvPr>
        </p:nvSpPr>
        <p:spPr>
          <a:xfrm>
            <a:off x="713250" y="112345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AutoNum type="alphaLcPeriod"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542" name="Google Shape;542;p23"/>
          <p:cNvSpPr/>
          <p:nvPr/>
        </p:nvSpPr>
        <p:spPr>
          <a:xfrm>
            <a:off x="-598400" y="3985675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23"/>
          <p:cNvSpPr/>
          <p:nvPr/>
        </p:nvSpPr>
        <p:spPr>
          <a:xfrm rot="7619243">
            <a:off x="7150868" y="2766901"/>
            <a:ext cx="3210914" cy="3197601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4" name="Google Shape;544;p23"/>
          <p:cNvGrpSpPr/>
          <p:nvPr/>
        </p:nvGrpSpPr>
        <p:grpSpPr>
          <a:xfrm>
            <a:off x="7295305" y="-672969"/>
            <a:ext cx="2270935" cy="2260334"/>
            <a:chOff x="6762468" y="1386456"/>
            <a:chExt cx="2270935" cy="2260334"/>
          </a:xfrm>
        </p:grpSpPr>
        <p:sp>
          <p:nvSpPr>
            <p:cNvPr id="545" name="Google Shape;545;p23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3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3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3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3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3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3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3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3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3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3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3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3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3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3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3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3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3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3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3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3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3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3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3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3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23"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24"/>
          <p:cNvSpPr txBox="1">
            <a:spLocks noGrp="1"/>
          </p:cNvSpPr>
          <p:nvPr>
            <p:ph type="title"/>
          </p:nvPr>
        </p:nvSpPr>
        <p:spPr>
          <a:xfrm>
            <a:off x="713225" y="1505738"/>
            <a:ext cx="4450800" cy="12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80" name="Google Shape;580;p24"/>
          <p:cNvSpPr txBox="1">
            <a:spLocks noGrp="1"/>
          </p:cNvSpPr>
          <p:nvPr>
            <p:ph type="subTitle" idx="1"/>
          </p:nvPr>
        </p:nvSpPr>
        <p:spPr>
          <a:xfrm>
            <a:off x="713225" y="2725763"/>
            <a:ext cx="3231600" cy="9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9pPr>
          </a:lstStyle>
          <a:p>
            <a:endParaRPr/>
          </a:p>
        </p:txBody>
      </p:sp>
      <p:grpSp>
        <p:nvGrpSpPr>
          <p:cNvPr id="581" name="Google Shape;581;p24"/>
          <p:cNvGrpSpPr/>
          <p:nvPr/>
        </p:nvGrpSpPr>
        <p:grpSpPr>
          <a:xfrm flipH="1">
            <a:off x="5418880" y="1"/>
            <a:ext cx="2277317" cy="5304377"/>
            <a:chOff x="224725" y="566950"/>
            <a:chExt cx="1850875" cy="4311100"/>
          </a:xfrm>
        </p:grpSpPr>
        <p:sp>
          <p:nvSpPr>
            <p:cNvPr id="582" name="Google Shape;582;p24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4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4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4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4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4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4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4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4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4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4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4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4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4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4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4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4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4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4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4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4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4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6" name="Google Shape;606;p24"/>
          <p:cNvSpPr/>
          <p:nvPr/>
        </p:nvSpPr>
        <p:spPr>
          <a:xfrm rot="-5035031" flipH="1">
            <a:off x="4206940" y="751857"/>
            <a:ext cx="7221377" cy="444298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24"/>
          <p:cNvSpPr/>
          <p:nvPr/>
        </p:nvSpPr>
        <p:spPr>
          <a:xfrm rot="5400000">
            <a:off x="-2021747" y="2268334"/>
            <a:ext cx="4906632" cy="319691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8" name="Google Shape;608;p24"/>
          <p:cNvSpPr/>
          <p:nvPr/>
        </p:nvSpPr>
        <p:spPr>
          <a:xfrm>
            <a:off x="1280800" y="-652650"/>
            <a:ext cx="1871779" cy="1796023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27"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25"/>
          <p:cNvSpPr/>
          <p:nvPr/>
        </p:nvSpPr>
        <p:spPr>
          <a:xfrm rot="-1408952">
            <a:off x="7039333" y="962822"/>
            <a:ext cx="3561578" cy="4437854"/>
          </a:xfrm>
          <a:custGeom>
            <a:avLst/>
            <a:gdLst/>
            <a:ahLst/>
            <a:cxnLst/>
            <a:rect l="l" t="t" r="r" b="b"/>
            <a:pathLst>
              <a:path w="15146" h="21250" extrusionOk="0">
                <a:moveTo>
                  <a:pt x="2903" y="12143"/>
                </a:moveTo>
                <a:cubicBezTo>
                  <a:pt x="1936" y="10308"/>
                  <a:pt x="234" y="9174"/>
                  <a:pt x="201" y="6972"/>
                </a:cubicBezTo>
                <a:cubicBezTo>
                  <a:pt x="1" y="1"/>
                  <a:pt x="7773" y="1769"/>
                  <a:pt x="11209" y="4637"/>
                </a:cubicBezTo>
                <a:cubicBezTo>
                  <a:pt x="13877" y="6839"/>
                  <a:pt x="15145" y="10208"/>
                  <a:pt x="14178" y="13544"/>
                </a:cubicBezTo>
                <a:cubicBezTo>
                  <a:pt x="13310" y="16379"/>
                  <a:pt x="10141" y="21249"/>
                  <a:pt x="6472" y="20349"/>
                </a:cubicBezTo>
                <a:cubicBezTo>
                  <a:pt x="3203" y="19581"/>
                  <a:pt x="4070" y="14811"/>
                  <a:pt x="3070" y="12476"/>
                </a:cubicBezTo>
                <a:cubicBezTo>
                  <a:pt x="3036" y="12343"/>
                  <a:pt x="2970" y="12243"/>
                  <a:pt x="2903" y="1214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Google Shape;611;p25"/>
          <p:cNvSpPr/>
          <p:nvPr/>
        </p:nvSpPr>
        <p:spPr>
          <a:xfrm rot="5400000" flipH="1">
            <a:off x="-1331519" y="-591459"/>
            <a:ext cx="5570538" cy="3629454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25"/>
          <p:cNvSpPr/>
          <p:nvPr/>
        </p:nvSpPr>
        <p:spPr>
          <a:xfrm rot="-7977677">
            <a:off x="1465320" y="3454594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3" name="Google Shape;613;p25"/>
          <p:cNvGrpSpPr/>
          <p:nvPr/>
        </p:nvGrpSpPr>
        <p:grpSpPr>
          <a:xfrm>
            <a:off x="5084307" y="-1054185"/>
            <a:ext cx="2304462" cy="2293869"/>
            <a:chOff x="2414491" y="671177"/>
            <a:chExt cx="1830972" cy="1822411"/>
          </a:xfrm>
        </p:grpSpPr>
        <p:sp>
          <p:nvSpPr>
            <p:cNvPr id="614" name="Google Shape;614;p25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5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5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5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5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5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5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5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5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5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5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5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5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5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5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5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5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5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5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5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5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5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5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5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5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5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5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5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5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5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5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5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5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5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8" name="Google Shape;648;p25"/>
          <p:cNvSpPr txBox="1">
            <a:spLocks noGrp="1"/>
          </p:cNvSpPr>
          <p:nvPr>
            <p:ph type="title"/>
          </p:nvPr>
        </p:nvSpPr>
        <p:spPr>
          <a:xfrm>
            <a:off x="2690725" y="1505725"/>
            <a:ext cx="3858900" cy="11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85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49" name="Google Shape;649;p25"/>
          <p:cNvSpPr txBox="1">
            <a:spLocks noGrp="1"/>
          </p:cNvSpPr>
          <p:nvPr>
            <p:ph type="subTitle" idx="1"/>
          </p:nvPr>
        </p:nvSpPr>
        <p:spPr>
          <a:xfrm>
            <a:off x="2690725" y="2725750"/>
            <a:ext cx="3858900" cy="9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44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26"/>
          <p:cNvSpPr txBox="1">
            <a:spLocks noGrp="1"/>
          </p:cNvSpPr>
          <p:nvPr>
            <p:ph type="title"/>
          </p:nvPr>
        </p:nvSpPr>
        <p:spPr>
          <a:xfrm>
            <a:off x="5104900" y="1400488"/>
            <a:ext cx="3326100" cy="166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52" name="Google Shape;652;p26"/>
          <p:cNvSpPr txBox="1">
            <a:spLocks noGrp="1"/>
          </p:cNvSpPr>
          <p:nvPr>
            <p:ph type="subTitle" idx="1"/>
          </p:nvPr>
        </p:nvSpPr>
        <p:spPr>
          <a:xfrm>
            <a:off x="3851850" y="3019100"/>
            <a:ext cx="45792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9pPr>
          </a:lstStyle>
          <a:p>
            <a:endParaRPr/>
          </a:p>
        </p:txBody>
      </p:sp>
      <p:sp>
        <p:nvSpPr>
          <p:cNvPr id="653" name="Google Shape;653;p26"/>
          <p:cNvSpPr/>
          <p:nvPr/>
        </p:nvSpPr>
        <p:spPr>
          <a:xfrm rot="7627321">
            <a:off x="-1350628" y="-1805009"/>
            <a:ext cx="4680823" cy="425203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26"/>
          <p:cNvSpPr/>
          <p:nvPr/>
        </p:nvSpPr>
        <p:spPr>
          <a:xfrm rot="-5400000" flipH="1">
            <a:off x="6356253" y="2444459"/>
            <a:ext cx="4906632" cy="319691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5" name="Google Shape;655;p26"/>
          <p:cNvGrpSpPr/>
          <p:nvPr/>
        </p:nvGrpSpPr>
        <p:grpSpPr>
          <a:xfrm rot="10800000" flipH="1">
            <a:off x="3260405" y="4169571"/>
            <a:ext cx="2557685" cy="2545726"/>
            <a:chOff x="2414491" y="671177"/>
            <a:chExt cx="1830972" cy="1822411"/>
          </a:xfrm>
        </p:grpSpPr>
        <p:sp>
          <p:nvSpPr>
            <p:cNvPr id="656" name="Google Shape;656;p26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6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6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6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6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6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6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6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6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6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6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6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6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6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6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6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6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6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6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6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6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6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6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6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6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6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6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6 ">
  <p:cSld name="CUSTOM_32_2_1"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p27"/>
          <p:cNvSpPr/>
          <p:nvPr/>
        </p:nvSpPr>
        <p:spPr>
          <a:xfrm rot="672094">
            <a:off x="-3534661" y="414138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p27"/>
          <p:cNvSpPr/>
          <p:nvPr/>
        </p:nvSpPr>
        <p:spPr>
          <a:xfrm>
            <a:off x="8264550" y="465501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3" name="Google Shape;693;p2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94" name="Google Shape;694;p27"/>
          <p:cNvSpPr txBox="1">
            <a:spLocks noGrp="1"/>
          </p:cNvSpPr>
          <p:nvPr>
            <p:ph type="subTitle" idx="1"/>
          </p:nvPr>
        </p:nvSpPr>
        <p:spPr>
          <a:xfrm>
            <a:off x="713250" y="112610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Ubuntu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7 ">
  <p:cSld name="CUSTOM_1_1_1"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28"/>
          <p:cNvSpPr/>
          <p:nvPr/>
        </p:nvSpPr>
        <p:spPr>
          <a:xfrm rot="-5620636">
            <a:off x="7260268" y="484121"/>
            <a:ext cx="2991681" cy="287060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28"/>
          <p:cNvSpPr/>
          <p:nvPr/>
        </p:nvSpPr>
        <p:spPr>
          <a:xfrm rot="135969" flipH="1">
            <a:off x="-1259479" y="-732013"/>
            <a:ext cx="3397316" cy="3383229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28"/>
          <p:cNvSpPr/>
          <p:nvPr/>
        </p:nvSpPr>
        <p:spPr>
          <a:xfrm rot="10800000">
            <a:off x="7259653" y="3925437"/>
            <a:ext cx="1774800" cy="1774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9" name="Google Shape;699;p28"/>
          <p:cNvGrpSpPr/>
          <p:nvPr/>
        </p:nvGrpSpPr>
        <p:grpSpPr>
          <a:xfrm rot="10800000">
            <a:off x="6624625" y="3303820"/>
            <a:ext cx="1696762" cy="1688828"/>
            <a:chOff x="2414491" y="671177"/>
            <a:chExt cx="1830972" cy="1822411"/>
          </a:xfrm>
        </p:grpSpPr>
        <p:sp>
          <p:nvSpPr>
            <p:cNvPr id="700" name="Google Shape;700;p28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8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8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8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8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8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8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8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8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8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8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8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8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8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8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8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8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8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8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8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8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8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8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8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8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8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8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8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8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8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4" name="Google Shape;734;p28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35" name="Google Shape;735;p28"/>
          <p:cNvSpPr txBox="1">
            <a:spLocks noGrp="1"/>
          </p:cNvSpPr>
          <p:nvPr>
            <p:ph type="subTitle" idx="1"/>
          </p:nvPr>
        </p:nvSpPr>
        <p:spPr>
          <a:xfrm>
            <a:off x="713225" y="1091875"/>
            <a:ext cx="6028800" cy="359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8">
  <p:cSld name="CUSTOM_32_2"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29"/>
          <p:cNvSpPr/>
          <p:nvPr/>
        </p:nvSpPr>
        <p:spPr>
          <a:xfrm rot="-455554">
            <a:off x="6637849" y="-126684"/>
            <a:ext cx="3253668" cy="548076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8" name="Google Shape;738;p29"/>
          <p:cNvSpPr/>
          <p:nvPr/>
        </p:nvSpPr>
        <p:spPr>
          <a:xfrm rot="-7977677">
            <a:off x="5635995" y="1509394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9" name="Google Shape;739;p29"/>
          <p:cNvSpPr/>
          <p:nvPr/>
        </p:nvSpPr>
        <p:spPr>
          <a:xfrm rot="8880872">
            <a:off x="-2066784" y="-214836"/>
            <a:ext cx="4047011" cy="2490084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0" name="Google Shape;740;p29"/>
          <p:cNvSpPr txBox="1">
            <a:spLocks noGrp="1"/>
          </p:cNvSpPr>
          <p:nvPr>
            <p:ph type="title"/>
          </p:nvPr>
        </p:nvSpPr>
        <p:spPr>
          <a:xfrm>
            <a:off x="713225" y="520986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41" name="Google Shape;741;p29"/>
          <p:cNvSpPr txBox="1">
            <a:spLocks noGrp="1"/>
          </p:cNvSpPr>
          <p:nvPr>
            <p:ph type="subTitle" idx="1"/>
          </p:nvPr>
        </p:nvSpPr>
        <p:spPr>
          <a:xfrm>
            <a:off x="713225" y="1168075"/>
            <a:ext cx="4989900" cy="34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 b="1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9 ">
  <p:cSld name="CUSTOM_34_1"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30"/>
          <p:cNvSpPr/>
          <p:nvPr/>
        </p:nvSpPr>
        <p:spPr>
          <a:xfrm rot="-4971949">
            <a:off x="-1978224" y="-993266"/>
            <a:ext cx="4547689" cy="4131091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44" name="Google Shape;744;p30"/>
          <p:cNvGrpSpPr/>
          <p:nvPr/>
        </p:nvGrpSpPr>
        <p:grpSpPr>
          <a:xfrm flipH="1">
            <a:off x="6866680" y="-80437"/>
            <a:ext cx="2277317" cy="5304377"/>
            <a:chOff x="224725" y="566950"/>
            <a:chExt cx="1850875" cy="4311100"/>
          </a:xfrm>
        </p:grpSpPr>
        <p:sp>
          <p:nvSpPr>
            <p:cNvPr id="745" name="Google Shape;745;p30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0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0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0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0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0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0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0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0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0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0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0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0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0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0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0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0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0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0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0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0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0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0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0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9" name="Google Shape;769;p30"/>
          <p:cNvSpPr/>
          <p:nvPr/>
        </p:nvSpPr>
        <p:spPr>
          <a:xfrm rot="250550" flipH="1">
            <a:off x="838717" y="3110207"/>
            <a:ext cx="5950574" cy="366106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30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71" name="Google Shape;771;p30"/>
          <p:cNvSpPr txBox="1">
            <a:spLocks noGrp="1"/>
          </p:cNvSpPr>
          <p:nvPr>
            <p:ph type="subTitle" idx="1"/>
          </p:nvPr>
        </p:nvSpPr>
        <p:spPr>
          <a:xfrm>
            <a:off x="713225" y="2027400"/>
            <a:ext cx="3402600" cy="108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"/>
          <p:cNvSpPr/>
          <p:nvPr/>
        </p:nvSpPr>
        <p:spPr>
          <a:xfrm rot="-1762095" flipH="1">
            <a:off x="-645480" y="2383695"/>
            <a:ext cx="2540453" cy="378144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"/>
          <p:cNvSpPr/>
          <p:nvPr/>
        </p:nvSpPr>
        <p:spPr>
          <a:xfrm>
            <a:off x="8139625" y="1901675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"/>
          <p:cNvSpPr txBox="1">
            <a:spLocks noGrp="1"/>
          </p:cNvSpPr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romanLcPeriod"/>
              <a:defRPr/>
            </a:lvl9pPr>
          </a:lstStyle>
          <a:p>
            <a:endParaRPr/>
          </a:p>
        </p:txBody>
      </p:sp>
      <p:sp>
        <p:nvSpPr>
          <p:cNvPr id="95" name="Google Shape;95;p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0">
  <p:cSld name="CUSTOM_35_1"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3" name="Google Shape;773;p31"/>
          <p:cNvGrpSpPr/>
          <p:nvPr/>
        </p:nvGrpSpPr>
        <p:grpSpPr>
          <a:xfrm>
            <a:off x="4789682" y="3273165"/>
            <a:ext cx="2304462" cy="2293869"/>
            <a:chOff x="2414491" y="671177"/>
            <a:chExt cx="1830972" cy="1822411"/>
          </a:xfrm>
        </p:grpSpPr>
        <p:sp>
          <p:nvSpPr>
            <p:cNvPr id="774" name="Google Shape;774;p31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1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1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1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1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1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1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1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1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1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1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1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1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1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1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1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1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1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1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1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1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1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1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1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1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1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1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1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1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1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1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1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1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1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8" name="Google Shape;808;p31"/>
          <p:cNvSpPr/>
          <p:nvPr/>
        </p:nvSpPr>
        <p:spPr>
          <a:xfrm rot="-919010">
            <a:off x="6732142" y="-371518"/>
            <a:ext cx="3397275" cy="3383189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31"/>
          <p:cNvSpPr/>
          <p:nvPr/>
        </p:nvSpPr>
        <p:spPr>
          <a:xfrm rot="-5620636">
            <a:off x="-1100482" y="1591409"/>
            <a:ext cx="2991681" cy="287060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0" name="Google Shape;810;p31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11" name="Google Shape;811;p31"/>
          <p:cNvSpPr txBox="1">
            <a:spLocks noGrp="1"/>
          </p:cNvSpPr>
          <p:nvPr>
            <p:ph type="subTitle" idx="1"/>
          </p:nvPr>
        </p:nvSpPr>
        <p:spPr>
          <a:xfrm>
            <a:off x="5028175" y="2027400"/>
            <a:ext cx="3402600" cy="108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1 ">
  <p:cSld name="CUSTOM_36_1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32"/>
          <p:cNvSpPr/>
          <p:nvPr/>
        </p:nvSpPr>
        <p:spPr>
          <a:xfrm>
            <a:off x="4260425" y="1957095"/>
            <a:ext cx="1774800" cy="1774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32"/>
          <p:cNvSpPr/>
          <p:nvPr/>
        </p:nvSpPr>
        <p:spPr>
          <a:xfrm rot="-4971949">
            <a:off x="6653151" y="1865359"/>
            <a:ext cx="4547689" cy="4131091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32"/>
          <p:cNvSpPr/>
          <p:nvPr/>
        </p:nvSpPr>
        <p:spPr>
          <a:xfrm rot="7019959" flipH="1">
            <a:off x="-962151" y="-1327476"/>
            <a:ext cx="4047102" cy="2490011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32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17" name="Google Shape;817;p32"/>
          <p:cNvSpPr txBox="1">
            <a:spLocks noGrp="1"/>
          </p:cNvSpPr>
          <p:nvPr>
            <p:ph type="subTitle" idx="1"/>
          </p:nvPr>
        </p:nvSpPr>
        <p:spPr>
          <a:xfrm>
            <a:off x="713225" y="2027400"/>
            <a:ext cx="3402600" cy="108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2 ">
  <p:cSld name="CUSTOM_37_1_1"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33"/>
          <p:cNvSpPr/>
          <p:nvPr/>
        </p:nvSpPr>
        <p:spPr>
          <a:xfrm rot="-4971949">
            <a:off x="6499451" y="687059"/>
            <a:ext cx="4547689" cy="4131091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33"/>
          <p:cNvSpPr/>
          <p:nvPr/>
        </p:nvSpPr>
        <p:spPr>
          <a:xfrm rot="9475593">
            <a:off x="-1974698" y="-446077"/>
            <a:ext cx="4047145" cy="2489949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33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22" name="Google Shape;822;p33"/>
          <p:cNvSpPr txBox="1">
            <a:spLocks noGrp="1"/>
          </p:cNvSpPr>
          <p:nvPr>
            <p:ph type="subTitle" idx="1"/>
          </p:nvPr>
        </p:nvSpPr>
        <p:spPr>
          <a:xfrm>
            <a:off x="713225" y="1091875"/>
            <a:ext cx="6264300" cy="34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3">
  <p:cSld name="CUSTOM_37_1"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34"/>
          <p:cNvSpPr/>
          <p:nvPr/>
        </p:nvSpPr>
        <p:spPr>
          <a:xfrm rot="-5400000" flipH="1">
            <a:off x="6051628" y="1691784"/>
            <a:ext cx="4906632" cy="319691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34"/>
          <p:cNvSpPr/>
          <p:nvPr/>
        </p:nvSpPr>
        <p:spPr>
          <a:xfrm>
            <a:off x="-749900" y="3073920"/>
            <a:ext cx="1774800" cy="1774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6" name="Google Shape;826;p34"/>
          <p:cNvGrpSpPr/>
          <p:nvPr/>
        </p:nvGrpSpPr>
        <p:grpSpPr>
          <a:xfrm rot="10800000">
            <a:off x="6204525" y="1244395"/>
            <a:ext cx="1696762" cy="1688828"/>
            <a:chOff x="2414491" y="671177"/>
            <a:chExt cx="1830972" cy="1822411"/>
          </a:xfrm>
        </p:grpSpPr>
        <p:sp>
          <p:nvSpPr>
            <p:cNvPr id="827" name="Google Shape;827;p34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4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4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4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4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4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4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4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4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4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4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4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4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4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4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4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4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4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4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4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4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4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4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4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4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4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4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4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4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4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4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4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4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4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1" name="Google Shape;861;p34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62" name="Google Shape;862;p34"/>
          <p:cNvSpPr txBox="1">
            <a:spLocks noGrp="1"/>
          </p:cNvSpPr>
          <p:nvPr>
            <p:ph type="subTitle" idx="1"/>
          </p:nvPr>
        </p:nvSpPr>
        <p:spPr>
          <a:xfrm>
            <a:off x="713225" y="1091875"/>
            <a:ext cx="6028800" cy="34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4 ">
  <p:cSld name="CUSTOM_48_1"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4" name="Google Shape;864;p35"/>
          <p:cNvGrpSpPr/>
          <p:nvPr/>
        </p:nvGrpSpPr>
        <p:grpSpPr>
          <a:xfrm flipH="1">
            <a:off x="6914055" y="-80449"/>
            <a:ext cx="2277317" cy="5304377"/>
            <a:chOff x="224725" y="566950"/>
            <a:chExt cx="1850875" cy="4311100"/>
          </a:xfrm>
        </p:grpSpPr>
        <p:sp>
          <p:nvSpPr>
            <p:cNvPr id="865" name="Google Shape;865;p35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5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5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5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5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5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5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5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5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5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5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5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5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5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5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5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5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5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5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5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5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5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5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5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9" name="Google Shape;889;p35"/>
          <p:cNvSpPr/>
          <p:nvPr/>
        </p:nvSpPr>
        <p:spPr>
          <a:xfrm rot="5400000" flipH="1">
            <a:off x="-2397294" y="-774472"/>
            <a:ext cx="5570538" cy="3629454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35"/>
          <p:cNvSpPr/>
          <p:nvPr/>
        </p:nvSpPr>
        <p:spPr>
          <a:xfrm rot="-7977677">
            <a:off x="6626195" y="2407944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35"/>
          <p:cNvSpPr/>
          <p:nvPr/>
        </p:nvSpPr>
        <p:spPr>
          <a:xfrm rot="667591">
            <a:off x="5320685" y="2755692"/>
            <a:ext cx="1938907" cy="3305731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3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93" name="Google Shape;893;p35"/>
          <p:cNvSpPr txBox="1">
            <a:spLocks noGrp="1"/>
          </p:cNvSpPr>
          <p:nvPr>
            <p:ph type="subTitle" idx="1"/>
          </p:nvPr>
        </p:nvSpPr>
        <p:spPr>
          <a:xfrm>
            <a:off x="897675" y="1477800"/>
            <a:ext cx="4809300" cy="27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D9C8B"/>
              </a:buClr>
              <a:buSzPts val="1600"/>
              <a:buFont typeface="Cair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600"/>
              <a:buFont typeface="Cairo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600"/>
              <a:buFont typeface="Cairo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600"/>
              <a:buFont typeface="Cairo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600"/>
              <a:buFont typeface="Cairo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600"/>
              <a:buFont typeface="Cairo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600"/>
              <a:buFont typeface="Cairo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600"/>
              <a:buFont typeface="Cairo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600"/>
              <a:buFont typeface="Cairo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33"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p36"/>
          <p:cNvSpPr/>
          <p:nvPr/>
        </p:nvSpPr>
        <p:spPr>
          <a:xfrm rot="-5620610">
            <a:off x="7759237" y="345401"/>
            <a:ext cx="3242370" cy="3111144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36"/>
          <p:cNvSpPr/>
          <p:nvPr/>
        </p:nvSpPr>
        <p:spPr>
          <a:xfrm rot="-5400000" flipH="1">
            <a:off x="-700258" y="2716121"/>
            <a:ext cx="3397312" cy="3383225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36"/>
          <p:cNvSpPr/>
          <p:nvPr/>
        </p:nvSpPr>
        <p:spPr>
          <a:xfrm rot="1891771" flipH="1">
            <a:off x="3633391" y="3134640"/>
            <a:ext cx="2182046" cy="3720269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3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99" name="Google Shape;899;p36"/>
          <p:cNvSpPr txBox="1">
            <a:spLocks noGrp="1"/>
          </p:cNvSpPr>
          <p:nvPr>
            <p:ph type="subTitle" idx="1"/>
          </p:nvPr>
        </p:nvSpPr>
        <p:spPr>
          <a:xfrm>
            <a:off x="5403875" y="133352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0" name="Google Shape;900;p36"/>
          <p:cNvSpPr txBox="1">
            <a:spLocks noGrp="1"/>
          </p:cNvSpPr>
          <p:nvPr>
            <p:ph type="subTitle" idx="2"/>
          </p:nvPr>
        </p:nvSpPr>
        <p:spPr>
          <a:xfrm>
            <a:off x="5403875" y="285297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1" name="Google Shape;901;p36"/>
          <p:cNvSpPr txBox="1">
            <a:spLocks noGrp="1"/>
          </p:cNvSpPr>
          <p:nvPr>
            <p:ph type="subTitle" idx="3"/>
          </p:nvPr>
        </p:nvSpPr>
        <p:spPr>
          <a:xfrm>
            <a:off x="5403875" y="1839280"/>
            <a:ext cx="2167800" cy="8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2" name="Google Shape;902;p36"/>
          <p:cNvSpPr txBox="1">
            <a:spLocks noGrp="1"/>
          </p:cNvSpPr>
          <p:nvPr>
            <p:ph type="subTitle" idx="4"/>
          </p:nvPr>
        </p:nvSpPr>
        <p:spPr>
          <a:xfrm>
            <a:off x="5403875" y="3358730"/>
            <a:ext cx="2167800" cy="8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8"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37"/>
          <p:cNvSpPr/>
          <p:nvPr/>
        </p:nvSpPr>
        <p:spPr>
          <a:xfrm rot="5035045">
            <a:off x="-2322768" y="2876704"/>
            <a:ext cx="5262855" cy="323795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05" name="Google Shape;905;p37"/>
          <p:cNvGrpSpPr/>
          <p:nvPr/>
        </p:nvGrpSpPr>
        <p:grpSpPr>
          <a:xfrm>
            <a:off x="-107118" y="-842535"/>
            <a:ext cx="2304462" cy="2293869"/>
            <a:chOff x="2414491" y="671177"/>
            <a:chExt cx="1830972" cy="1822411"/>
          </a:xfrm>
        </p:grpSpPr>
        <p:sp>
          <p:nvSpPr>
            <p:cNvPr id="906" name="Google Shape;906;p3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0" name="Google Shape;940;p37"/>
          <p:cNvSpPr/>
          <p:nvPr/>
        </p:nvSpPr>
        <p:spPr>
          <a:xfrm rot="-4280482">
            <a:off x="6793782" y="-1466885"/>
            <a:ext cx="3375483" cy="5024332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37"/>
          <p:cNvSpPr/>
          <p:nvPr/>
        </p:nvSpPr>
        <p:spPr>
          <a:xfrm rot="-7977677">
            <a:off x="5123145" y="4056144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3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43" name="Google Shape;943;p37"/>
          <p:cNvSpPr txBox="1">
            <a:spLocks noGrp="1"/>
          </p:cNvSpPr>
          <p:nvPr>
            <p:ph type="subTitle" idx="1"/>
          </p:nvPr>
        </p:nvSpPr>
        <p:spPr>
          <a:xfrm>
            <a:off x="713250" y="266112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4" name="Google Shape;944;p37"/>
          <p:cNvSpPr txBox="1">
            <a:spLocks noGrp="1"/>
          </p:cNvSpPr>
          <p:nvPr>
            <p:ph type="subTitle" idx="2"/>
          </p:nvPr>
        </p:nvSpPr>
        <p:spPr>
          <a:xfrm>
            <a:off x="3488100" y="266112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5" name="Google Shape;945;p37"/>
          <p:cNvSpPr txBox="1">
            <a:spLocks noGrp="1"/>
          </p:cNvSpPr>
          <p:nvPr>
            <p:ph type="subTitle" idx="3"/>
          </p:nvPr>
        </p:nvSpPr>
        <p:spPr>
          <a:xfrm>
            <a:off x="713250" y="3128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6" name="Google Shape;946;p37"/>
          <p:cNvSpPr txBox="1">
            <a:spLocks noGrp="1"/>
          </p:cNvSpPr>
          <p:nvPr>
            <p:ph type="subTitle" idx="4"/>
          </p:nvPr>
        </p:nvSpPr>
        <p:spPr>
          <a:xfrm>
            <a:off x="3488100" y="3128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7" name="Google Shape;947;p37"/>
          <p:cNvSpPr txBox="1">
            <a:spLocks noGrp="1"/>
          </p:cNvSpPr>
          <p:nvPr>
            <p:ph type="subTitle" idx="5"/>
          </p:nvPr>
        </p:nvSpPr>
        <p:spPr>
          <a:xfrm>
            <a:off x="6262950" y="266112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8" name="Google Shape;948;p37"/>
          <p:cNvSpPr txBox="1">
            <a:spLocks noGrp="1"/>
          </p:cNvSpPr>
          <p:nvPr>
            <p:ph type="subTitle" idx="6"/>
          </p:nvPr>
        </p:nvSpPr>
        <p:spPr>
          <a:xfrm>
            <a:off x="6262950" y="3128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47">
    <p:spTree>
      <p:nvGrpSpPr>
        <p:cNvPr id="1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0" name="Google Shape;950;p38"/>
          <p:cNvGrpSpPr/>
          <p:nvPr/>
        </p:nvGrpSpPr>
        <p:grpSpPr>
          <a:xfrm flipH="1">
            <a:off x="6914055" y="-80449"/>
            <a:ext cx="2277317" cy="5304377"/>
            <a:chOff x="224725" y="566950"/>
            <a:chExt cx="1850875" cy="4311100"/>
          </a:xfrm>
        </p:grpSpPr>
        <p:sp>
          <p:nvSpPr>
            <p:cNvPr id="951" name="Google Shape;951;p38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8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8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8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8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8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8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8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8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8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8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8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8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8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8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8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8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8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8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8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8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8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8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8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5" name="Google Shape;975;p38"/>
          <p:cNvSpPr/>
          <p:nvPr/>
        </p:nvSpPr>
        <p:spPr>
          <a:xfrm rot="5400000" flipH="1">
            <a:off x="-2397294" y="-774472"/>
            <a:ext cx="5570538" cy="3629454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38"/>
          <p:cNvSpPr/>
          <p:nvPr/>
        </p:nvSpPr>
        <p:spPr>
          <a:xfrm rot="-7977677">
            <a:off x="6626195" y="2407944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38"/>
          <p:cNvSpPr/>
          <p:nvPr/>
        </p:nvSpPr>
        <p:spPr>
          <a:xfrm rot="667591">
            <a:off x="5320685" y="2755692"/>
            <a:ext cx="1938907" cy="3305731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38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79" name="Google Shape;979;p38"/>
          <p:cNvSpPr txBox="1">
            <a:spLocks noGrp="1"/>
          </p:cNvSpPr>
          <p:nvPr>
            <p:ph type="subTitle" idx="1"/>
          </p:nvPr>
        </p:nvSpPr>
        <p:spPr>
          <a:xfrm>
            <a:off x="1613400" y="1323950"/>
            <a:ext cx="35733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0" name="Google Shape;980;p38"/>
          <p:cNvSpPr txBox="1">
            <a:spLocks noGrp="1"/>
          </p:cNvSpPr>
          <p:nvPr>
            <p:ph type="subTitle" idx="2"/>
          </p:nvPr>
        </p:nvSpPr>
        <p:spPr>
          <a:xfrm>
            <a:off x="1613400" y="2377655"/>
            <a:ext cx="35733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1" name="Google Shape;981;p38"/>
          <p:cNvSpPr txBox="1">
            <a:spLocks noGrp="1"/>
          </p:cNvSpPr>
          <p:nvPr>
            <p:ph type="subTitle" idx="3"/>
          </p:nvPr>
        </p:nvSpPr>
        <p:spPr>
          <a:xfrm>
            <a:off x="1613400" y="1791690"/>
            <a:ext cx="3573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2" name="Google Shape;982;p38"/>
          <p:cNvSpPr txBox="1">
            <a:spLocks noGrp="1"/>
          </p:cNvSpPr>
          <p:nvPr>
            <p:ph type="subTitle" idx="4"/>
          </p:nvPr>
        </p:nvSpPr>
        <p:spPr>
          <a:xfrm>
            <a:off x="1613400" y="2845395"/>
            <a:ext cx="3573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3" name="Google Shape;983;p38"/>
          <p:cNvSpPr txBox="1">
            <a:spLocks noGrp="1"/>
          </p:cNvSpPr>
          <p:nvPr>
            <p:ph type="subTitle" idx="5"/>
          </p:nvPr>
        </p:nvSpPr>
        <p:spPr>
          <a:xfrm>
            <a:off x="1613400" y="3431360"/>
            <a:ext cx="35733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4" name="Google Shape;984;p38"/>
          <p:cNvSpPr txBox="1">
            <a:spLocks noGrp="1"/>
          </p:cNvSpPr>
          <p:nvPr>
            <p:ph type="subTitle" idx="6"/>
          </p:nvPr>
        </p:nvSpPr>
        <p:spPr>
          <a:xfrm>
            <a:off x="1613400" y="3899100"/>
            <a:ext cx="3573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30"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p39"/>
          <p:cNvSpPr/>
          <p:nvPr/>
        </p:nvSpPr>
        <p:spPr>
          <a:xfrm rot="-7977680">
            <a:off x="2936026" y="3869950"/>
            <a:ext cx="2430109" cy="2331757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7" name="Google Shape;987;p39"/>
          <p:cNvGrpSpPr/>
          <p:nvPr/>
        </p:nvGrpSpPr>
        <p:grpSpPr>
          <a:xfrm rot="10800000" flipH="1">
            <a:off x="205659" y="2003797"/>
            <a:ext cx="1888282" cy="1879453"/>
            <a:chOff x="2414491" y="671177"/>
            <a:chExt cx="1830972" cy="1822411"/>
          </a:xfrm>
        </p:grpSpPr>
        <p:sp>
          <p:nvSpPr>
            <p:cNvPr id="988" name="Google Shape;988;p39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9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9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9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9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9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9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9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9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9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9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9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9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9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9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9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9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9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9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9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9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9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9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9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9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9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9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9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9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9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9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9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9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9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2" name="Google Shape;1022;p39"/>
          <p:cNvSpPr/>
          <p:nvPr/>
        </p:nvSpPr>
        <p:spPr>
          <a:xfrm rot="135969" flipH="1">
            <a:off x="-993079" y="-957313"/>
            <a:ext cx="3397316" cy="3383229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3" name="Google Shape;1023;p3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24" name="Google Shape;1024;p39"/>
          <p:cNvSpPr txBox="1">
            <a:spLocks noGrp="1"/>
          </p:cNvSpPr>
          <p:nvPr>
            <p:ph type="subTitle" idx="1"/>
          </p:nvPr>
        </p:nvSpPr>
        <p:spPr>
          <a:xfrm>
            <a:off x="2214975" y="1767075"/>
            <a:ext cx="2167800" cy="3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5" name="Google Shape;1025;p39"/>
          <p:cNvSpPr txBox="1">
            <a:spLocks noGrp="1"/>
          </p:cNvSpPr>
          <p:nvPr>
            <p:ph type="subTitle" idx="2"/>
          </p:nvPr>
        </p:nvSpPr>
        <p:spPr>
          <a:xfrm>
            <a:off x="4761225" y="1767075"/>
            <a:ext cx="2167800" cy="3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6" name="Google Shape;1026;p39"/>
          <p:cNvSpPr txBox="1">
            <a:spLocks noGrp="1"/>
          </p:cNvSpPr>
          <p:nvPr>
            <p:ph type="subTitle" idx="3"/>
          </p:nvPr>
        </p:nvSpPr>
        <p:spPr>
          <a:xfrm>
            <a:off x="2214975" y="2141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7" name="Google Shape;1027;p39"/>
          <p:cNvSpPr txBox="1">
            <a:spLocks noGrp="1"/>
          </p:cNvSpPr>
          <p:nvPr>
            <p:ph type="subTitle" idx="4"/>
          </p:nvPr>
        </p:nvSpPr>
        <p:spPr>
          <a:xfrm>
            <a:off x="4761225" y="2141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8" name="Google Shape;1028;p39"/>
          <p:cNvSpPr txBox="1">
            <a:spLocks noGrp="1"/>
          </p:cNvSpPr>
          <p:nvPr>
            <p:ph type="subTitle" idx="5"/>
          </p:nvPr>
        </p:nvSpPr>
        <p:spPr>
          <a:xfrm>
            <a:off x="2214975" y="3065375"/>
            <a:ext cx="2167800" cy="3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9" name="Google Shape;1029;p39"/>
          <p:cNvSpPr txBox="1">
            <a:spLocks noGrp="1"/>
          </p:cNvSpPr>
          <p:nvPr>
            <p:ph type="subTitle" idx="6"/>
          </p:nvPr>
        </p:nvSpPr>
        <p:spPr>
          <a:xfrm>
            <a:off x="4761225" y="3065375"/>
            <a:ext cx="2167800" cy="3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0" name="Google Shape;1030;p39"/>
          <p:cNvSpPr txBox="1">
            <a:spLocks noGrp="1"/>
          </p:cNvSpPr>
          <p:nvPr>
            <p:ph type="subTitle" idx="7"/>
          </p:nvPr>
        </p:nvSpPr>
        <p:spPr>
          <a:xfrm>
            <a:off x="2214975" y="34401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1" name="Google Shape;1031;p39"/>
          <p:cNvSpPr txBox="1">
            <a:spLocks noGrp="1"/>
          </p:cNvSpPr>
          <p:nvPr>
            <p:ph type="subTitle" idx="8"/>
          </p:nvPr>
        </p:nvSpPr>
        <p:spPr>
          <a:xfrm>
            <a:off x="4761225" y="34401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032;p39"/>
          <p:cNvSpPr/>
          <p:nvPr/>
        </p:nvSpPr>
        <p:spPr>
          <a:xfrm rot="-5035048" flipH="1">
            <a:off x="5373790" y="594172"/>
            <a:ext cx="6829100" cy="4201641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43"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p40"/>
          <p:cNvSpPr/>
          <p:nvPr/>
        </p:nvSpPr>
        <p:spPr>
          <a:xfrm rot="135969" flipH="1">
            <a:off x="-1012929" y="-803313"/>
            <a:ext cx="3397316" cy="3383229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5" name="Google Shape;1035;p40"/>
          <p:cNvSpPr/>
          <p:nvPr/>
        </p:nvSpPr>
        <p:spPr>
          <a:xfrm rot="-581251">
            <a:off x="5870103" y="2579116"/>
            <a:ext cx="6829139" cy="4201669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36" name="Google Shape;1036;p40"/>
          <p:cNvGrpSpPr/>
          <p:nvPr/>
        </p:nvGrpSpPr>
        <p:grpSpPr>
          <a:xfrm rot="10800000" flipH="1">
            <a:off x="1162134" y="-902228"/>
            <a:ext cx="1888282" cy="1879453"/>
            <a:chOff x="2414491" y="671177"/>
            <a:chExt cx="1830972" cy="1822411"/>
          </a:xfrm>
        </p:grpSpPr>
        <p:sp>
          <p:nvSpPr>
            <p:cNvPr id="1037" name="Google Shape;1037;p40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40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0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0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0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40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40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40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40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0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40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40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0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0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0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40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40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0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40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40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0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40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40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40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40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40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0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0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0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40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40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40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40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40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1" name="Google Shape;1071;p40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72" name="Google Shape;1072;p40"/>
          <p:cNvSpPr txBox="1">
            <a:spLocks noGrp="1"/>
          </p:cNvSpPr>
          <p:nvPr>
            <p:ph type="subTitle" idx="1"/>
          </p:nvPr>
        </p:nvSpPr>
        <p:spPr>
          <a:xfrm>
            <a:off x="957000" y="2926100"/>
            <a:ext cx="16932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3" name="Google Shape;1073;p40"/>
          <p:cNvSpPr txBox="1">
            <a:spLocks noGrp="1"/>
          </p:cNvSpPr>
          <p:nvPr>
            <p:ph type="subTitle" idx="2"/>
          </p:nvPr>
        </p:nvSpPr>
        <p:spPr>
          <a:xfrm>
            <a:off x="2802600" y="2926100"/>
            <a:ext cx="16932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4" name="Google Shape;1074;p40"/>
          <p:cNvSpPr txBox="1">
            <a:spLocks noGrp="1"/>
          </p:cNvSpPr>
          <p:nvPr>
            <p:ph type="subTitle" idx="3"/>
          </p:nvPr>
        </p:nvSpPr>
        <p:spPr>
          <a:xfrm>
            <a:off x="957000" y="3317498"/>
            <a:ext cx="1693200" cy="99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5" name="Google Shape;1075;p40"/>
          <p:cNvSpPr txBox="1">
            <a:spLocks noGrp="1"/>
          </p:cNvSpPr>
          <p:nvPr>
            <p:ph type="subTitle" idx="4"/>
          </p:nvPr>
        </p:nvSpPr>
        <p:spPr>
          <a:xfrm>
            <a:off x="2802600" y="3317501"/>
            <a:ext cx="1693200" cy="99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1076;p40"/>
          <p:cNvSpPr txBox="1">
            <a:spLocks noGrp="1"/>
          </p:cNvSpPr>
          <p:nvPr>
            <p:ph type="subTitle" idx="5"/>
          </p:nvPr>
        </p:nvSpPr>
        <p:spPr>
          <a:xfrm>
            <a:off x="4648198" y="2926100"/>
            <a:ext cx="16932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7" name="Google Shape;1077;p40"/>
          <p:cNvSpPr txBox="1">
            <a:spLocks noGrp="1"/>
          </p:cNvSpPr>
          <p:nvPr>
            <p:ph type="subTitle" idx="6"/>
          </p:nvPr>
        </p:nvSpPr>
        <p:spPr>
          <a:xfrm>
            <a:off x="4648198" y="3317501"/>
            <a:ext cx="1693200" cy="99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8" name="Google Shape;1078;p40"/>
          <p:cNvSpPr txBox="1">
            <a:spLocks noGrp="1"/>
          </p:cNvSpPr>
          <p:nvPr>
            <p:ph type="subTitle" idx="7"/>
          </p:nvPr>
        </p:nvSpPr>
        <p:spPr>
          <a:xfrm>
            <a:off x="6493800" y="2926100"/>
            <a:ext cx="16932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1079;p40"/>
          <p:cNvSpPr txBox="1">
            <a:spLocks noGrp="1"/>
          </p:cNvSpPr>
          <p:nvPr>
            <p:ph type="subTitle" idx="8"/>
          </p:nvPr>
        </p:nvSpPr>
        <p:spPr>
          <a:xfrm>
            <a:off x="6493800" y="3317501"/>
            <a:ext cx="1693200" cy="99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/>
          <p:nvPr/>
        </p:nvSpPr>
        <p:spPr>
          <a:xfrm flipH="1">
            <a:off x="75" y="1620000"/>
            <a:ext cx="9143837" cy="2281200"/>
          </a:xfrm>
          <a:custGeom>
            <a:avLst/>
            <a:gdLst/>
            <a:ahLst/>
            <a:cxnLst/>
            <a:rect l="l" t="t" r="r" b="b"/>
            <a:pathLst>
              <a:path w="305584" h="121664" extrusionOk="0">
                <a:moveTo>
                  <a:pt x="219307" y="0"/>
                </a:moveTo>
                <a:cubicBezTo>
                  <a:pt x="203338" y="0"/>
                  <a:pt x="187335" y="4914"/>
                  <a:pt x="174406" y="14271"/>
                </a:cubicBezTo>
                <a:cubicBezTo>
                  <a:pt x="167072" y="19544"/>
                  <a:pt x="160755" y="26102"/>
                  <a:pt x="153475" y="31428"/>
                </a:cubicBezTo>
                <a:cubicBezTo>
                  <a:pt x="146652" y="36401"/>
                  <a:pt x="138616" y="40348"/>
                  <a:pt x="130237" y="40348"/>
                </a:cubicBezTo>
                <a:cubicBezTo>
                  <a:pt x="129643" y="40348"/>
                  <a:pt x="129047" y="40328"/>
                  <a:pt x="128449" y="40287"/>
                </a:cubicBezTo>
                <a:cubicBezTo>
                  <a:pt x="122935" y="39913"/>
                  <a:pt x="117662" y="37771"/>
                  <a:pt x="112175" y="37076"/>
                </a:cubicBezTo>
                <a:cubicBezTo>
                  <a:pt x="110880" y="36911"/>
                  <a:pt x="109574" y="36830"/>
                  <a:pt x="108268" y="36830"/>
                </a:cubicBezTo>
                <a:cubicBezTo>
                  <a:pt x="102130" y="36830"/>
                  <a:pt x="95990" y="38624"/>
                  <a:pt x="90870" y="42000"/>
                </a:cubicBezTo>
                <a:cubicBezTo>
                  <a:pt x="84982" y="45881"/>
                  <a:pt x="80351" y="51743"/>
                  <a:pt x="73794" y="54339"/>
                </a:cubicBezTo>
                <a:cubicBezTo>
                  <a:pt x="70523" y="55637"/>
                  <a:pt x="67081" y="56009"/>
                  <a:pt x="63565" y="56009"/>
                </a:cubicBezTo>
                <a:cubicBezTo>
                  <a:pt x="58850" y="56009"/>
                  <a:pt x="54001" y="55340"/>
                  <a:pt x="49253" y="55340"/>
                </a:cubicBezTo>
                <a:cubicBezTo>
                  <a:pt x="46444" y="55340"/>
                  <a:pt x="43669" y="55575"/>
                  <a:pt x="40979" y="56320"/>
                </a:cubicBezTo>
                <a:cubicBezTo>
                  <a:pt x="25348" y="60629"/>
                  <a:pt x="16515" y="80811"/>
                  <a:pt x="322" y="81212"/>
                </a:cubicBezTo>
                <a:lnTo>
                  <a:pt x="1" y="105140"/>
                </a:lnTo>
                <a:cubicBezTo>
                  <a:pt x="1" y="105140"/>
                  <a:pt x="15474" y="110471"/>
                  <a:pt x="34154" y="110471"/>
                </a:cubicBezTo>
                <a:cubicBezTo>
                  <a:pt x="45744" y="110471"/>
                  <a:pt x="58569" y="108419"/>
                  <a:pt x="69698" y="101768"/>
                </a:cubicBezTo>
                <a:cubicBezTo>
                  <a:pt x="77727" y="96977"/>
                  <a:pt x="84000" y="95050"/>
                  <a:pt x="89631" y="95050"/>
                </a:cubicBezTo>
                <a:cubicBezTo>
                  <a:pt x="104388" y="95050"/>
                  <a:pt x="114744" y="108287"/>
                  <a:pt x="140761" y="117934"/>
                </a:cubicBezTo>
                <a:cubicBezTo>
                  <a:pt x="147990" y="120617"/>
                  <a:pt x="154305" y="121664"/>
                  <a:pt x="160177" y="121664"/>
                </a:cubicBezTo>
                <a:cubicBezTo>
                  <a:pt x="181037" y="121664"/>
                  <a:pt x="196328" y="108460"/>
                  <a:pt x="227278" y="108460"/>
                </a:cubicBezTo>
                <a:cubicBezTo>
                  <a:pt x="230911" y="108460"/>
                  <a:pt x="234759" y="108642"/>
                  <a:pt x="238857" y="109048"/>
                </a:cubicBezTo>
                <a:cubicBezTo>
                  <a:pt x="240758" y="109237"/>
                  <a:pt x="242612" y="109327"/>
                  <a:pt x="244420" y="109327"/>
                </a:cubicBezTo>
                <a:cubicBezTo>
                  <a:pt x="289069" y="109327"/>
                  <a:pt x="305584" y="54072"/>
                  <a:pt x="305584" y="54072"/>
                </a:cubicBezTo>
                <a:lnTo>
                  <a:pt x="305584" y="33917"/>
                </a:lnTo>
                <a:cubicBezTo>
                  <a:pt x="282994" y="28243"/>
                  <a:pt x="264927" y="11033"/>
                  <a:pt x="242792" y="3726"/>
                </a:cubicBezTo>
                <a:cubicBezTo>
                  <a:pt x="235229" y="1223"/>
                  <a:pt x="227273" y="0"/>
                  <a:pt x="21930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"/>
          <p:cNvSpPr/>
          <p:nvPr/>
        </p:nvSpPr>
        <p:spPr>
          <a:xfrm rot="5400000">
            <a:off x="-1596150" y="-854219"/>
            <a:ext cx="3561783" cy="3029652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7699300" y="2874875"/>
            <a:ext cx="1176089" cy="1535988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"/>
          <p:cNvSpPr txBox="1">
            <a:spLocks noGrp="1"/>
          </p:cNvSpPr>
          <p:nvPr>
            <p:ph type="body" idx="1"/>
          </p:nvPr>
        </p:nvSpPr>
        <p:spPr>
          <a:xfrm>
            <a:off x="1101975" y="2260925"/>
            <a:ext cx="2954400" cy="15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6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9pPr>
          </a:lstStyle>
          <a:p>
            <a:endParaRPr/>
          </a:p>
        </p:txBody>
      </p:sp>
      <p:sp>
        <p:nvSpPr>
          <p:cNvPr id="101" name="Google Shape;101;p5"/>
          <p:cNvSpPr txBox="1">
            <a:spLocks noGrp="1"/>
          </p:cNvSpPr>
          <p:nvPr>
            <p:ph type="body" idx="2"/>
          </p:nvPr>
        </p:nvSpPr>
        <p:spPr>
          <a:xfrm>
            <a:off x="5071000" y="2260925"/>
            <a:ext cx="2954400" cy="15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6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9pPr>
          </a:lstStyle>
          <a:p>
            <a:endParaRPr/>
          </a:p>
        </p:txBody>
      </p:sp>
      <p:sp>
        <p:nvSpPr>
          <p:cNvPr id="102" name="Google Shape;102;p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3" name="Google Shape;103;p5"/>
          <p:cNvSpPr txBox="1">
            <a:spLocks noGrp="1"/>
          </p:cNvSpPr>
          <p:nvPr>
            <p:ph type="subTitle" idx="3"/>
          </p:nvPr>
        </p:nvSpPr>
        <p:spPr>
          <a:xfrm>
            <a:off x="1118600" y="1666100"/>
            <a:ext cx="2954400" cy="4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Font typeface="Hammersmith One"/>
              <a:buNone/>
              <a:defRPr sz="2200" b="1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5"/>
          <p:cNvSpPr txBox="1">
            <a:spLocks noGrp="1"/>
          </p:cNvSpPr>
          <p:nvPr>
            <p:ph type="subTitle" idx="4"/>
          </p:nvPr>
        </p:nvSpPr>
        <p:spPr>
          <a:xfrm>
            <a:off x="5071000" y="1666100"/>
            <a:ext cx="2954400" cy="4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Hammersmith One"/>
              <a:buNone/>
              <a:defRPr sz="2200" b="1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5"/>
          <p:cNvSpPr/>
          <p:nvPr/>
        </p:nvSpPr>
        <p:spPr>
          <a:xfrm rot="-1390808" flipH="1">
            <a:off x="4052075" y="2819900"/>
            <a:ext cx="1938821" cy="3305584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9"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1081;p41"/>
          <p:cNvSpPr/>
          <p:nvPr/>
        </p:nvSpPr>
        <p:spPr>
          <a:xfrm>
            <a:off x="4487750" y="727477"/>
            <a:ext cx="6559985" cy="5236281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2" name="Google Shape;1082;p41"/>
          <p:cNvSpPr/>
          <p:nvPr/>
        </p:nvSpPr>
        <p:spPr>
          <a:xfrm rot="5400000">
            <a:off x="-2563625" y="1125983"/>
            <a:ext cx="4913539" cy="302294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3" name="Google Shape;1083;p41"/>
          <p:cNvSpPr/>
          <p:nvPr/>
        </p:nvSpPr>
        <p:spPr>
          <a:xfrm rot="-7977677">
            <a:off x="635395" y="-298381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41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85" name="Google Shape;1085;p41"/>
          <p:cNvSpPr txBox="1">
            <a:spLocks noGrp="1"/>
          </p:cNvSpPr>
          <p:nvPr>
            <p:ph type="subTitle" idx="1"/>
          </p:nvPr>
        </p:nvSpPr>
        <p:spPr>
          <a:xfrm>
            <a:off x="1094250" y="1652438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1086;p41"/>
          <p:cNvSpPr txBox="1">
            <a:spLocks noGrp="1"/>
          </p:cNvSpPr>
          <p:nvPr>
            <p:ph type="subTitle" idx="2"/>
          </p:nvPr>
        </p:nvSpPr>
        <p:spPr>
          <a:xfrm>
            <a:off x="3488100" y="1652438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7" name="Google Shape;1087;p41"/>
          <p:cNvSpPr txBox="1">
            <a:spLocks noGrp="1"/>
          </p:cNvSpPr>
          <p:nvPr>
            <p:ph type="subTitle" idx="3"/>
          </p:nvPr>
        </p:nvSpPr>
        <p:spPr>
          <a:xfrm>
            <a:off x="1094250" y="204385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8" name="Google Shape;1088;p41"/>
          <p:cNvSpPr txBox="1">
            <a:spLocks noGrp="1"/>
          </p:cNvSpPr>
          <p:nvPr>
            <p:ph type="subTitle" idx="4"/>
          </p:nvPr>
        </p:nvSpPr>
        <p:spPr>
          <a:xfrm>
            <a:off x="3488100" y="204385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1089;p41"/>
          <p:cNvSpPr txBox="1">
            <a:spLocks noGrp="1"/>
          </p:cNvSpPr>
          <p:nvPr>
            <p:ph type="subTitle" idx="5"/>
          </p:nvPr>
        </p:nvSpPr>
        <p:spPr>
          <a:xfrm>
            <a:off x="5881950" y="1652438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0" name="Google Shape;1090;p41"/>
          <p:cNvSpPr txBox="1">
            <a:spLocks noGrp="1"/>
          </p:cNvSpPr>
          <p:nvPr>
            <p:ph type="subTitle" idx="6"/>
          </p:nvPr>
        </p:nvSpPr>
        <p:spPr>
          <a:xfrm>
            <a:off x="5881950" y="204385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1091;p41"/>
          <p:cNvSpPr txBox="1">
            <a:spLocks noGrp="1"/>
          </p:cNvSpPr>
          <p:nvPr>
            <p:ph type="subTitle" idx="7"/>
          </p:nvPr>
        </p:nvSpPr>
        <p:spPr>
          <a:xfrm>
            <a:off x="1094250" y="2989363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1092;p41"/>
          <p:cNvSpPr txBox="1">
            <a:spLocks noGrp="1"/>
          </p:cNvSpPr>
          <p:nvPr>
            <p:ph type="subTitle" idx="8"/>
          </p:nvPr>
        </p:nvSpPr>
        <p:spPr>
          <a:xfrm>
            <a:off x="3488100" y="2989363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3" name="Google Shape;1093;p41"/>
          <p:cNvSpPr txBox="1">
            <a:spLocks noGrp="1"/>
          </p:cNvSpPr>
          <p:nvPr>
            <p:ph type="subTitle" idx="9"/>
          </p:nvPr>
        </p:nvSpPr>
        <p:spPr>
          <a:xfrm>
            <a:off x="1094250" y="338090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4" name="Google Shape;1094;p41"/>
          <p:cNvSpPr txBox="1">
            <a:spLocks noGrp="1"/>
          </p:cNvSpPr>
          <p:nvPr>
            <p:ph type="subTitle" idx="13"/>
          </p:nvPr>
        </p:nvSpPr>
        <p:spPr>
          <a:xfrm>
            <a:off x="3488100" y="338090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5" name="Google Shape;1095;p41"/>
          <p:cNvSpPr txBox="1">
            <a:spLocks noGrp="1"/>
          </p:cNvSpPr>
          <p:nvPr>
            <p:ph type="subTitle" idx="14"/>
          </p:nvPr>
        </p:nvSpPr>
        <p:spPr>
          <a:xfrm>
            <a:off x="5881950" y="2989363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6" name="Google Shape;1096;p41"/>
          <p:cNvSpPr txBox="1">
            <a:spLocks noGrp="1"/>
          </p:cNvSpPr>
          <p:nvPr>
            <p:ph type="subTitle" idx="15"/>
          </p:nvPr>
        </p:nvSpPr>
        <p:spPr>
          <a:xfrm>
            <a:off x="5881950" y="338090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1">
  <p:cSld name="CUSTOM_41"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8" name="Google Shape;1098;p42"/>
          <p:cNvGrpSpPr/>
          <p:nvPr/>
        </p:nvGrpSpPr>
        <p:grpSpPr>
          <a:xfrm>
            <a:off x="477170" y="-1413885"/>
            <a:ext cx="2304462" cy="2293869"/>
            <a:chOff x="2414491" y="671177"/>
            <a:chExt cx="1830972" cy="1822411"/>
          </a:xfrm>
        </p:grpSpPr>
        <p:sp>
          <p:nvSpPr>
            <p:cNvPr id="1099" name="Google Shape;1099;p42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2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2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42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42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2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2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42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42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2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2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42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42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2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2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2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42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42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42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42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42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42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2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2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42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42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42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42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42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42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42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42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42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42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3" name="Google Shape;1133;p42"/>
          <p:cNvSpPr/>
          <p:nvPr/>
        </p:nvSpPr>
        <p:spPr>
          <a:xfrm rot="5400000">
            <a:off x="6618731" y="3095207"/>
            <a:ext cx="3397312" cy="3383225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42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35" name="Google Shape;1135;p42"/>
          <p:cNvSpPr txBox="1">
            <a:spLocks noGrp="1"/>
          </p:cNvSpPr>
          <p:nvPr>
            <p:ph type="subTitle" idx="1"/>
          </p:nvPr>
        </p:nvSpPr>
        <p:spPr>
          <a:xfrm>
            <a:off x="1741200" y="1337775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6" name="Google Shape;1136;p42"/>
          <p:cNvSpPr txBox="1">
            <a:spLocks noGrp="1"/>
          </p:cNvSpPr>
          <p:nvPr>
            <p:ph type="subTitle" idx="2"/>
          </p:nvPr>
        </p:nvSpPr>
        <p:spPr>
          <a:xfrm>
            <a:off x="1741200" y="1729188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7" name="Google Shape;1137;p42"/>
          <p:cNvSpPr txBox="1">
            <a:spLocks noGrp="1"/>
          </p:cNvSpPr>
          <p:nvPr>
            <p:ph type="subTitle" idx="3"/>
          </p:nvPr>
        </p:nvSpPr>
        <p:spPr>
          <a:xfrm>
            <a:off x="1741200" y="2446100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8" name="Google Shape;1138;p42"/>
          <p:cNvSpPr txBox="1">
            <a:spLocks noGrp="1"/>
          </p:cNvSpPr>
          <p:nvPr>
            <p:ph type="subTitle" idx="4"/>
          </p:nvPr>
        </p:nvSpPr>
        <p:spPr>
          <a:xfrm>
            <a:off x="1741200" y="2837638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9" name="Google Shape;1139;p42"/>
          <p:cNvSpPr txBox="1">
            <a:spLocks noGrp="1"/>
          </p:cNvSpPr>
          <p:nvPr>
            <p:ph type="subTitle" idx="5"/>
          </p:nvPr>
        </p:nvSpPr>
        <p:spPr>
          <a:xfrm>
            <a:off x="1741200" y="3554425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0" name="Google Shape;1140;p42"/>
          <p:cNvSpPr txBox="1">
            <a:spLocks noGrp="1"/>
          </p:cNvSpPr>
          <p:nvPr>
            <p:ph type="subTitle" idx="6"/>
          </p:nvPr>
        </p:nvSpPr>
        <p:spPr>
          <a:xfrm>
            <a:off x="1741200" y="39459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1" name="Google Shape;1141;p42"/>
          <p:cNvSpPr txBox="1">
            <a:spLocks noGrp="1"/>
          </p:cNvSpPr>
          <p:nvPr>
            <p:ph type="subTitle" idx="7"/>
          </p:nvPr>
        </p:nvSpPr>
        <p:spPr>
          <a:xfrm>
            <a:off x="5237775" y="1337775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2" name="Google Shape;1142;p42"/>
          <p:cNvSpPr txBox="1">
            <a:spLocks noGrp="1"/>
          </p:cNvSpPr>
          <p:nvPr>
            <p:ph type="subTitle" idx="8"/>
          </p:nvPr>
        </p:nvSpPr>
        <p:spPr>
          <a:xfrm>
            <a:off x="5237775" y="1729188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3" name="Google Shape;1143;p42"/>
          <p:cNvSpPr txBox="1">
            <a:spLocks noGrp="1"/>
          </p:cNvSpPr>
          <p:nvPr>
            <p:ph type="subTitle" idx="9"/>
          </p:nvPr>
        </p:nvSpPr>
        <p:spPr>
          <a:xfrm>
            <a:off x="5237775" y="2446100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4" name="Google Shape;1144;p42"/>
          <p:cNvSpPr txBox="1">
            <a:spLocks noGrp="1"/>
          </p:cNvSpPr>
          <p:nvPr>
            <p:ph type="subTitle" idx="13"/>
          </p:nvPr>
        </p:nvSpPr>
        <p:spPr>
          <a:xfrm>
            <a:off x="5237775" y="2837638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5" name="Google Shape;1145;p42"/>
          <p:cNvSpPr txBox="1">
            <a:spLocks noGrp="1"/>
          </p:cNvSpPr>
          <p:nvPr>
            <p:ph type="subTitle" idx="14"/>
          </p:nvPr>
        </p:nvSpPr>
        <p:spPr>
          <a:xfrm>
            <a:off x="5237775" y="3554425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6" name="Google Shape;1146;p42"/>
          <p:cNvSpPr txBox="1">
            <a:spLocks noGrp="1"/>
          </p:cNvSpPr>
          <p:nvPr>
            <p:ph type="subTitle" idx="15"/>
          </p:nvPr>
        </p:nvSpPr>
        <p:spPr>
          <a:xfrm>
            <a:off x="5237775" y="39459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1">
    <p:spTree>
      <p:nvGrpSpPr>
        <p:cNvPr id="1" name="Shape 1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Google Shape;1148;p43"/>
          <p:cNvSpPr/>
          <p:nvPr/>
        </p:nvSpPr>
        <p:spPr>
          <a:xfrm rot="-8234214" flipH="1">
            <a:off x="6462164" y="-167221"/>
            <a:ext cx="4162685" cy="2560997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43"/>
          <p:cNvSpPr/>
          <p:nvPr/>
        </p:nvSpPr>
        <p:spPr>
          <a:xfrm rot="672094">
            <a:off x="-1833836" y="1849763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43"/>
          <p:cNvSpPr/>
          <p:nvPr/>
        </p:nvSpPr>
        <p:spPr>
          <a:xfrm>
            <a:off x="8042975" y="3533675"/>
            <a:ext cx="775608" cy="1012954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4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2"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Google Shape;1153;p44"/>
          <p:cNvSpPr/>
          <p:nvPr/>
        </p:nvSpPr>
        <p:spPr>
          <a:xfrm rot="-2505069" flipH="1">
            <a:off x="6267646" y="1159768"/>
            <a:ext cx="4436783" cy="371422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44"/>
          <p:cNvSpPr/>
          <p:nvPr/>
        </p:nvSpPr>
        <p:spPr>
          <a:xfrm rot="3781174">
            <a:off x="-1644519" y="1806437"/>
            <a:ext cx="4267951" cy="262576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5" name="Google Shape;1155;p44"/>
          <p:cNvGrpSpPr/>
          <p:nvPr/>
        </p:nvGrpSpPr>
        <p:grpSpPr>
          <a:xfrm rot="10800000" flipH="1">
            <a:off x="566191" y="1712532"/>
            <a:ext cx="1696762" cy="1688828"/>
            <a:chOff x="2414491" y="671177"/>
            <a:chExt cx="1830972" cy="1822411"/>
          </a:xfrm>
        </p:grpSpPr>
        <p:sp>
          <p:nvSpPr>
            <p:cNvPr id="1156" name="Google Shape;1156;p44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4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4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4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4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4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4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4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4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4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4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4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4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4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4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4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4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4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4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4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4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4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4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4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4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4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4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4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4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4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4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4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4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4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0" name="Google Shape;1190;p4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14">
    <p:spTree>
      <p:nvGrpSpPr>
        <p:cNvPr id="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Google Shape;1192;p45"/>
          <p:cNvSpPr/>
          <p:nvPr/>
        </p:nvSpPr>
        <p:spPr>
          <a:xfrm rot="5400000">
            <a:off x="-897085" y="455393"/>
            <a:ext cx="4906632" cy="4469596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3" name="Google Shape;1193;p45"/>
          <p:cNvSpPr/>
          <p:nvPr/>
        </p:nvSpPr>
        <p:spPr>
          <a:xfrm rot="4271990">
            <a:off x="6861805" y="3034227"/>
            <a:ext cx="3403945" cy="3389831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4" name="Google Shape;1194;p45"/>
          <p:cNvSpPr/>
          <p:nvPr/>
        </p:nvSpPr>
        <p:spPr>
          <a:xfrm>
            <a:off x="7014776" y="357427"/>
            <a:ext cx="801658" cy="707098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5" name="Google Shape;1195;p4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15"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p46"/>
          <p:cNvSpPr/>
          <p:nvPr/>
        </p:nvSpPr>
        <p:spPr>
          <a:xfrm rot="8100090">
            <a:off x="-1277624" y="-498533"/>
            <a:ext cx="4047120" cy="248996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8" name="Google Shape;1198;p46"/>
          <p:cNvSpPr/>
          <p:nvPr/>
        </p:nvSpPr>
        <p:spPr>
          <a:xfrm rot="-2262480" flipH="1">
            <a:off x="5470609" y="3669962"/>
            <a:ext cx="4913469" cy="302290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9" name="Google Shape;1199;p4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00" name="Google Shape;1200;p46"/>
          <p:cNvSpPr/>
          <p:nvPr/>
        </p:nvSpPr>
        <p:spPr>
          <a:xfrm rot="-7977666">
            <a:off x="7581866" y="924182"/>
            <a:ext cx="1233331" cy="1183416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16"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p47"/>
          <p:cNvSpPr/>
          <p:nvPr/>
        </p:nvSpPr>
        <p:spPr>
          <a:xfrm rot="5575585">
            <a:off x="-1934287" y="-969252"/>
            <a:ext cx="4436755" cy="371424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3" name="Google Shape;1203;p47"/>
          <p:cNvSpPr/>
          <p:nvPr/>
        </p:nvSpPr>
        <p:spPr>
          <a:xfrm>
            <a:off x="4971452" y="887873"/>
            <a:ext cx="5492180" cy="3689245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4" name="Google Shape;1204;p47"/>
          <p:cNvSpPr/>
          <p:nvPr/>
        </p:nvSpPr>
        <p:spPr>
          <a:xfrm rot="-7977666">
            <a:off x="3954029" y="4656032"/>
            <a:ext cx="1233331" cy="1183416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5" name="Google Shape;1205;p4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18">
    <p:spTree>
      <p:nvGrpSpPr>
        <p:cNvPr id="1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48"/>
          <p:cNvSpPr/>
          <p:nvPr/>
        </p:nvSpPr>
        <p:spPr>
          <a:xfrm rot="912733" flipH="1">
            <a:off x="-1572654" y="597947"/>
            <a:ext cx="3253667" cy="548082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8" name="Google Shape;1208;p48"/>
          <p:cNvSpPr/>
          <p:nvPr/>
        </p:nvSpPr>
        <p:spPr>
          <a:xfrm rot="-482288">
            <a:off x="6784912" y="-733687"/>
            <a:ext cx="3654738" cy="3639584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9" name="Google Shape;1209;p48"/>
          <p:cNvSpPr/>
          <p:nvPr/>
        </p:nvSpPr>
        <p:spPr>
          <a:xfrm rot="3320924">
            <a:off x="8443534" y="3822428"/>
            <a:ext cx="1269688" cy="1658230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0" name="Google Shape;1210;p48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CUSTOM_20">
    <p:spTree>
      <p:nvGrpSpPr>
        <p:cNvPr id="1" name="Shape 1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Google Shape;1212;p49"/>
          <p:cNvSpPr/>
          <p:nvPr/>
        </p:nvSpPr>
        <p:spPr>
          <a:xfrm rot="-5620610">
            <a:off x="8235762" y="2503251"/>
            <a:ext cx="3242370" cy="3111144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3" name="Google Shape;1213;p49"/>
          <p:cNvSpPr/>
          <p:nvPr/>
        </p:nvSpPr>
        <p:spPr>
          <a:xfrm rot="-595142" flipH="1">
            <a:off x="-1233073" y="-485172"/>
            <a:ext cx="3397327" cy="3383240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4" name="Google Shape;1214;p49"/>
          <p:cNvSpPr/>
          <p:nvPr/>
        </p:nvSpPr>
        <p:spPr>
          <a:xfrm rot="-7977683">
            <a:off x="6790699" y="-292300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5" name="Google Shape;1215;p4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8">
  <p:cSld name="CUSTOM_21">
    <p:spTree>
      <p:nvGrpSpPr>
        <p:cNvPr id="1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50"/>
          <p:cNvSpPr/>
          <p:nvPr/>
        </p:nvSpPr>
        <p:spPr>
          <a:xfrm rot="-5400000" flipH="1">
            <a:off x="5697375" y="631183"/>
            <a:ext cx="4913539" cy="302294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8" name="Google Shape;1218;p50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grpSp>
        <p:nvGrpSpPr>
          <p:cNvPr id="1219" name="Google Shape;1219;p50"/>
          <p:cNvGrpSpPr/>
          <p:nvPr/>
        </p:nvGrpSpPr>
        <p:grpSpPr>
          <a:xfrm rot="10800000" flipH="1">
            <a:off x="-776141" y="2015093"/>
            <a:ext cx="2087674" cy="2077913"/>
            <a:chOff x="2414491" y="671177"/>
            <a:chExt cx="1830972" cy="1822411"/>
          </a:xfrm>
        </p:grpSpPr>
        <p:sp>
          <p:nvSpPr>
            <p:cNvPr id="1220" name="Google Shape;1220;p50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50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0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0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0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0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50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50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0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0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0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0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0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0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0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0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0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0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0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0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0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0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0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0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0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0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0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0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0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0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0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0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0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0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/>
          <p:nvPr/>
        </p:nvSpPr>
        <p:spPr>
          <a:xfrm rot="-996204" flipH="1">
            <a:off x="-917706" y="-448408"/>
            <a:ext cx="3403937" cy="3389824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9" name="Google Shape;109;p6"/>
          <p:cNvSpPr/>
          <p:nvPr/>
        </p:nvSpPr>
        <p:spPr>
          <a:xfrm rot="7619243">
            <a:off x="7150868" y="2766901"/>
            <a:ext cx="3210914" cy="3197601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9">
  <p:cSld name="CUSTOM_49">
    <p:spTree>
      <p:nvGrpSpPr>
        <p:cNvPr id="1" name="Shape 1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" name="Google Shape;1255;p51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56" name="Google Shape;1256;p51"/>
          <p:cNvSpPr/>
          <p:nvPr/>
        </p:nvSpPr>
        <p:spPr>
          <a:xfrm>
            <a:off x="-419100" y="416338"/>
            <a:ext cx="2264661" cy="19975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7" name="Google Shape;1257;p51"/>
          <p:cNvSpPr/>
          <p:nvPr/>
        </p:nvSpPr>
        <p:spPr>
          <a:xfrm rot="4132171">
            <a:off x="6908594" y="2764384"/>
            <a:ext cx="3403944" cy="3389830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0">
  <p:cSld name="CUSTOM_50">
    <p:spTree>
      <p:nvGrpSpPr>
        <p:cNvPr id="1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52"/>
          <p:cNvSpPr/>
          <p:nvPr/>
        </p:nvSpPr>
        <p:spPr>
          <a:xfrm rot="5400000">
            <a:off x="-2348450" y="757133"/>
            <a:ext cx="4913539" cy="302294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0" name="Google Shape;1260;p52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1">
  <p:cSld name="CUSTOM_51">
    <p:spTree>
      <p:nvGrpSpPr>
        <p:cNvPr id="1" name="Shape 1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" name="Google Shape;1262;p53"/>
          <p:cNvSpPr/>
          <p:nvPr/>
        </p:nvSpPr>
        <p:spPr>
          <a:xfrm rot="5400000">
            <a:off x="-1338897" y="1434934"/>
            <a:ext cx="4906632" cy="319691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3" name="Google Shape;1263;p53"/>
          <p:cNvSpPr/>
          <p:nvPr/>
        </p:nvSpPr>
        <p:spPr>
          <a:xfrm>
            <a:off x="8115850" y="2244788"/>
            <a:ext cx="2264661" cy="19975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4" name="Google Shape;1264;p5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2">
  <p:cSld name="CUSTOM_52">
    <p:spTree>
      <p:nvGrpSpPr>
        <p:cNvPr id="1" name="Shape 1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" name="Google Shape;1266;p5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67" name="Google Shape;1267;p54"/>
          <p:cNvSpPr/>
          <p:nvPr/>
        </p:nvSpPr>
        <p:spPr>
          <a:xfrm rot="3000392">
            <a:off x="-2523829" y="1793396"/>
            <a:ext cx="4913563" cy="3022958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3 ">
  <p:cSld name="CUSTOM_53">
    <p:spTree>
      <p:nvGrpSpPr>
        <p:cNvPr id="1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55"/>
          <p:cNvSpPr/>
          <p:nvPr/>
        </p:nvSpPr>
        <p:spPr>
          <a:xfrm rot="3000392">
            <a:off x="-2511879" y="337446"/>
            <a:ext cx="4913563" cy="3022958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0" name="Google Shape;1270;p55"/>
          <p:cNvSpPr/>
          <p:nvPr/>
        </p:nvSpPr>
        <p:spPr>
          <a:xfrm rot="4132171">
            <a:off x="6908594" y="2764384"/>
            <a:ext cx="3403944" cy="3389830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1" name="Google Shape;1271;p5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4">
  <p:cSld name="CUSTOM_54"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p56"/>
          <p:cNvSpPr/>
          <p:nvPr/>
        </p:nvSpPr>
        <p:spPr>
          <a:xfrm rot="-2075300" flipH="1">
            <a:off x="6536189" y="2792426"/>
            <a:ext cx="4162683" cy="2560996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4" name="Google Shape;1274;p56"/>
          <p:cNvSpPr/>
          <p:nvPr/>
        </p:nvSpPr>
        <p:spPr>
          <a:xfrm rot="672094">
            <a:off x="-2943686" y="-119412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5" name="Google Shape;1275;p5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6">
    <p:spTree>
      <p:nvGrpSpPr>
        <p:cNvPr id="1" name="Shape 1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" name="Google Shape;1277;p57"/>
          <p:cNvSpPr/>
          <p:nvPr/>
        </p:nvSpPr>
        <p:spPr>
          <a:xfrm rot="-2187687">
            <a:off x="6997415" y="2824325"/>
            <a:ext cx="1938838" cy="3305612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8" name="Google Shape;1278;p57"/>
          <p:cNvSpPr/>
          <p:nvPr/>
        </p:nvSpPr>
        <p:spPr>
          <a:xfrm rot="1855510">
            <a:off x="2523490" y="193756"/>
            <a:ext cx="4979106" cy="4104445"/>
          </a:xfrm>
          <a:custGeom>
            <a:avLst/>
            <a:gdLst/>
            <a:ahLst/>
            <a:cxnLst/>
            <a:rect l="l" t="t" r="r" b="b"/>
            <a:pathLst>
              <a:path w="59243" h="48836" extrusionOk="0">
                <a:moveTo>
                  <a:pt x="27153" y="9007"/>
                </a:moveTo>
                <a:cubicBezTo>
                  <a:pt x="33591" y="9007"/>
                  <a:pt x="31990" y="9240"/>
                  <a:pt x="38094" y="5071"/>
                </a:cubicBezTo>
                <a:cubicBezTo>
                  <a:pt x="44232" y="901"/>
                  <a:pt x="51737" y="0"/>
                  <a:pt x="55473" y="5071"/>
                </a:cubicBezTo>
                <a:cubicBezTo>
                  <a:pt x="59243" y="10108"/>
                  <a:pt x="46800" y="16346"/>
                  <a:pt x="46767" y="22483"/>
                </a:cubicBezTo>
                <a:cubicBezTo>
                  <a:pt x="46734" y="28621"/>
                  <a:pt x="48768" y="48835"/>
                  <a:pt x="28354" y="48835"/>
                </a:cubicBezTo>
                <a:cubicBezTo>
                  <a:pt x="7939" y="48835"/>
                  <a:pt x="0" y="22583"/>
                  <a:pt x="8973" y="14011"/>
                </a:cubicBezTo>
                <a:cubicBezTo>
                  <a:pt x="17946" y="5471"/>
                  <a:pt x="20715" y="9007"/>
                  <a:pt x="27153" y="90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9" name="Google Shape;1279;p57"/>
          <p:cNvSpPr/>
          <p:nvPr/>
        </p:nvSpPr>
        <p:spPr>
          <a:xfrm rot="10800000" flipH="1">
            <a:off x="242450" y="2888462"/>
            <a:ext cx="1774800" cy="1774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80" name="Google Shape;1280;p57"/>
          <p:cNvGrpSpPr/>
          <p:nvPr/>
        </p:nvGrpSpPr>
        <p:grpSpPr>
          <a:xfrm rot="10800000" flipH="1">
            <a:off x="955516" y="2266845"/>
            <a:ext cx="1696762" cy="1688828"/>
            <a:chOff x="2414491" y="671177"/>
            <a:chExt cx="1830972" cy="1822411"/>
          </a:xfrm>
        </p:grpSpPr>
        <p:sp>
          <p:nvSpPr>
            <p:cNvPr id="1281" name="Google Shape;1281;p5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5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5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5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5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5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5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5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5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5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5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5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5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5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5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5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5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5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5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5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5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5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5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5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5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5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5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5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5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5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5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5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5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5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5" name="Google Shape;1315;p57"/>
          <p:cNvSpPr/>
          <p:nvPr/>
        </p:nvSpPr>
        <p:spPr>
          <a:xfrm rot="-7977683">
            <a:off x="6033949" y="548625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6" name="Google Shape;1316;p57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17" name="Google Shape;1317;p57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8"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Google Shape;1319;p58"/>
          <p:cNvSpPr/>
          <p:nvPr/>
        </p:nvSpPr>
        <p:spPr>
          <a:xfrm rot="-7977683">
            <a:off x="1484724" y="1516400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0" name="Google Shape;1320;p58"/>
          <p:cNvSpPr/>
          <p:nvPr/>
        </p:nvSpPr>
        <p:spPr>
          <a:xfrm rot="288619" flipH="1">
            <a:off x="-1415244" y="1158707"/>
            <a:ext cx="4829256" cy="4940052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1" name="Google Shape;1321;p58"/>
          <p:cNvSpPr/>
          <p:nvPr/>
        </p:nvSpPr>
        <p:spPr>
          <a:xfrm rot="-8533595">
            <a:off x="7105388" y="-706575"/>
            <a:ext cx="1938828" cy="3305595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2" name="Google Shape;1322;p58"/>
          <p:cNvSpPr/>
          <p:nvPr/>
        </p:nvSpPr>
        <p:spPr>
          <a:xfrm>
            <a:off x="6970750" y="2154714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3" name="Google Shape;1323;p58"/>
          <p:cNvGrpSpPr/>
          <p:nvPr/>
        </p:nvGrpSpPr>
        <p:grpSpPr>
          <a:xfrm>
            <a:off x="6247704" y="2777002"/>
            <a:ext cx="1830972" cy="1822411"/>
            <a:chOff x="2414491" y="671177"/>
            <a:chExt cx="1830972" cy="1822411"/>
          </a:xfrm>
        </p:grpSpPr>
        <p:sp>
          <p:nvSpPr>
            <p:cNvPr id="1324" name="Google Shape;1324;p58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58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58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58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58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58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58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58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58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58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58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58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58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58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58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58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58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58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58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58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58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58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58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58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58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58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58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58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58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58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58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58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58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58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8" name="Google Shape;1358;p58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59" name="Google Shape;1359;p58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CUSTOM_13">
    <p:spTree>
      <p:nvGrpSpPr>
        <p:cNvPr id="1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59"/>
          <p:cNvSpPr/>
          <p:nvPr/>
        </p:nvSpPr>
        <p:spPr>
          <a:xfrm rot="-5716269">
            <a:off x="3090772" y="121523"/>
            <a:ext cx="3242308" cy="5108995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62" name="Google Shape;1362;p59"/>
          <p:cNvGrpSpPr/>
          <p:nvPr/>
        </p:nvGrpSpPr>
        <p:grpSpPr>
          <a:xfrm flipH="1">
            <a:off x="6918862" y="-84862"/>
            <a:ext cx="2277317" cy="5304377"/>
            <a:chOff x="224725" y="566950"/>
            <a:chExt cx="1850875" cy="4311100"/>
          </a:xfrm>
        </p:grpSpPr>
        <p:sp>
          <p:nvSpPr>
            <p:cNvPr id="1363" name="Google Shape;1363;p59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59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59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59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59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59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59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59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59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59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59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59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59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59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59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59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59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59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59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59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59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59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59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59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7" name="Google Shape;1387;p59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88" name="Google Shape;1388;p59"/>
          <p:cNvSpPr txBox="1">
            <a:spLocks noGrp="1"/>
          </p:cNvSpPr>
          <p:nvPr>
            <p:ph type="title" idx="2" hasCustomPrompt="1"/>
          </p:nvPr>
        </p:nvSpPr>
        <p:spPr>
          <a:xfrm>
            <a:off x="2020824" y="91845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89" name="Google Shape;1389;p59"/>
          <p:cNvSpPr/>
          <p:nvPr/>
        </p:nvSpPr>
        <p:spPr>
          <a:xfrm flipH="1">
            <a:off x="6154471" y="760963"/>
            <a:ext cx="1269687" cy="1658228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0" name="Google Shape;1390;p59"/>
          <p:cNvSpPr/>
          <p:nvPr/>
        </p:nvSpPr>
        <p:spPr>
          <a:xfrm flipH="1">
            <a:off x="736534" y="1655532"/>
            <a:ext cx="1774800" cy="1774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91" name="Google Shape;1391;p59"/>
          <p:cNvGrpSpPr/>
          <p:nvPr/>
        </p:nvGrpSpPr>
        <p:grpSpPr>
          <a:xfrm flipH="1">
            <a:off x="101505" y="2363121"/>
            <a:ext cx="1696762" cy="1688828"/>
            <a:chOff x="2414491" y="671177"/>
            <a:chExt cx="1830972" cy="1822411"/>
          </a:xfrm>
        </p:grpSpPr>
        <p:sp>
          <p:nvSpPr>
            <p:cNvPr id="1392" name="Google Shape;1392;p59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59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59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59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59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59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59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59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59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59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59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59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59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59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59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59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59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59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59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59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59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59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59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59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59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59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59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59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59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59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59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59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59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59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CUSTOM_17">
    <p:spTree>
      <p:nvGrpSpPr>
        <p:cNvPr id="1" name="Shape 1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Google Shape;1427;p60"/>
          <p:cNvSpPr/>
          <p:nvPr/>
        </p:nvSpPr>
        <p:spPr>
          <a:xfrm>
            <a:off x="6379125" y="3295174"/>
            <a:ext cx="1436700" cy="1436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8" name="Google Shape;1428;p60"/>
          <p:cNvSpPr/>
          <p:nvPr/>
        </p:nvSpPr>
        <p:spPr>
          <a:xfrm rot="3781224">
            <a:off x="-1829431" y="2502688"/>
            <a:ext cx="6147391" cy="3782042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9" name="Google Shape;1429;p60"/>
          <p:cNvSpPr/>
          <p:nvPr/>
        </p:nvSpPr>
        <p:spPr>
          <a:xfrm rot="-1693254" flipH="1">
            <a:off x="7048898" y="1570932"/>
            <a:ext cx="2436429" cy="4153979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0" name="Google Shape;1430;p60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31" name="Google Shape;1431;p60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1432" name="Google Shape;1432;p60"/>
          <p:cNvGrpSpPr/>
          <p:nvPr/>
        </p:nvGrpSpPr>
        <p:grpSpPr>
          <a:xfrm rot="10800000" flipH="1">
            <a:off x="815666" y="1235970"/>
            <a:ext cx="1696762" cy="1688828"/>
            <a:chOff x="2414491" y="671177"/>
            <a:chExt cx="1830972" cy="1822411"/>
          </a:xfrm>
        </p:grpSpPr>
        <p:sp>
          <p:nvSpPr>
            <p:cNvPr id="1433" name="Google Shape;1433;p60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60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60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60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60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60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60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60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60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60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60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60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60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60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60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60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60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60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60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60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60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60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60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60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60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60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60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60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60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60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60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60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60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60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body" idx="1"/>
          </p:nvPr>
        </p:nvSpPr>
        <p:spPr>
          <a:xfrm>
            <a:off x="713225" y="1122325"/>
            <a:ext cx="7717500" cy="3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Hammersmith One"/>
              <a:buAutoNum type="arabicPeriod"/>
              <a:defRPr sz="1600">
                <a:solidFill>
                  <a:srgbClr val="806860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Hammersmith One"/>
              <a:buAutoNum type="alphaLcPeriod"/>
              <a:defRPr sz="16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9pPr>
          </a:lstStyle>
          <a:p>
            <a:endParaRPr/>
          </a:p>
        </p:txBody>
      </p:sp>
      <p:grpSp>
        <p:nvGrpSpPr>
          <p:cNvPr id="113" name="Google Shape;113;p7"/>
          <p:cNvGrpSpPr/>
          <p:nvPr/>
        </p:nvGrpSpPr>
        <p:grpSpPr>
          <a:xfrm>
            <a:off x="8039875" y="1772525"/>
            <a:ext cx="2052600" cy="2052600"/>
            <a:chOff x="-1185375" y="1414000"/>
            <a:chExt cx="2052600" cy="2052600"/>
          </a:xfrm>
        </p:grpSpPr>
        <p:sp>
          <p:nvSpPr>
            <p:cNvPr id="114" name="Google Shape;114;p7"/>
            <p:cNvSpPr/>
            <p:nvPr/>
          </p:nvSpPr>
          <p:spPr>
            <a:xfrm>
              <a:off x="-1185375" y="1414000"/>
              <a:ext cx="2052600" cy="205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-1140322" y="1463656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-730833" y="1637371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-620381" y="1470575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-212008" y="1463656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197481" y="1576386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348160" y="1599422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-1074782" y="2080254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-924060" y="1822561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-1010358" y="1944488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-821687" y="1731707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-413315" y="1731707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-3825" y="1731707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404547" y="1766218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7"/>
            <p:cNvSpPr/>
            <p:nvPr/>
          </p:nvSpPr>
          <p:spPr>
            <a:xfrm>
              <a:off x="-1136884" y="2350540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-1028753" y="2094050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-620381" y="2094050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-212008" y="2094050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197481" y="2092890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605853" y="2092890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7"/>
            <p:cNvSpPr/>
            <p:nvPr/>
          </p:nvSpPr>
          <p:spPr>
            <a:xfrm>
              <a:off x="-1131125" y="2435678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7"/>
            <p:cNvSpPr/>
            <p:nvPr/>
          </p:nvSpPr>
          <p:spPr>
            <a:xfrm>
              <a:off x="-821687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7"/>
            <p:cNvSpPr/>
            <p:nvPr/>
          </p:nvSpPr>
          <p:spPr>
            <a:xfrm>
              <a:off x="-413315" y="243567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7"/>
            <p:cNvSpPr/>
            <p:nvPr/>
          </p:nvSpPr>
          <p:spPr>
            <a:xfrm>
              <a:off x="-3825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7"/>
            <p:cNvSpPr/>
            <p:nvPr/>
          </p:nvSpPr>
          <p:spPr>
            <a:xfrm>
              <a:off x="404547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-1028753" y="2801503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-620381" y="28015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7"/>
            <p:cNvSpPr/>
            <p:nvPr/>
          </p:nvSpPr>
          <p:spPr>
            <a:xfrm>
              <a:off x="-212008" y="28015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197481" y="28015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605853" y="2886598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7"/>
            <p:cNvSpPr/>
            <p:nvPr/>
          </p:nvSpPr>
          <p:spPr>
            <a:xfrm>
              <a:off x="-636497" y="3228269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-671008" y="3143131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7"/>
            <p:cNvSpPr/>
            <p:nvPr/>
          </p:nvSpPr>
          <p:spPr>
            <a:xfrm>
              <a:off x="-413315" y="3143131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7"/>
            <p:cNvSpPr/>
            <p:nvPr/>
          </p:nvSpPr>
          <p:spPr>
            <a:xfrm>
              <a:off x="-3825" y="3143131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7"/>
            <p:cNvSpPr/>
            <p:nvPr/>
          </p:nvSpPr>
          <p:spPr>
            <a:xfrm>
              <a:off x="404547" y="3228269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" name="Google Shape;149;p7"/>
          <p:cNvSpPr/>
          <p:nvPr/>
        </p:nvSpPr>
        <p:spPr>
          <a:xfrm flipH="1">
            <a:off x="-817503" y="2575150"/>
            <a:ext cx="2540578" cy="378149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5">
  <p:cSld name="CUSTOM_19">
    <p:spTree>
      <p:nvGrpSpPr>
        <p:cNvPr id="1" name="Shape 1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" name="Google Shape;1468;p61"/>
          <p:cNvSpPr/>
          <p:nvPr/>
        </p:nvSpPr>
        <p:spPr>
          <a:xfrm rot="199611" flipH="1">
            <a:off x="-1222385" y="1111794"/>
            <a:ext cx="4658395" cy="476529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9" name="Google Shape;1469;p61"/>
          <p:cNvSpPr/>
          <p:nvPr/>
        </p:nvSpPr>
        <p:spPr>
          <a:xfrm rot="-5035045" flipH="1">
            <a:off x="5862077" y="-226971"/>
            <a:ext cx="5262855" cy="323795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0" name="Google Shape;1470;p61"/>
          <p:cNvSpPr/>
          <p:nvPr/>
        </p:nvSpPr>
        <p:spPr>
          <a:xfrm rot="10800000">
            <a:off x="6276915" y="2875987"/>
            <a:ext cx="1774800" cy="1774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1" name="Google Shape;1471;p61"/>
          <p:cNvGrpSpPr/>
          <p:nvPr/>
        </p:nvGrpSpPr>
        <p:grpSpPr>
          <a:xfrm rot="10800000">
            <a:off x="1381161" y="1333007"/>
            <a:ext cx="1696762" cy="1688828"/>
            <a:chOff x="2414491" y="671177"/>
            <a:chExt cx="1830972" cy="1822411"/>
          </a:xfrm>
        </p:grpSpPr>
        <p:sp>
          <p:nvSpPr>
            <p:cNvPr id="1472" name="Google Shape;1472;p61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61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61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61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61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61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61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61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61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61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61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61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61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61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61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61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61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61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61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61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61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61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61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61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61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61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61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61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61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61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61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61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61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61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06" name="Google Shape;1506;p61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07" name="Google Shape;1507;p61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1">
    <p:spTree>
      <p:nvGrpSpPr>
        <p:cNvPr id="1" name="Shape 1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Google Shape;1509;p62"/>
          <p:cNvSpPr/>
          <p:nvPr/>
        </p:nvSpPr>
        <p:spPr>
          <a:xfrm rot="5716307" flipH="1">
            <a:off x="3128709" y="-17350"/>
            <a:ext cx="3009510" cy="5911593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0" name="Google Shape;1510;p62"/>
          <p:cNvSpPr/>
          <p:nvPr/>
        </p:nvSpPr>
        <p:spPr>
          <a:xfrm rot="-1408952">
            <a:off x="7059833" y="-1532053"/>
            <a:ext cx="3561578" cy="4437854"/>
          </a:xfrm>
          <a:custGeom>
            <a:avLst/>
            <a:gdLst/>
            <a:ahLst/>
            <a:cxnLst/>
            <a:rect l="l" t="t" r="r" b="b"/>
            <a:pathLst>
              <a:path w="15146" h="21250" extrusionOk="0">
                <a:moveTo>
                  <a:pt x="2903" y="12143"/>
                </a:moveTo>
                <a:cubicBezTo>
                  <a:pt x="1936" y="10308"/>
                  <a:pt x="234" y="9174"/>
                  <a:pt x="201" y="6972"/>
                </a:cubicBezTo>
                <a:cubicBezTo>
                  <a:pt x="1" y="1"/>
                  <a:pt x="7773" y="1769"/>
                  <a:pt x="11209" y="4637"/>
                </a:cubicBezTo>
                <a:cubicBezTo>
                  <a:pt x="13877" y="6839"/>
                  <a:pt x="15145" y="10208"/>
                  <a:pt x="14178" y="13544"/>
                </a:cubicBezTo>
                <a:cubicBezTo>
                  <a:pt x="13310" y="16379"/>
                  <a:pt x="10141" y="21249"/>
                  <a:pt x="6472" y="20349"/>
                </a:cubicBezTo>
                <a:cubicBezTo>
                  <a:pt x="3203" y="19581"/>
                  <a:pt x="4070" y="14811"/>
                  <a:pt x="3070" y="12476"/>
                </a:cubicBezTo>
                <a:cubicBezTo>
                  <a:pt x="3036" y="12343"/>
                  <a:pt x="2970" y="12243"/>
                  <a:pt x="2903" y="121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1" name="Google Shape;1511;p62"/>
          <p:cNvSpPr/>
          <p:nvPr/>
        </p:nvSpPr>
        <p:spPr>
          <a:xfrm rot="10800000">
            <a:off x="797253" y="2885987"/>
            <a:ext cx="1774800" cy="1774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12" name="Google Shape;1512;p62"/>
          <p:cNvGrpSpPr/>
          <p:nvPr/>
        </p:nvGrpSpPr>
        <p:grpSpPr>
          <a:xfrm rot="10800000">
            <a:off x="162225" y="2264370"/>
            <a:ext cx="1696762" cy="1688828"/>
            <a:chOff x="2414491" y="671177"/>
            <a:chExt cx="1830972" cy="1822411"/>
          </a:xfrm>
        </p:grpSpPr>
        <p:sp>
          <p:nvSpPr>
            <p:cNvPr id="1513" name="Google Shape;1513;p62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62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62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62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62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62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62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62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62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62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62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62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62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62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62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62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62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62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62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62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62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62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62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62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62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62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62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62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62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62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62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62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62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62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7" name="Google Shape;1547;p62"/>
          <p:cNvSpPr/>
          <p:nvPr/>
        </p:nvSpPr>
        <p:spPr>
          <a:xfrm rot="8100000">
            <a:off x="371399" y="-1150417"/>
            <a:ext cx="1938844" cy="3305623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8" name="Google Shape;1548;p62"/>
          <p:cNvSpPr txBox="1">
            <a:spLocks noGrp="1"/>
          </p:cNvSpPr>
          <p:nvPr>
            <p:ph type="title"/>
          </p:nvPr>
        </p:nvSpPr>
        <p:spPr>
          <a:xfrm>
            <a:off x="2572050" y="539888"/>
            <a:ext cx="3999900" cy="10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77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549" name="Google Shape;1549;p62"/>
          <p:cNvSpPr txBox="1">
            <a:spLocks noGrp="1"/>
          </p:cNvSpPr>
          <p:nvPr>
            <p:ph type="subTitle" idx="1"/>
          </p:nvPr>
        </p:nvSpPr>
        <p:spPr>
          <a:xfrm>
            <a:off x="2572050" y="1652263"/>
            <a:ext cx="3999900" cy="8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naheim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  <p:sp>
        <p:nvSpPr>
          <p:cNvPr id="1550" name="Google Shape;1550;p62"/>
          <p:cNvSpPr txBox="1"/>
          <p:nvPr/>
        </p:nvSpPr>
        <p:spPr>
          <a:xfrm>
            <a:off x="2720550" y="3431613"/>
            <a:ext cx="37029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CREDITS: This presentation template was created by </a:t>
            </a:r>
            <a:r>
              <a:rPr lang="en" sz="1200" b="1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, including icons by </a:t>
            </a:r>
            <a:r>
              <a:rPr lang="en" sz="1200" b="1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, infographics &amp; images by </a:t>
            </a:r>
            <a:r>
              <a:rPr lang="en" sz="1200" b="1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 </a:t>
            </a:r>
            <a:endParaRPr sz="1200">
              <a:solidFill>
                <a:schemeClr val="accent2"/>
              </a:solidFill>
              <a:latin typeface="Manjari"/>
              <a:ea typeface="Manjari"/>
              <a:cs typeface="Manjari"/>
              <a:sym typeface="Manjari"/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" name="Google Shape;1552;p63"/>
          <p:cNvSpPr/>
          <p:nvPr/>
        </p:nvSpPr>
        <p:spPr>
          <a:xfrm rot="288678" flipH="1">
            <a:off x="-1270417" y="553336"/>
            <a:ext cx="4658411" cy="476518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3" name="Google Shape;1553;p63"/>
          <p:cNvSpPr/>
          <p:nvPr/>
        </p:nvSpPr>
        <p:spPr>
          <a:xfrm>
            <a:off x="1334050" y="1127073"/>
            <a:ext cx="1522302" cy="1342795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4" name="Google Shape;1554;p63"/>
          <p:cNvGrpSpPr/>
          <p:nvPr/>
        </p:nvGrpSpPr>
        <p:grpSpPr>
          <a:xfrm>
            <a:off x="5119018" y="713081"/>
            <a:ext cx="2270935" cy="2260334"/>
            <a:chOff x="6762468" y="1386456"/>
            <a:chExt cx="2270935" cy="2260334"/>
          </a:xfrm>
        </p:grpSpPr>
        <p:sp>
          <p:nvSpPr>
            <p:cNvPr id="1555" name="Google Shape;1555;p63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63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63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63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63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63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63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63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63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63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63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63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63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63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63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63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63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63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63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63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63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63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63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63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63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63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63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63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63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63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63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63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63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88" name="Google Shape;1588;p63"/>
          <p:cNvSpPr/>
          <p:nvPr/>
        </p:nvSpPr>
        <p:spPr>
          <a:xfrm rot="-1848056" flipH="1">
            <a:off x="7756025" y="2517986"/>
            <a:ext cx="1938888" cy="3305698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">
    <p:spTree>
      <p:nvGrpSpPr>
        <p:cNvPr id="1" name="Shape 1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0" name="Google Shape;1590;p64"/>
          <p:cNvGrpSpPr/>
          <p:nvPr/>
        </p:nvGrpSpPr>
        <p:grpSpPr>
          <a:xfrm>
            <a:off x="5" y="-80449"/>
            <a:ext cx="2277317" cy="5304377"/>
            <a:chOff x="224725" y="566950"/>
            <a:chExt cx="1850875" cy="4311100"/>
          </a:xfrm>
        </p:grpSpPr>
        <p:sp>
          <p:nvSpPr>
            <p:cNvPr id="1591" name="Google Shape;1591;p64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64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64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64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64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64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64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64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64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64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64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64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64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4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4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4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4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4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4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4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4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4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4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64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5" name="Google Shape;1615;p64"/>
          <p:cNvSpPr/>
          <p:nvPr/>
        </p:nvSpPr>
        <p:spPr>
          <a:xfrm rot="-3415034" flipH="1">
            <a:off x="5349941" y="647072"/>
            <a:ext cx="4814608" cy="409530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6" name="Google Shape;1616;p64"/>
          <p:cNvSpPr/>
          <p:nvPr/>
        </p:nvSpPr>
        <p:spPr>
          <a:xfrm rot="1379372">
            <a:off x="5149944" y="2281365"/>
            <a:ext cx="1343009" cy="1754062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7" name="Google Shape;1617;p64"/>
          <p:cNvSpPr/>
          <p:nvPr/>
        </p:nvSpPr>
        <p:spPr>
          <a:xfrm>
            <a:off x="-767475" y="502200"/>
            <a:ext cx="2264661" cy="19975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">
    <p:spTree>
      <p:nvGrpSpPr>
        <p:cNvPr id="1" name="Shape 1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9" name="Google Shape;1619;p65"/>
          <p:cNvGrpSpPr/>
          <p:nvPr/>
        </p:nvGrpSpPr>
        <p:grpSpPr>
          <a:xfrm rot="-4412986">
            <a:off x="6233427" y="1978854"/>
            <a:ext cx="2523466" cy="2406919"/>
            <a:chOff x="616550" y="744600"/>
            <a:chExt cx="936200" cy="893025"/>
          </a:xfrm>
        </p:grpSpPr>
        <p:sp>
          <p:nvSpPr>
            <p:cNvPr id="1620" name="Google Shape;1620;p65"/>
            <p:cNvSpPr/>
            <p:nvPr/>
          </p:nvSpPr>
          <p:spPr>
            <a:xfrm>
              <a:off x="616550" y="744600"/>
              <a:ext cx="936200" cy="893025"/>
            </a:xfrm>
            <a:custGeom>
              <a:avLst/>
              <a:gdLst/>
              <a:ahLst/>
              <a:cxnLst/>
              <a:rect l="l" t="t" r="r" b="b"/>
              <a:pathLst>
                <a:path w="37448" h="35721" extrusionOk="0">
                  <a:moveTo>
                    <a:pt x="21003" y="1"/>
                  </a:moveTo>
                  <a:cubicBezTo>
                    <a:pt x="20950" y="1"/>
                    <a:pt x="20897" y="16"/>
                    <a:pt x="20852" y="46"/>
                  </a:cubicBezTo>
                  <a:lnTo>
                    <a:pt x="18177" y="2356"/>
                  </a:lnTo>
                  <a:cubicBezTo>
                    <a:pt x="18177" y="2356"/>
                    <a:pt x="18146" y="2387"/>
                    <a:pt x="18146" y="2387"/>
                  </a:cubicBezTo>
                  <a:lnTo>
                    <a:pt x="91" y="26946"/>
                  </a:lnTo>
                  <a:cubicBezTo>
                    <a:pt x="0" y="27068"/>
                    <a:pt x="61" y="27220"/>
                    <a:pt x="182" y="27281"/>
                  </a:cubicBezTo>
                  <a:lnTo>
                    <a:pt x="2523" y="28436"/>
                  </a:lnTo>
                  <a:lnTo>
                    <a:pt x="15654" y="35700"/>
                  </a:lnTo>
                  <a:cubicBezTo>
                    <a:pt x="15692" y="35713"/>
                    <a:pt x="15735" y="35720"/>
                    <a:pt x="15776" y="35720"/>
                  </a:cubicBezTo>
                  <a:cubicBezTo>
                    <a:pt x="15835" y="35720"/>
                    <a:pt x="15892" y="35705"/>
                    <a:pt x="15927" y="35670"/>
                  </a:cubicBezTo>
                  <a:cubicBezTo>
                    <a:pt x="16657" y="35092"/>
                    <a:pt x="20274" y="32083"/>
                    <a:pt x="25320" y="27433"/>
                  </a:cubicBezTo>
                  <a:cubicBezTo>
                    <a:pt x="30730" y="22417"/>
                    <a:pt x="37204" y="14666"/>
                    <a:pt x="37204" y="14666"/>
                  </a:cubicBezTo>
                  <a:cubicBezTo>
                    <a:pt x="37448" y="14454"/>
                    <a:pt x="37448" y="14089"/>
                    <a:pt x="37204" y="13876"/>
                  </a:cubicBezTo>
                  <a:cubicBezTo>
                    <a:pt x="36779" y="13451"/>
                    <a:pt x="35867" y="12600"/>
                    <a:pt x="34286" y="11171"/>
                  </a:cubicBezTo>
                  <a:cubicBezTo>
                    <a:pt x="31824" y="9013"/>
                    <a:pt x="22493" y="1171"/>
                    <a:pt x="21155" y="46"/>
                  </a:cubicBezTo>
                  <a:cubicBezTo>
                    <a:pt x="21110" y="16"/>
                    <a:pt x="21057" y="1"/>
                    <a:pt x="210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5"/>
            <p:cNvSpPr/>
            <p:nvPr/>
          </p:nvSpPr>
          <p:spPr>
            <a:xfrm>
              <a:off x="1118825" y="951075"/>
              <a:ext cx="191525" cy="163425"/>
            </a:xfrm>
            <a:custGeom>
              <a:avLst/>
              <a:gdLst/>
              <a:ahLst/>
              <a:cxnLst/>
              <a:rect l="l" t="t" r="r" b="b"/>
              <a:pathLst>
                <a:path w="7661" h="6537" extrusionOk="0">
                  <a:moveTo>
                    <a:pt x="426" y="0"/>
                  </a:moveTo>
                  <a:cubicBezTo>
                    <a:pt x="317" y="0"/>
                    <a:pt x="206" y="46"/>
                    <a:pt x="122" y="146"/>
                  </a:cubicBezTo>
                  <a:cubicBezTo>
                    <a:pt x="1" y="298"/>
                    <a:pt x="31" y="541"/>
                    <a:pt x="183" y="663"/>
                  </a:cubicBezTo>
                  <a:lnTo>
                    <a:pt x="6992" y="6468"/>
                  </a:lnTo>
                  <a:cubicBezTo>
                    <a:pt x="7052" y="6499"/>
                    <a:pt x="7144" y="6529"/>
                    <a:pt x="7235" y="6529"/>
                  </a:cubicBezTo>
                  <a:cubicBezTo>
                    <a:pt x="7251" y="6534"/>
                    <a:pt x="7268" y="6537"/>
                    <a:pt x="7286" y="6537"/>
                  </a:cubicBezTo>
                  <a:cubicBezTo>
                    <a:pt x="7368" y="6537"/>
                    <a:pt x="7464" y="6483"/>
                    <a:pt x="7539" y="6407"/>
                  </a:cubicBezTo>
                  <a:cubicBezTo>
                    <a:pt x="7660" y="6255"/>
                    <a:pt x="7630" y="6012"/>
                    <a:pt x="7478" y="5860"/>
                  </a:cubicBezTo>
                  <a:lnTo>
                    <a:pt x="669" y="85"/>
                  </a:lnTo>
                  <a:cubicBezTo>
                    <a:pt x="601" y="31"/>
                    <a:pt x="514" y="0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5"/>
            <p:cNvSpPr/>
            <p:nvPr/>
          </p:nvSpPr>
          <p:spPr>
            <a:xfrm>
              <a:off x="1078550" y="994400"/>
              <a:ext cx="190750" cy="164750"/>
            </a:xfrm>
            <a:custGeom>
              <a:avLst/>
              <a:gdLst/>
              <a:ahLst/>
              <a:cxnLst/>
              <a:rect l="l" t="t" r="r" b="b"/>
              <a:pathLst>
                <a:path w="7630" h="6590" extrusionOk="0">
                  <a:moveTo>
                    <a:pt x="413" y="0"/>
                  </a:moveTo>
                  <a:cubicBezTo>
                    <a:pt x="308" y="0"/>
                    <a:pt x="206" y="45"/>
                    <a:pt x="122" y="146"/>
                  </a:cubicBezTo>
                  <a:cubicBezTo>
                    <a:pt x="1" y="298"/>
                    <a:pt x="1" y="541"/>
                    <a:pt x="153" y="662"/>
                  </a:cubicBezTo>
                  <a:lnTo>
                    <a:pt x="6931" y="6498"/>
                  </a:lnTo>
                  <a:cubicBezTo>
                    <a:pt x="7022" y="6559"/>
                    <a:pt x="7113" y="6589"/>
                    <a:pt x="7174" y="6589"/>
                  </a:cubicBezTo>
                  <a:cubicBezTo>
                    <a:pt x="7296" y="6589"/>
                    <a:pt x="7417" y="6529"/>
                    <a:pt x="7478" y="6437"/>
                  </a:cubicBezTo>
                  <a:cubicBezTo>
                    <a:pt x="7630" y="6285"/>
                    <a:pt x="7600" y="6042"/>
                    <a:pt x="7448" y="5921"/>
                  </a:cubicBezTo>
                  <a:lnTo>
                    <a:pt x="669" y="85"/>
                  </a:lnTo>
                  <a:cubicBezTo>
                    <a:pt x="587" y="30"/>
                    <a:pt x="499" y="0"/>
                    <a:pt x="4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5"/>
            <p:cNvSpPr/>
            <p:nvPr/>
          </p:nvSpPr>
          <p:spPr>
            <a:xfrm>
              <a:off x="1041325" y="1033375"/>
              <a:ext cx="196075" cy="159975"/>
            </a:xfrm>
            <a:custGeom>
              <a:avLst/>
              <a:gdLst/>
              <a:ahLst/>
              <a:cxnLst/>
              <a:rect l="l" t="t" r="r" b="b"/>
              <a:pathLst>
                <a:path w="7843" h="6399" extrusionOk="0">
                  <a:moveTo>
                    <a:pt x="446" y="1"/>
                  </a:moveTo>
                  <a:cubicBezTo>
                    <a:pt x="335" y="1"/>
                    <a:pt x="223" y="48"/>
                    <a:pt x="152" y="137"/>
                  </a:cubicBezTo>
                  <a:cubicBezTo>
                    <a:pt x="0" y="319"/>
                    <a:pt x="31" y="532"/>
                    <a:pt x="213" y="684"/>
                  </a:cubicBezTo>
                  <a:lnTo>
                    <a:pt x="7174" y="6307"/>
                  </a:lnTo>
                  <a:cubicBezTo>
                    <a:pt x="7234" y="6368"/>
                    <a:pt x="7326" y="6398"/>
                    <a:pt x="7386" y="6398"/>
                  </a:cubicBezTo>
                  <a:cubicBezTo>
                    <a:pt x="7508" y="6398"/>
                    <a:pt x="7630" y="6337"/>
                    <a:pt x="7690" y="6246"/>
                  </a:cubicBezTo>
                  <a:cubicBezTo>
                    <a:pt x="7842" y="6094"/>
                    <a:pt x="7812" y="5851"/>
                    <a:pt x="7630" y="5729"/>
                  </a:cubicBezTo>
                  <a:lnTo>
                    <a:pt x="669" y="76"/>
                  </a:lnTo>
                  <a:cubicBezTo>
                    <a:pt x="606" y="25"/>
                    <a:pt x="526" y="1"/>
                    <a:pt x="4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5"/>
            <p:cNvSpPr/>
            <p:nvPr/>
          </p:nvSpPr>
          <p:spPr>
            <a:xfrm>
              <a:off x="1007125" y="1070750"/>
              <a:ext cx="186950" cy="159825"/>
            </a:xfrm>
            <a:custGeom>
              <a:avLst/>
              <a:gdLst/>
              <a:ahLst/>
              <a:cxnLst/>
              <a:rect l="l" t="t" r="r" b="b"/>
              <a:pathLst>
                <a:path w="7478" h="6393" extrusionOk="0">
                  <a:moveTo>
                    <a:pt x="413" y="1"/>
                  </a:moveTo>
                  <a:cubicBezTo>
                    <a:pt x="307" y="1"/>
                    <a:pt x="206" y="48"/>
                    <a:pt x="122" y="131"/>
                  </a:cubicBezTo>
                  <a:cubicBezTo>
                    <a:pt x="0" y="283"/>
                    <a:pt x="0" y="526"/>
                    <a:pt x="183" y="678"/>
                  </a:cubicBezTo>
                  <a:lnTo>
                    <a:pt x="6809" y="6301"/>
                  </a:lnTo>
                  <a:cubicBezTo>
                    <a:pt x="6870" y="6362"/>
                    <a:pt x="6961" y="6393"/>
                    <a:pt x="7022" y="6393"/>
                  </a:cubicBezTo>
                  <a:cubicBezTo>
                    <a:pt x="7143" y="6393"/>
                    <a:pt x="7265" y="6362"/>
                    <a:pt x="7326" y="6271"/>
                  </a:cubicBezTo>
                  <a:cubicBezTo>
                    <a:pt x="7478" y="6119"/>
                    <a:pt x="7447" y="5876"/>
                    <a:pt x="7295" y="5724"/>
                  </a:cubicBezTo>
                  <a:lnTo>
                    <a:pt x="669" y="101"/>
                  </a:lnTo>
                  <a:cubicBezTo>
                    <a:pt x="587" y="32"/>
                    <a:pt x="499" y="1"/>
                    <a:pt x="4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65"/>
          <p:cNvGrpSpPr/>
          <p:nvPr/>
        </p:nvGrpSpPr>
        <p:grpSpPr>
          <a:xfrm>
            <a:off x="1326404" y="500540"/>
            <a:ext cx="1830972" cy="1822411"/>
            <a:chOff x="2414491" y="671177"/>
            <a:chExt cx="1830972" cy="1822411"/>
          </a:xfrm>
        </p:grpSpPr>
        <p:sp>
          <p:nvSpPr>
            <p:cNvPr id="1626" name="Google Shape;1626;p65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5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65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65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5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65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65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5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5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5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65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65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5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5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65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65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5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5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5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5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5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5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65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65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65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65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65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65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65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5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65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65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5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5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0" name="Google Shape;1660;p65"/>
          <p:cNvGrpSpPr/>
          <p:nvPr/>
        </p:nvGrpSpPr>
        <p:grpSpPr>
          <a:xfrm rot="-969610">
            <a:off x="6880585" y="2461943"/>
            <a:ext cx="2217391" cy="2896369"/>
            <a:chOff x="6078061" y="1684347"/>
            <a:chExt cx="1743860" cy="2277840"/>
          </a:xfrm>
        </p:grpSpPr>
        <p:sp>
          <p:nvSpPr>
            <p:cNvPr id="1661" name="Google Shape;1661;p65"/>
            <p:cNvSpPr/>
            <p:nvPr/>
          </p:nvSpPr>
          <p:spPr>
            <a:xfrm>
              <a:off x="7384410" y="1684347"/>
              <a:ext cx="437511" cy="516459"/>
            </a:xfrm>
            <a:custGeom>
              <a:avLst/>
              <a:gdLst/>
              <a:ahLst/>
              <a:cxnLst/>
              <a:rect l="l" t="t" r="r" b="b"/>
              <a:pathLst>
                <a:path w="8490" h="10022" extrusionOk="0">
                  <a:moveTo>
                    <a:pt x="8405" y="0"/>
                  </a:moveTo>
                  <a:cubicBezTo>
                    <a:pt x="8396" y="0"/>
                    <a:pt x="8390" y="41"/>
                    <a:pt x="8390" y="41"/>
                  </a:cubicBezTo>
                  <a:cubicBezTo>
                    <a:pt x="8390" y="41"/>
                    <a:pt x="6535" y="1439"/>
                    <a:pt x="4043" y="1986"/>
                  </a:cubicBezTo>
                  <a:cubicBezTo>
                    <a:pt x="1551" y="2563"/>
                    <a:pt x="0" y="6636"/>
                    <a:pt x="487" y="8430"/>
                  </a:cubicBezTo>
                  <a:cubicBezTo>
                    <a:pt x="895" y="9870"/>
                    <a:pt x="1871" y="10021"/>
                    <a:pt x="2264" y="10021"/>
                  </a:cubicBezTo>
                  <a:cubicBezTo>
                    <a:pt x="2369" y="10021"/>
                    <a:pt x="2432" y="10010"/>
                    <a:pt x="2432" y="10010"/>
                  </a:cubicBezTo>
                  <a:cubicBezTo>
                    <a:pt x="2432" y="10010"/>
                    <a:pt x="8298" y="8794"/>
                    <a:pt x="8420" y="4053"/>
                  </a:cubicBezTo>
                  <a:cubicBezTo>
                    <a:pt x="8490" y="427"/>
                    <a:pt x="8435" y="0"/>
                    <a:pt x="84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5"/>
            <p:cNvSpPr/>
            <p:nvPr/>
          </p:nvSpPr>
          <p:spPr>
            <a:xfrm>
              <a:off x="6078061" y="2151644"/>
              <a:ext cx="1448939" cy="1810543"/>
            </a:xfrm>
            <a:custGeom>
              <a:avLst/>
              <a:gdLst/>
              <a:ahLst/>
              <a:cxnLst/>
              <a:rect l="l" t="t" r="r" b="b"/>
              <a:pathLst>
                <a:path w="28117" h="35134" extrusionOk="0">
                  <a:moveTo>
                    <a:pt x="26110" y="0"/>
                  </a:moveTo>
                  <a:cubicBezTo>
                    <a:pt x="26110" y="0"/>
                    <a:pt x="21247" y="3587"/>
                    <a:pt x="16353" y="10213"/>
                  </a:cubicBezTo>
                  <a:cubicBezTo>
                    <a:pt x="11429" y="16839"/>
                    <a:pt x="0" y="34256"/>
                    <a:pt x="1186" y="35107"/>
                  </a:cubicBezTo>
                  <a:cubicBezTo>
                    <a:pt x="1210" y="35125"/>
                    <a:pt x="1241" y="35134"/>
                    <a:pt x="1279" y="35134"/>
                  </a:cubicBezTo>
                  <a:cubicBezTo>
                    <a:pt x="3097" y="35134"/>
                    <a:pt x="20354" y="14791"/>
                    <a:pt x="24195" y="8420"/>
                  </a:cubicBezTo>
                  <a:cubicBezTo>
                    <a:pt x="28116" y="1915"/>
                    <a:pt x="27782" y="942"/>
                    <a:pt x="27782" y="942"/>
                  </a:cubicBezTo>
                  <a:lnTo>
                    <a:pt x="261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63" name="Google Shape;1663;p65"/>
          <p:cNvSpPr/>
          <p:nvPr/>
        </p:nvSpPr>
        <p:spPr>
          <a:xfrm rot="5400000">
            <a:off x="-1836150" y="1175258"/>
            <a:ext cx="4913539" cy="302294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4" name="Google Shape;1664;p65"/>
          <p:cNvSpPr/>
          <p:nvPr/>
        </p:nvSpPr>
        <p:spPr>
          <a:xfrm rot="-7977683">
            <a:off x="2160949" y="3164250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5" name="Google Shape;1665;p65"/>
          <p:cNvSpPr/>
          <p:nvPr/>
        </p:nvSpPr>
        <p:spPr>
          <a:xfrm rot="4742319" flipH="1">
            <a:off x="6790763" y="-645967"/>
            <a:ext cx="3210858" cy="3197544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5">
    <p:spTree>
      <p:nvGrpSpPr>
        <p:cNvPr id="1" name="Shape 1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7" name="Google Shape;1667;p66"/>
          <p:cNvSpPr/>
          <p:nvPr/>
        </p:nvSpPr>
        <p:spPr>
          <a:xfrm rot="288619" flipH="1">
            <a:off x="-1653681" y="1325314"/>
            <a:ext cx="4829256" cy="4097619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8" name="Google Shape;1668;p66"/>
          <p:cNvSpPr/>
          <p:nvPr/>
        </p:nvSpPr>
        <p:spPr>
          <a:xfrm>
            <a:off x="7777725" y="671438"/>
            <a:ext cx="2264661" cy="19975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9" name="Google Shape;1669;p66"/>
          <p:cNvSpPr/>
          <p:nvPr/>
        </p:nvSpPr>
        <p:spPr>
          <a:xfrm rot="8226410">
            <a:off x="757957" y="-908700"/>
            <a:ext cx="1938898" cy="3305715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70" name="Google Shape;1670;p66"/>
          <p:cNvGrpSpPr/>
          <p:nvPr/>
        </p:nvGrpSpPr>
        <p:grpSpPr>
          <a:xfrm rot="-3861937">
            <a:off x="6523183" y="1380139"/>
            <a:ext cx="2023570" cy="3313878"/>
            <a:chOff x="5754175" y="3922575"/>
            <a:chExt cx="682400" cy="1117525"/>
          </a:xfrm>
        </p:grpSpPr>
        <p:sp>
          <p:nvSpPr>
            <p:cNvPr id="1671" name="Google Shape;1671;p66"/>
            <p:cNvSpPr/>
            <p:nvPr/>
          </p:nvSpPr>
          <p:spPr>
            <a:xfrm>
              <a:off x="5754175" y="4953250"/>
              <a:ext cx="70700" cy="86850"/>
            </a:xfrm>
            <a:custGeom>
              <a:avLst/>
              <a:gdLst/>
              <a:ahLst/>
              <a:cxnLst/>
              <a:rect l="l" t="t" r="r" b="b"/>
              <a:pathLst>
                <a:path w="2828" h="3474" extrusionOk="0">
                  <a:moveTo>
                    <a:pt x="1855" y="1"/>
                  </a:moveTo>
                  <a:cubicBezTo>
                    <a:pt x="1855" y="1"/>
                    <a:pt x="0" y="3283"/>
                    <a:pt x="973" y="3466"/>
                  </a:cubicBezTo>
                  <a:cubicBezTo>
                    <a:pt x="1000" y="3471"/>
                    <a:pt x="1027" y="3473"/>
                    <a:pt x="1054" y="3473"/>
                  </a:cubicBezTo>
                  <a:cubicBezTo>
                    <a:pt x="1994" y="3473"/>
                    <a:pt x="2827" y="456"/>
                    <a:pt x="2827" y="456"/>
                  </a:cubicBezTo>
                  <a:lnTo>
                    <a:pt x="1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66"/>
            <p:cNvSpPr/>
            <p:nvPr/>
          </p:nvSpPr>
          <p:spPr>
            <a:xfrm>
              <a:off x="5768600" y="4780750"/>
              <a:ext cx="193050" cy="209925"/>
            </a:xfrm>
            <a:custGeom>
              <a:avLst/>
              <a:gdLst/>
              <a:ahLst/>
              <a:cxnLst/>
              <a:rect l="l" t="t" r="r" b="b"/>
              <a:pathLst>
                <a:path w="7722" h="8397" extrusionOk="0">
                  <a:moveTo>
                    <a:pt x="1065" y="1"/>
                  </a:moveTo>
                  <a:cubicBezTo>
                    <a:pt x="1065" y="1"/>
                    <a:pt x="1" y="7812"/>
                    <a:pt x="1156" y="8359"/>
                  </a:cubicBezTo>
                  <a:cubicBezTo>
                    <a:pt x="1208" y="8384"/>
                    <a:pt x="1269" y="8396"/>
                    <a:pt x="1338" y="8396"/>
                  </a:cubicBezTo>
                  <a:cubicBezTo>
                    <a:pt x="2789" y="8396"/>
                    <a:pt x="7721" y="3131"/>
                    <a:pt x="7721" y="3131"/>
                  </a:cubicBezTo>
                  <a:lnTo>
                    <a:pt x="10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6"/>
            <p:cNvSpPr/>
            <p:nvPr/>
          </p:nvSpPr>
          <p:spPr>
            <a:xfrm>
              <a:off x="5795200" y="4343050"/>
              <a:ext cx="389100" cy="516000"/>
            </a:xfrm>
            <a:custGeom>
              <a:avLst/>
              <a:gdLst/>
              <a:ahLst/>
              <a:cxnLst/>
              <a:rect l="l" t="t" r="r" b="b"/>
              <a:pathLst>
                <a:path w="15564" h="20640" extrusionOk="0">
                  <a:moveTo>
                    <a:pt x="8329" y="1"/>
                  </a:moveTo>
                  <a:cubicBezTo>
                    <a:pt x="8329" y="1"/>
                    <a:pt x="7296" y="1399"/>
                    <a:pt x="5715" y="5047"/>
                  </a:cubicBezTo>
                  <a:cubicBezTo>
                    <a:pt x="4104" y="8694"/>
                    <a:pt x="1" y="17509"/>
                    <a:pt x="1" y="17509"/>
                  </a:cubicBezTo>
                  <a:lnTo>
                    <a:pt x="6657" y="20639"/>
                  </a:lnTo>
                  <a:cubicBezTo>
                    <a:pt x="6657" y="20639"/>
                    <a:pt x="7387" y="19728"/>
                    <a:pt x="9636" y="15381"/>
                  </a:cubicBezTo>
                  <a:cubicBezTo>
                    <a:pt x="12281" y="10305"/>
                    <a:pt x="15563" y="3010"/>
                    <a:pt x="15563" y="3010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6"/>
            <p:cNvSpPr/>
            <p:nvPr/>
          </p:nvSpPr>
          <p:spPr>
            <a:xfrm>
              <a:off x="6003425" y="3922575"/>
              <a:ext cx="433150" cy="579525"/>
            </a:xfrm>
            <a:custGeom>
              <a:avLst/>
              <a:gdLst/>
              <a:ahLst/>
              <a:cxnLst/>
              <a:rect l="l" t="t" r="r" b="b"/>
              <a:pathLst>
                <a:path w="17326" h="23181" extrusionOk="0">
                  <a:moveTo>
                    <a:pt x="11816" y="1"/>
                  </a:moveTo>
                  <a:cubicBezTo>
                    <a:pt x="10345" y="1"/>
                    <a:pt x="8903" y="821"/>
                    <a:pt x="8085" y="2200"/>
                  </a:cubicBezTo>
                  <a:cubicBezTo>
                    <a:pt x="6535" y="4814"/>
                    <a:pt x="0" y="16820"/>
                    <a:pt x="0" y="16820"/>
                  </a:cubicBezTo>
                  <a:lnTo>
                    <a:pt x="7234" y="19829"/>
                  </a:lnTo>
                  <a:cubicBezTo>
                    <a:pt x="7234" y="19829"/>
                    <a:pt x="13515" y="6181"/>
                    <a:pt x="13978" y="6181"/>
                  </a:cubicBezTo>
                  <a:cubicBezTo>
                    <a:pt x="13979" y="6181"/>
                    <a:pt x="13981" y="6181"/>
                    <a:pt x="13982" y="6181"/>
                  </a:cubicBezTo>
                  <a:cubicBezTo>
                    <a:pt x="14469" y="6273"/>
                    <a:pt x="8237" y="17276"/>
                    <a:pt x="8481" y="20619"/>
                  </a:cubicBezTo>
                  <a:cubicBezTo>
                    <a:pt x="8589" y="22468"/>
                    <a:pt x="9616" y="23180"/>
                    <a:pt x="10214" y="23180"/>
                  </a:cubicBezTo>
                  <a:cubicBezTo>
                    <a:pt x="10451" y="23180"/>
                    <a:pt x="10621" y="23068"/>
                    <a:pt x="10639" y="22869"/>
                  </a:cubicBezTo>
                  <a:cubicBezTo>
                    <a:pt x="10730" y="22109"/>
                    <a:pt x="8845" y="21835"/>
                    <a:pt x="9757" y="19130"/>
                  </a:cubicBezTo>
                  <a:cubicBezTo>
                    <a:pt x="12493" y="10802"/>
                    <a:pt x="17326" y="5300"/>
                    <a:pt x="15411" y="2169"/>
                  </a:cubicBezTo>
                  <a:cubicBezTo>
                    <a:pt x="14477" y="660"/>
                    <a:pt x="13135" y="1"/>
                    <a:pt x="118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39">
    <p:spTree>
      <p:nvGrpSpPr>
        <p:cNvPr id="1" name="Shape 1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" name="Google Shape;1676;p67"/>
          <p:cNvSpPr/>
          <p:nvPr/>
        </p:nvSpPr>
        <p:spPr>
          <a:xfrm rot="10511381">
            <a:off x="-1265831" y="-734711"/>
            <a:ext cx="4829256" cy="4097619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7" name="Google Shape;1677;p67"/>
          <p:cNvSpPr/>
          <p:nvPr/>
        </p:nvSpPr>
        <p:spPr>
          <a:xfrm rot="-10501983">
            <a:off x="1509091" y="1907610"/>
            <a:ext cx="1554685" cy="1491763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8" name="Google Shape;1678;p67"/>
          <p:cNvSpPr/>
          <p:nvPr/>
        </p:nvSpPr>
        <p:spPr>
          <a:xfrm rot="-8951944">
            <a:off x="6375575" y="-475064"/>
            <a:ext cx="1938888" cy="3305698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9" name="Google Shape;1679;p67"/>
          <p:cNvSpPr/>
          <p:nvPr/>
        </p:nvSpPr>
        <p:spPr>
          <a:xfrm rot="9803796" flipH="1">
            <a:off x="6385819" y="2177042"/>
            <a:ext cx="3403937" cy="3389824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0" name="Google Shape;1680;p67"/>
          <p:cNvGrpSpPr/>
          <p:nvPr/>
        </p:nvGrpSpPr>
        <p:grpSpPr>
          <a:xfrm rot="10800000" flipH="1">
            <a:off x="2190691" y="1431495"/>
            <a:ext cx="1696762" cy="1688828"/>
            <a:chOff x="2414491" y="671177"/>
            <a:chExt cx="1830972" cy="1822411"/>
          </a:xfrm>
        </p:grpSpPr>
        <p:sp>
          <p:nvSpPr>
            <p:cNvPr id="1681" name="Google Shape;1681;p6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6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6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6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6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6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6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6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6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6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6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6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6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6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6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6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6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6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6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6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6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6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6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6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6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 ">
  <p:cSld name="CUSTOM_40">
    <p:spTree>
      <p:nvGrpSpPr>
        <p:cNvPr id="1" name="Shape 1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" name="Google Shape;1716;p68"/>
          <p:cNvSpPr/>
          <p:nvPr/>
        </p:nvSpPr>
        <p:spPr>
          <a:xfrm rot="3415018">
            <a:off x="-1245884" y="420313"/>
            <a:ext cx="4147993" cy="3528173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7" name="Google Shape;1717;p68"/>
          <p:cNvSpPr/>
          <p:nvPr/>
        </p:nvSpPr>
        <p:spPr>
          <a:xfrm>
            <a:off x="2871010" y="-1030982"/>
            <a:ext cx="2615835" cy="2307411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8" name="Google Shape;1718;p68"/>
          <p:cNvGrpSpPr/>
          <p:nvPr/>
        </p:nvGrpSpPr>
        <p:grpSpPr>
          <a:xfrm rot="10800000" flipH="1">
            <a:off x="1647754" y="1740930"/>
            <a:ext cx="1873085" cy="1864327"/>
            <a:chOff x="2414491" y="671177"/>
            <a:chExt cx="1830972" cy="1822411"/>
          </a:xfrm>
        </p:grpSpPr>
        <p:sp>
          <p:nvSpPr>
            <p:cNvPr id="1719" name="Google Shape;1719;p68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68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68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68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68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68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68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68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68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68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68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68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68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68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68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68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68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68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68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68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68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68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68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68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68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68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68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68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68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68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68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68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68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68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53" name="Google Shape;1753;p68"/>
          <p:cNvSpPr/>
          <p:nvPr/>
        </p:nvSpPr>
        <p:spPr>
          <a:xfrm rot="-288619">
            <a:off x="5715494" y="1699839"/>
            <a:ext cx="4829256" cy="4097619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54" name="Google Shape;1754;p68"/>
          <p:cNvGrpSpPr/>
          <p:nvPr/>
        </p:nvGrpSpPr>
        <p:grpSpPr>
          <a:xfrm rot="-1992990">
            <a:off x="5725746" y="1138132"/>
            <a:ext cx="2008409" cy="2399981"/>
            <a:chOff x="5206700" y="1073325"/>
            <a:chExt cx="2008425" cy="2400000"/>
          </a:xfrm>
        </p:grpSpPr>
        <p:sp>
          <p:nvSpPr>
            <p:cNvPr id="1755" name="Google Shape;1755;p68"/>
            <p:cNvSpPr/>
            <p:nvPr/>
          </p:nvSpPr>
          <p:spPr>
            <a:xfrm>
              <a:off x="5573750" y="1073325"/>
              <a:ext cx="1281200" cy="1970925"/>
            </a:xfrm>
            <a:custGeom>
              <a:avLst/>
              <a:gdLst/>
              <a:ahLst/>
              <a:cxnLst/>
              <a:rect l="l" t="t" r="r" b="b"/>
              <a:pathLst>
                <a:path w="51248" h="78837" extrusionOk="0">
                  <a:moveTo>
                    <a:pt x="50129" y="0"/>
                  </a:moveTo>
                  <a:cubicBezTo>
                    <a:pt x="49819" y="0"/>
                    <a:pt x="49517" y="143"/>
                    <a:pt x="49302" y="435"/>
                  </a:cubicBezTo>
                  <a:lnTo>
                    <a:pt x="43679" y="9250"/>
                  </a:lnTo>
                  <a:lnTo>
                    <a:pt x="42281" y="11469"/>
                  </a:lnTo>
                  <a:lnTo>
                    <a:pt x="7356" y="66181"/>
                  </a:lnTo>
                  <a:lnTo>
                    <a:pt x="5897" y="68522"/>
                  </a:lnTo>
                  <a:lnTo>
                    <a:pt x="274" y="77336"/>
                  </a:lnTo>
                  <a:cubicBezTo>
                    <a:pt x="0" y="77792"/>
                    <a:pt x="122" y="78370"/>
                    <a:pt x="578" y="78674"/>
                  </a:cubicBezTo>
                  <a:cubicBezTo>
                    <a:pt x="638" y="78704"/>
                    <a:pt x="760" y="78765"/>
                    <a:pt x="851" y="78795"/>
                  </a:cubicBezTo>
                  <a:cubicBezTo>
                    <a:pt x="933" y="78823"/>
                    <a:pt x="1020" y="78836"/>
                    <a:pt x="1108" y="78836"/>
                  </a:cubicBezTo>
                  <a:cubicBezTo>
                    <a:pt x="1410" y="78836"/>
                    <a:pt x="1727" y="78676"/>
                    <a:pt x="1915" y="78370"/>
                  </a:cubicBezTo>
                  <a:lnTo>
                    <a:pt x="7569" y="69433"/>
                  </a:lnTo>
                  <a:lnTo>
                    <a:pt x="9149" y="66971"/>
                  </a:lnTo>
                  <a:lnTo>
                    <a:pt x="43740" y="12837"/>
                  </a:lnTo>
                  <a:lnTo>
                    <a:pt x="45290" y="10375"/>
                  </a:lnTo>
                  <a:lnTo>
                    <a:pt x="50943" y="1469"/>
                  </a:lnTo>
                  <a:cubicBezTo>
                    <a:pt x="51247" y="1013"/>
                    <a:pt x="51095" y="405"/>
                    <a:pt x="50639" y="131"/>
                  </a:cubicBezTo>
                  <a:cubicBezTo>
                    <a:pt x="50476" y="44"/>
                    <a:pt x="50301" y="0"/>
                    <a:pt x="501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68"/>
            <p:cNvSpPr/>
            <p:nvPr/>
          </p:nvSpPr>
          <p:spPr>
            <a:xfrm>
              <a:off x="5633000" y="1197050"/>
              <a:ext cx="1582125" cy="1877700"/>
            </a:xfrm>
            <a:custGeom>
              <a:avLst/>
              <a:gdLst/>
              <a:ahLst/>
              <a:cxnLst/>
              <a:rect l="l" t="t" r="r" b="b"/>
              <a:pathLst>
                <a:path w="63285" h="75108" extrusionOk="0">
                  <a:moveTo>
                    <a:pt x="45794" y="1"/>
                  </a:moveTo>
                  <a:cubicBezTo>
                    <a:pt x="45327" y="1"/>
                    <a:pt x="44858" y="200"/>
                    <a:pt x="44531" y="593"/>
                  </a:cubicBezTo>
                  <a:cubicBezTo>
                    <a:pt x="43862" y="1322"/>
                    <a:pt x="43953" y="2386"/>
                    <a:pt x="44683" y="2994"/>
                  </a:cubicBezTo>
                  <a:cubicBezTo>
                    <a:pt x="45443" y="3632"/>
                    <a:pt x="46142" y="4301"/>
                    <a:pt x="46841" y="5031"/>
                  </a:cubicBezTo>
                  <a:cubicBezTo>
                    <a:pt x="55686" y="14180"/>
                    <a:pt x="59668" y="28283"/>
                    <a:pt x="56750" y="41019"/>
                  </a:cubicBezTo>
                  <a:cubicBezTo>
                    <a:pt x="53589" y="54758"/>
                    <a:pt x="42646" y="66247"/>
                    <a:pt x="28907" y="70229"/>
                  </a:cubicBezTo>
                  <a:cubicBezTo>
                    <a:pt x="25464" y="71227"/>
                    <a:pt x="21935" y="71725"/>
                    <a:pt x="18392" y="71725"/>
                  </a:cubicBezTo>
                  <a:cubicBezTo>
                    <a:pt x="14273" y="71725"/>
                    <a:pt x="10132" y="71052"/>
                    <a:pt x="6080" y="69712"/>
                  </a:cubicBezTo>
                  <a:cubicBezTo>
                    <a:pt x="4925" y="69317"/>
                    <a:pt x="3740" y="68861"/>
                    <a:pt x="2615" y="68375"/>
                  </a:cubicBezTo>
                  <a:cubicBezTo>
                    <a:pt x="2383" y="68271"/>
                    <a:pt x="2144" y="68222"/>
                    <a:pt x="1912" y="68222"/>
                  </a:cubicBezTo>
                  <a:cubicBezTo>
                    <a:pt x="1261" y="68222"/>
                    <a:pt x="657" y="68607"/>
                    <a:pt x="366" y="69257"/>
                  </a:cubicBezTo>
                  <a:cubicBezTo>
                    <a:pt x="1" y="70108"/>
                    <a:pt x="366" y="71111"/>
                    <a:pt x="1247" y="71475"/>
                  </a:cubicBezTo>
                  <a:cubicBezTo>
                    <a:pt x="2159" y="71871"/>
                    <a:pt x="3101" y="72235"/>
                    <a:pt x="4044" y="72600"/>
                  </a:cubicBezTo>
                  <a:cubicBezTo>
                    <a:pt x="4986" y="72934"/>
                    <a:pt x="5959" y="73238"/>
                    <a:pt x="6931" y="73512"/>
                  </a:cubicBezTo>
                  <a:cubicBezTo>
                    <a:pt x="10715" y="74576"/>
                    <a:pt x="14591" y="75108"/>
                    <a:pt x="18444" y="75108"/>
                  </a:cubicBezTo>
                  <a:cubicBezTo>
                    <a:pt x="22296" y="75108"/>
                    <a:pt x="26126" y="74576"/>
                    <a:pt x="29819" y="73512"/>
                  </a:cubicBezTo>
                  <a:cubicBezTo>
                    <a:pt x="45017" y="69105"/>
                    <a:pt x="56598" y="56946"/>
                    <a:pt x="60093" y="41809"/>
                  </a:cubicBezTo>
                  <a:cubicBezTo>
                    <a:pt x="63285" y="27919"/>
                    <a:pt x="58877" y="12569"/>
                    <a:pt x="49151" y="2569"/>
                  </a:cubicBezTo>
                  <a:cubicBezTo>
                    <a:pt x="48421" y="1839"/>
                    <a:pt x="47722" y="1110"/>
                    <a:pt x="46902" y="441"/>
                  </a:cubicBezTo>
                  <a:cubicBezTo>
                    <a:pt x="46593" y="147"/>
                    <a:pt x="46194" y="1"/>
                    <a:pt x="457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68"/>
            <p:cNvSpPr/>
            <p:nvPr/>
          </p:nvSpPr>
          <p:spPr>
            <a:xfrm>
              <a:off x="5206700" y="1172250"/>
              <a:ext cx="1797950" cy="1685450"/>
            </a:xfrm>
            <a:custGeom>
              <a:avLst/>
              <a:gdLst/>
              <a:ahLst/>
              <a:cxnLst/>
              <a:rect l="l" t="t" r="r" b="b"/>
              <a:pathLst>
                <a:path w="71918" h="67418" extrusionOk="0">
                  <a:moveTo>
                    <a:pt x="37486" y="1"/>
                  </a:moveTo>
                  <a:cubicBezTo>
                    <a:pt x="31481" y="1"/>
                    <a:pt x="25665" y="1630"/>
                    <a:pt x="20609" y="4533"/>
                  </a:cubicBezTo>
                  <a:cubicBezTo>
                    <a:pt x="18147" y="5962"/>
                    <a:pt x="15868" y="7694"/>
                    <a:pt x="13801" y="9701"/>
                  </a:cubicBezTo>
                  <a:cubicBezTo>
                    <a:pt x="9728" y="13713"/>
                    <a:pt x="6658" y="18789"/>
                    <a:pt x="5016" y="24686"/>
                  </a:cubicBezTo>
                  <a:cubicBezTo>
                    <a:pt x="1" y="42619"/>
                    <a:pt x="10548" y="61191"/>
                    <a:pt x="28482" y="66175"/>
                  </a:cubicBezTo>
                  <a:cubicBezTo>
                    <a:pt x="31503" y="67016"/>
                    <a:pt x="34543" y="67417"/>
                    <a:pt x="37533" y="67417"/>
                  </a:cubicBezTo>
                  <a:cubicBezTo>
                    <a:pt x="51837" y="67417"/>
                    <a:pt x="64996" y="58237"/>
                    <a:pt x="69546" y="44108"/>
                  </a:cubicBezTo>
                  <a:cubicBezTo>
                    <a:pt x="69698" y="43652"/>
                    <a:pt x="69850" y="43196"/>
                    <a:pt x="69972" y="42741"/>
                  </a:cubicBezTo>
                  <a:cubicBezTo>
                    <a:pt x="71917" y="35750"/>
                    <a:pt x="71492" y="28667"/>
                    <a:pt x="69242" y="22315"/>
                  </a:cubicBezTo>
                  <a:cubicBezTo>
                    <a:pt x="65625" y="12375"/>
                    <a:pt x="57479" y="4290"/>
                    <a:pt x="46506" y="1251"/>
                  </a:cubicBezTo>
                  <a:cubicBezTo>
                    <a:pt x="43500" y="403"/>
                    <a:pt x="40470" y="1"/>
                    <a:pt x="374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68"/>
            <p:cNvSpPr/>
            <p:nvPr/>
          </p:nvSpPr>
          <p:spPr>
            <a:xfrm>
              <a:off x="6664950" y="1142000"/>
              <a:ext cx="185425" cy="167100"/>
            </a:xfrm>
            <a:custGeom>
              <a:avLst/>
              <a:gdLst/>
              <a:ahLst/>
              <a:cxnLst/>
              <a:rect l="l" t="t" r="r" b="b"/>
              <a:pathLst>
                <a:path w="7417" h="6684" extrusionOk="0">
                  <a:moveTo>
                    <a:pt x="3726" y="0"/>
                  </a:moveTo>
                  <a:cubicBezTo>
                    <a:pt x="2255" y="0"/>
                    <a:pt x="922" y="967"/>
                    <a:pt x="517" y="2461"/>
                  </a:cubicBezTo>
                  <a:cubicBezTo>
                    <a:pt x="0" y="4223"/>
                    <a:pt x="1034" y="6047"/>
                    <a:pt x="2827" y="6564"/>
                  </a:cubicBezTo>
                  <a:cubicBezTo>
                    <a:pt x="3127" y="6645"/>
                    <a:pt x="3427" y="6684"/>
                    <a:pt x="3722" y="6684"/>
                  </a:cubicBezTo>
                  <a:cubicBezTo>
                    <a:pt x="5192" y="6684"/>
                    <a:pt x="6525" y="5717"/>
                    <a:pt x="6931" y="4223"/>
                  </a:cubicBezTo>
                  <a:cubicBezTo>
                    <a:pt x="7417" y="2461"/>
                    <a:pt x="6383" y="637"/>
                    <a:pt x="4620" y="120"/>
                  </a:cubicBezTo>
                  <a:cubicBezTo>
                    <a:pt x="4321" y="39"/>
                    <a:pt x="4021" y="0"/>
                    <a:pt x="37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68"/>
            <p:cNvSpPr/>
            <p:nvPr/>
          </p:nvSpPr>
          <p:spPr>
            <a:xfrm>
              <a:off x="5581350" y="2832750"/>
              <a:ext cx="185425" cy="167125"/>
            </a:xfrm>
            <a:custGeom>
              <a:avLst/>
              <a:gdLst/>
              <a:ahLst/>
              <a:cxnLst/>
              <a:rect l="l" t="t" r="r" b="b"/>
              <a:pathLst>
                <a:path w="7417" h="6685" extrusionOk="0">
                  <a:moveTo>
                    <a:pt x="3706" y="0"/>
                  </a:moveTo>
                  <a:cubicBezTo>
                    <a:pt x="2246" y="0"/>
                    <a:pt x="892" y="967"/>
                    <a:pt x="486" y="2461"/>
                  </a:cubicBezTo>
                  <a:cubicBezTo>
                    <a:pt x="0" y="4224"/>
                    <a:pt x="1034" y="6047"/>
                    <a:pt x="2827" y="6564"/>
                  </a:cubicBezTo>
                  <a:cubicBezTo>
                    <a:pt x="3121" y="6645"/>
                    <a:pt x="3417" y="6684"/>
                    <a:pt x="3709" y="6684"/>
                  </a:cubicBezTo>
                  <a:cubicBezTo>
                    <a:pt x="5162" y="6684"/>
                    <a:pt x="6500" y="5718"/>
                    <a:pt x="6930" y="4224"/>
                  </a:cubicBezTo>
                  <a:cubicBezTo>
                    <a:pt x="7417" y="2461"/>
                    <a:pt x="6383" y="637"/>
                    <a:pt x="4590" y="120"/>
                  </a:cubicBezTo>
                  <a:cubicBezTo>
                    <a:pt x="4295" y="39"/>
                    <a:pt x="3999" y="0"/>
                    <a:pt x="37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68"/>
            <p:cNvSpPr/>
            <p:nvPr/>
          </p:nvSpPr>
          <p:spPr>
            <a:xfrm>
              <a:off x="5747750" y="2958600"/>
              <a:ext cx="142125" cy="260900"/>
            </a:xfrm>
            <a:custGeom>
              <a:avLst/>
              <a:gdLst/>
              <a:ahLst/>
              <a:cxnLst/>
              <a:rect l="l" t="t" r="r" b="b"/>
              <a:pathLst>
                <a:path w="5685" h="10436" extrusionOk="0">
                  <a:moveTo>
                    <a:pt x="3811" y="0"/>
                  </a:moveTo>
                  <a:cubicBezTo>
                    <a:pt x="3075" y="0"/>
                    <a:pt x="2415" y="504"/>
                    <a:pt x="2189" y="1257"/>
                  </a:cubicBezTo>
                  <a:lnTo>
                    <a:pt x="244" y="8278"/>
                  </a:lnTo>
                  <a:cubicBezTo>
                    <a:pt x="1" y="9190"/>
                    <a:pt x="517" y="10102"/>
                    <a:pt x="1429" y="10375"/>
                  </a:cubicBezTo>
                  <a:cubicBezTo>
                    <a:pt x="1581" y="10416"/>
                    <a:pt x="1733" y="10435"/>
                    <a:pt x="1882" y="10435"/>
                  </a:cubicBezTo>
                  <a:cubicBezTo>
                    <a:pt x="2627" y="10435"/>
                    <a:pt x="3299" y="9950"/>
                    <a:pt x="3527" y="9190"/>
                  </a:cubicBezTo>
                  <a:lnTo>
                    <a:pt x="5472" y="2168"/>
                  </a:lnTo>
                  <a:cubicBezTo>
                    <a:pt x="5685" y="1287"/>
                    <a:pt x="5168" y="345"/>
                    <a:pt x="4287" y="71"/>
                  </a:cubicBezTo>
                  <a:cubicBezTo>
                    <a:pt x="4127" y="23"/>
                    <a:pt x="3967" y="0"/>
                    <a:pt x="38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68"/>
            <p:cNvSpPr/>
            <p:nvPr/>
          </p:nvSpPr>
          <p:spPr>
            <a:xfrm>
              <a:off x="5298650" y="3137600"/>
              <a:ext cx="902025" cy="335725"/>
            </a:xfrm>
            <a:custGeom>
              <a:avLst/>
              <a:gdLst/>
              <a:ahLst/>
              <a:cxnLst/>
              <a:rect l="l" t="t" r="r" b="b"/>
              <a:pathLst>
                <a:path w="36081" h="13429" extrusionOk="0">
                  <a:moveTo>
                    <a:pt x="8992" y="1"/>
                  </a:moveTo>
                  <a:cubicBezTo>
                    <a:pt x="5867" y="1"/>
                    <a:pt x="3302" y="502"/>
                    <a:pt x="1703" y="1452"/>
                  </a:cubicBezTo>
                  <a:cubicBezTo>
                    <a:pt x="791" y="1999"/>
                    <a:pt x="214" y="2668"/>
                    <a:pt x="1" y="3489"/>
                  </a:cubicBezTo>
                  <a:lnTo>
                    <a:pt x="35868" y="13428"/>
                  </a:lnTo>
                  <a:cubicBezTo>
                    <a:pt x="36081" y="12638"/>
                    <a:pt x="35929" y="11726"/>
                    <a:pt x="35442" y="10845"/>
                  </a:cubicBezTo>
                  <a:cubicBezTo>
                    <a:pt x="33679" y="7501"/>
                    <a:pt x="27600" y="3793"/>
                    <a:pt x="19819" y="1604"/>
                  </a:cubicBezTo>
                  <a:cubicBezTo>
                    <a:pt x="15914" y="517"/>
                    <a:pt x="12164" y="1"/>
                    <a:pt x="89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68"/>
            <p:cNvSpPr/>
            <p:nvPr/>
          </p:nvSpPr>
          <p:spPr>
            <a:xfrm>
              <a:off x="6405825" y="1721750"/>
              <a:ext cx="598825" cy="912150"/>
            </a:xfrm>
            <a:custGeom>
              <a:avLst/>
              <a:gdLst/>
              <a:ahLst/>
              <a:cxnLst/>
              <a:rect l="l" t="t" r="r" b="b"/>
              <a:pathLst>
                <a:path w="23953" h="36486" extrusionOk="0">
                  <a:moveTo>
                    <a:pt x="20119" y="0"/>
                  </a:moveTo>
                  <a:cubicBezTo>
                    <a:pt x="19991" y="0"/>
                    <a:pt x="19859" y="10"/>
                    <a:pt x="19727" y="31"/>
                  </a:cubicBezTo>
                  <a:cubicBezTo>
                    <a:pt x="17964" y="395"/>
                    <a:pt x="16718" y="1490"/>
                    <a:pt x="15654" y="1672"/>
                  </a:cubicBezTo>
                  <a:cubicBezTo>
                    <a:pt x="14560" y="1854"/>
                    <a:pt x="14438" y="3648"/>
                    <a:pt x="15198" y="4408"/>
                  </a:cubicBezTo>
                  <a:cubicBezTo>
                    <a:pt x="15806" y="5016"/>
                    <a:pt x="16232" y="5745"/>
                    <a:pt x="16718" y="6019"/>
                  </a:cubicBezTo>
                  <a:cubicBezTo>
                    <a:pt x="16759" y="6019"/>
                    <a:pt x="16813" y="6032"/>
                    <a:pt x="16862" y="6032"/>
                  </a:cubicBezTo>
                  <a:cubicBezTo>
                    <a:pt x="16887" y="6032"/>
                    <a:pt x="16911" y="6029"/>
                    <a:pt x="16931" y="6019"/>
                  </a:cubicBezTo>
                  <a:cubicBezTo>
                    <a:pt x="17437" y="5899"/>
                    <a:pt x="17593" y="3736"/>
                    <a:pt x="18687" y="3736"/>
                  </a:cubicBezTo>
                  <a:cubicBezTo>
                    <a:pt x="18709" y="3736"/>
                    <a:pt x="18732" y="3737"/>
                    <a:pt x="18755" y="3739"/>
                  </a:cubicBezTo>
                  <a:cubicBezTo>
                    <a:pt x="18772" y="3739"/>
                    <a:pt x="18788" y="3740"/>
                    <a:pt x="18805" y="3740"/>
                  </a:cubicBezTo>
                  <a:cubicBezTo>
                    <a:pt x="19686" y="3740"/>
                    <a:pt x="19857" y="3038"/>
                    <a:pt x="20246" y="3038"/>
                  </a:cubicBezTo>
                  <a:cubicBezTo>
                    <a:pt x="20292" y="3038"/>
                    <a:pt x="20342" y="3048"/>
                    <a:pt x="20396" y="3070"/>
                  </a:cubicBezTo>
                  <a:cubicBezTo>
                    <a:pt x="20973" y="3496"/>
                    <a:pt x="20943" y="3952"/>
                    <a:pt x="19666" y="4681"/>
                  </a:cubicBezTo>
                  <a:cubicBezTo>
                    <a:pt x="18420" y="5411"/>
                    <a:pt x="19059" y="6383"/>
                    <a:pt x="17843" y="6657"/>
                  </a:cubicBezTo>
                  <a:cubicBezTo>
                    <a:pt x="17748" y="6673"/>
                    <a:pt x="17652" y="6680"/>
                    <a:pt x="17555" y="6680"/>
                  </a:cubicBezTo>
                  <a:cubicBezTo>
                    <a:pt x="17276" y="6680"/>
                    <a:pt x="16989" y="6618"/>
                    <a:pt x="16718" y="6505"/>
                  </a:cubicBezTo>
                  <a:cubicBezTo>
                    <a:pt x="16475" y="6414"/>
                    <a:pt x="16292" y="6323"/>
                    <a:pt x="16110" y="6231"/>
                  </a:cubicBezTo>
                  <a:cubicBezTo>
                    <a:pt x="15928" y="6110"/>
                    <a:pt x="15715" y="6049"/>
                    <a:pt x="15533" y="5958"/>
                  </a:cubicBezTo>
                  <a:cubicBezTo>
                    <a:pt x="15314" y="5898"/>
                    <a:pt x="15108" y="5838"/>
                    <a:pt x="14907" y="5838"/>
                  </a:cubicBezTo>
                  <a:cubicBezTo>
                    <a:pt x="14800" y="5838"/>
                    <a:pt x="14695" y="5855"/>
                    <a:pt x="14590" y="5897"/>
                  </a:cubicBezTo>
                  <a:cubicBezTo>
                    <a:pt x="13648" y="6201"/>
                    <a:pt x="11399" y="6383"/>
                    <a:pt x="10973" y="6991"/>
                  </a:cubicBezTo>
                  <a:cubicBezTo>
                    <a:pt x="10657" y="7492"/>
                    <a:pt x="10341" y="8266"/>
                    <a:pt x="9748" y="8266"/>
                  </a:cubicBezTo>
                  <a:cubicBezTo>
                    <a:pt x="9657" y="8266"/>
                    <a:pt x="9559" y="8248"/>
                    <a:pt x="9453" y="8207"/>
                  </a:cubicBezTo>
                  <a:cubicBezTo>
                    <a:pt x="9423" y="8207"/>
                    <a:pt x="9332" y="8177"/>
                    <a:pt x="9301" y="8146"/>
                  </a:cubicBezTo>
                  <a:cubicBezTo>
                    <a:pt x="9180" y="8055"/>
                    <a:pt x="9089" y="8025"/>
                    <a:pt x="8967" y="7934"/>
                  </a:cubicBezTo>
                  <a:cubicBezTo>
                    <a:pt x="8785" y="7842"/>
                    <a:pt x="8572" y="7751"/>
                    <a:pt x="8420" y="7690"/>
                  </a:cubicBezTo>
                  <a:cubicBezTo>
                    <a:pt x="8311" y="7651"/>
                    <a:pt x="8215" y="7627"/>
                    <a:pt x="8127" y="7627"/>
                  </a:cubicBezTo>
                  <a:cubicBezTo>
                    <a:pt x="7944" y="7627"/>
                    <a:pt x="7794" y="7728"/>
                    <a:pt x="7630" y="7994"/>
                  </a:cubicBezTo>
                  <a:cubicBezTo>
                    <a:pt x="7265" y="8633"/>
                    <a:pt x="6809" y="9666"/>
                    <a:pt x="7721" y="10274"/>
                  </a:cubicBezTo>
                  <a:cubicBezTo>
                    <a:pt x="7751" y="10304"/>
                    <a:pt x="7812" y="10335"/>
                    <a:pt x="7873" y="10365"/>
                  </a:cubicBezTo>
                  <a:cubicBezTo>
                    <a:pt x="7934" y="10426"/>
                    <a:pt x="7964" y="10426"/>
                    <a:pt x="8055" y="10456"/>
                  </a:cubicBezTo>
                  <a:cubicBezTo>
                    <a:pt x="8195" y="10509"/>
                    <a:pt x="8326" y="10531"/>
                    <a:pt x="8450" y="10531"/>
                  </a:cubicBezTo>
                  <a:cubicBezTo>
                    <a:pt x="8973" y="10531"/>
                    <a:pt x="9354" y="10131"/>
                    <a:pt x="9575" y="9909"/>
                  </a:cubicBezTo>
                  <a:cubicBezTo>
                    <a:pt x="9820" y="9640"/>
                    <a:pt x="10104" y="9410"/>
                    <a:pt x="10443" y="9410"/>
                  </a:cubicBezTo>
                  <a:cubicBezTo>
                    <a:pt x="10525" y="9410"/>
                    <a:pt x="10611" y="9424"/>
                    <a:pt x="10700" y="9453"/>
                  </a:cubicBezTo>
                  <a:cubicBezTo>
                    <a:pt x="10771" y="9481"/>
                    <a:pt x="10837" y="9491"/>
                    <a:pt x="10898" y="9491"/>
                  </a:cubicBezTo>
                  <a:cubicBezTo>
                    <a:pt x="11108" y="9491"/>
                    <a:pt x="11278" y="9371"/>
                    <a:pt x="11505" y="9371"/>
                  </a:cubicBezTo>
                  <a:cubicBezTo>
                    <a:pt x="11583" y="9371"/>
                    <a:pt x="11668" y="9385"/>
                    <a:pt x="11764" y="9423"/>
                  </a:cubicBezTo>
                  <a:cubicBezTo>
                    <a:pt x="11824" y="9453"/>
                    <a:pt x="11885" y="9453"/>
                    <a:pt x="11916" y="9514"/>
                  </a:cubicBezTo>
                  <a:cubicBezTo>
                    <a:pt x="12493" y="9909"/>
                    <a:pt x="13131" y="10335"/>
                    <a:pt x="13192" y="10760"/>
                  </a:cubicBezTo>
                  <a:cubicBezTo>
                    <a:pt x="13223" y="11186"/>
                    <a:pt x="12767" y="12250"/>
                    <a:pt x="12797" y="12614"/>
                  </a:cubicBezTo>
                  <a:cubicBezTo>
                    <a:pt x="12882" y="12614"/>
                    <a:pt x="13073" y="12244"/>
                    <a:pt x="13419" y="12244"/>
                  </a:cubicBezTo>
                  <a:cubicBezTo>
                    <a:pt x="13444" y="12244"/>
                    <a:pt x="13470" y="12246"/>
                    <a:pt x="13496" y="12250"/>
                  </a:cubicBezTo>
                  <a:cubicBezTo>
                    <a:pt x="13569" y="12255"/>
                    <a:pt x="13644" y="12258"/>
                    <a:pt x="13717" y="12258"/>
                  </a:cubicBezTo>
                  <a:cubicBezTo>
                    <a:pt x="14101" y="12258"/>
                    <a:pt x="14449" y="12167"/>
                    <a:pt x="14347" y="11733"/>
                  </a:cubicBezTo>
                  <a:cubicBezTo>
                    <a:pt x="14286" y="11247"/>
                    <a:pt x="13435" y="9818"/>
                    <a:pt x="13678" y="9666"/>
                  </a:cubicBezTo>
                  <a:cubicBezTo>
                    <a:pt x="13790" y="9599"/>
                    <a:pt x="13918" y="9499"/>
                    <a:pt x="14087" y="9499"/>
                  </a:cubicBezTo>
                  <a:cubicBezTo>
                    <a:pt x="14148" y="9499"/>
                    <a:pt x="14214" y="9512"/>
                    <a:pt x="14286" y="9545"/>
                  </a:cubicBezTo>
                  <a:cubicBezTo>
                    <a:pt x="14408" y="9605"/>
                    <a:pt x="14499" y="9727"/>
                    <a:pt x="14590" y="9970"/>
                  </a:cubicBezTo>
                  <a:cubicBezTo>
                    <a:pt x="14864" y="10608"/>
                    <a:pt x="15107" y="11399"/>
                    <a:pt x="14925" y="11855"/>
                  </a:cubicBezTo>
                  <a:cubicBezTo>
                    <a:pt x="14742" y="12280"/>
                    <a:pt x="14590" y="12706"/>
                    <a:pt x="14894" y="13162"/>
                  </a:cubicBezTo>
                  <a:cubicBezTo>
                    <a:pt x="14902" y="13163"/>
                    <a:pt x="14910" y="13164"/>
                    <a:pt x="14918" y="13164"/>
                  </a:cubicBezTo>
                  <a:cubicBezTo>
                    <a:pt x="15060" y="13164"/>
                    <a:pt x="15185" y="12918"/>
                    <a:pt x="15502" y="12918"/>
                  </a:cubicBezTo>
                  <a:cubicBezTo>
                    <a:pt x="15533" y="12918"/>
                    <a:pt x="15563" y="12918"/>
                    <a:pt x="15654" y="12949"/>
                  </a:cubicBezTo>
                  <a:cubicBezTo>
                    <a:pt x="15685" y="12949"/>
                    <a:pt x="15806" y="13010"/>
                    <a:pt x="15958" y="13101"/>
                  </a:cubicBezTo>
                  <a:cubicBezTo>
                    <a:pt x="15983" y="13126"/>
                    <a:pt x="16019" y="13141"/>
                    <a:pt x="16063" y="13141"/>
                  </a:cubicBezTo>
                  <a:cubicBezTo>
                    <a:pt x="16125" y="13141"/>
                    <a:pt x="16203" y="13111"/>
                    <a:pt x="16292" y="13040"/>
                  </a:cubicBezTo>
                  <a:cubicBezTo>
                    <a:pt x="16688" y="12736"/>
                    <a:pt x="16262" y="12189"/>
                    <a:pt x="17052" y="12189"/>
                  </a:cubicBezTo>
                  <a:cubicBezTo>
                    <a:pt x="17647" y="12189"/>
                    <a:pt x="17626" y="11816"/>
                    <a:pt x="17905" y="11816"/>
                  </a:cubicBezTo>
                  <a:cubicBezTo>
                    <a:pt x="17954" y="11816"/>
                    <a:pt x="18013" y="11827"/>
                    <a:pt x="18086" y="11855"/>
                  </a:cubicBezTo>
                  <a:cubicBezTo>
                    <a:pt x="18147" y="11885"/>
                    <a:pt x="18238" y="11946"/>
                    <a:pt x="18299" y="12007"/>
                  </a:cubicBezTo>
                  <a:cubicBezTo>
                    <a:pt x="18846" y="12432"/>
                    <a:pt x="18907" y="12797"/>
                    <a:pt x="19119" y="12918"/>
                  </a:cubicBezTo>
                  <a:cubicBezTo>
                    <a:pt x="19180" y="12918"/>
                    <a:pt x="19302" y="12918"/>
                    <a:pt x="19454" y="12858"/>
                  </a:cubicBezTo>
                  <a:cubicBezTo>
                    <a:pt x="19553" y="12801"/>
                    <a:pt x="19665" y="12777"/>
                    <a:pt x="19781" y="12777"/>
                  </a:cubicBezTo>
                  <a:cubicBezTo>
                    <a:pt x="19914" y="12777"/>
                    <a:pt x="20053" y="12809"/>
                    <a:pt x="20183" y="12858"/>
                  </a:cubicBezTo>
                  <a:cubicBezTo>
                    <a:pt x="20214" y="12888"/>
                    <a:pt x="20274" y="12888"/>
                    <a:pt x="20335" y="12918"/>
                  </a:cubicBezTo>
                  <a:cubicBezTo>
                    <a:pt x="20578" y="13070"/>
                    <a:pt x="20821" y="13344"/>
                    <a:pt x="20882" y="13557"/>
                  </a:cubicBezTo>
                  <a:cubicBezTo>
                    <a:pt x="21019" y="13966"/>
                    <a:pt x="20885" y="14965"/>
                    <a:pt x="20173" y="14965"/>
                  </a:cubicBezTo>
                  <a:cubicBezTo>
                    <a:pt x="20093" y="14965"/>
                    <a:pt x="20005" y="14952"/>
                    <a:pt x="19910" y="14925"/>
                  </a:cubicBezTo>
                  <a:cubicBezTo>
                    <a:pt x="19818" y="14894"/>
                    <a:pt x="19788" y="14894"/>
                    <a:pt x="19758" y="14864"/>
                  </a:cubicBezTo>
                  <a:cubicBezTo>
                    <a:pt x="19484" y="14712"/>
                    <a:pt x="19332" y="14469"/>
                    <a:pt x="19180" y="14256"/>
                  </a:cubicBezTo>
                  <a:cubicBezTo>
                    <a:pt x="19028" y="14013"/>
                    <a:pt x="18876" y="13800"/>
                    <a:pt x="18451" y="13618"/>
                  </a:cubicBezTo>
                  <a:cubicBezTo>
                    <a:pt x="18276" y="13587"/>
                    <a:pt x="18050" y="13568"/>
                    <a:pt x="17807" y="13568"/>
                  </a:cubicBezTo>
                  <a:cubicBezTo>
                    <a:pt x="17079" y="13568"/>
                    <a:pt x="16201" y="13739"/>
                    <a:pt x="16110" y="14286"/>
                  </a:cubicBezTo>
                  <a:cubicBezTo>
                    <a:pt x="15989" y="15016"/>
                    <a:pt x="17478" y="15229"/>
                    <a:pt x="17478" y="16049"/>
                  </a:cubicBezTo>
                  <a:cubicBezTo>
                    <a:pt x="17478" y="16624"/>
                    <a:pt x="17365" y="17357"/>
                    <a:pt x="16850" y="17357"/>
                  </a:cubicBezTo>
                  <a:cubicBezTo>
                    <a:pt x="16767" y="17357"/>
                    <a:pt x="16672" y="17338"/>
                    <a:pt x="16566" y="17295"/>
                  </a:cubicBezTo>
                  <a:cubicBezTo>
                    <a:pt x="15806" y="16809"/>
                    <a:pt x="15168" y="16414"/>
                    <a:pt x="14773" y="15593"/>
                  </a:cubicBezTo>
                  <a:cubicBezTo>
                    <a:pt x="14712" y="15350"/>
                    <a:pt x="14590" y="15229"/>
                    <a:pt x="14438" y="15168"/>
                  </a:cubicBezTo>
                  <a:cubicBezTo>
                    <a:pt x="14375" y="15147"/>
                    <a:pt x="14308" y="15138"/>
                    <a:pt x="14238" y="15138"/>
                  </a:cubicBezTo>
                  <a:cubicBezTo>
                    <a:pt x="13990" y="15138"/>
                    <a:pt x="13692" y="15242"/>
                    <a:pt x="13296" y="15242"/>
                  </a:cubicBezTo>
                  <a:cubicBezTo>
                    <a:pt x="13162" y="15242"/>
                    <a:pt x="13016" y="15230"/>
                    <a:pt x="12858" y="15198"/>
                  </a:cubicBezTo>
                  <a:cubicBezTo>
                    <a:pt x="12736" y="15198"/>
                    <a:pt x="12615" y="15168"/>
                    <a:pt x="12493" y="15137"/>
                  </a:cubicBezTo>
                  <a:cubicBezTo>
                    <a:pt x="12432" y="15077"/>
                    <a:pt x="12311" y="15046"/>
                    <a:pt x="12250" y="15016"/>
                  </a:cubicBezTo>
                  <a:cubicBezTo>
                    <a:pt x="11520" y="14621"/>
                    <a:pt x="11034" y="13830"/>
                    <a:pt x="10973" y="13405"/>
                  </a:cubicBezTo>
                  <a:cubicBezTo>
                    <a:pt x="10943" y="13010"/>
                    <a:pt x="11034" y="11885"/>
                    <a:pt x="9970" y="11277"/>
                  </a:cubicBezTo>
                  <a:cubicBezTo>
                    <a:pt x="9879" y="11216"/>
                    <a:pt x="9757" y="11186"/>
                    <a:pt x="9666" y="11125"/>
                  </a:cubicBezTo>
                  <a:lnTo>
                    <a:pt x="9301" y="11034"/>
                  </a:lnTo>
                  <a:cubicBezTo>
                    <a:pt x="8940" y="10944"/>
                    <a:pt x="8699" y="10912"/>
                    <a:pt x="8531" y="10912"/>
                  </a:cubicBezTo>
                  <a:cubicBezTo>
                    <a:pt x="8140" y="10912"/>
                    <a:pt x="8133" y="11081"/>
                    <a:pt x="7902" y="11081"/>
                  </a:cubicBezTo>
                  <a:cubicBezTo>
                    <a:pt x="7796" y="11081"/>
                    <a:pt x="7644" y="11046"/>
                    <a:pt x="7387" y="10943"/>
                  </a:cubicBezTo>
                  <a:cubicBezTo>
                    <a:pt x="7235" y="10882"/>
                    <a:pt x="7083" y="10791"/>
                    <a:pt x="6870" y="10730"/>
                  </a:cubicBezTo>
                  <a:cubicBezTo>
                    <a:pt x="6809" y="10669"/>
                    <a:pt x="6779" y="10669"/>
                    <a:pt x="6687" y="10639"/>
                  </a:cubicBezTo>
                  <a:cubicBezTo>
                    <a:pt x="6455" y="10548"/>
                    <a:pt x="6262" y="10508"/>
                    <a:pt x="6100" y="10508"/>
                  </a:cubicBezTo>
                  <a:cubicBezTo>
                    <a:pt x="5181" y="10508"/>
                    <a:pt x="5245" y="11769"/>
                    <a:pt x="4651" y="11976"/>
                  </a:cubicBezTo>
                  <a:cubicBezTo>
                    <a:pt x="3891" y="12189"/>
                    <a:pt x="2098" y="12584"/>
                    <a:pt x="1611" y="12949"/>
                  </a:cubicBezTo>
                  <a:cubicBezTo>
                    <a:pt x="1095" y="13344"/>
                    <a:pt x="0" y="15016"/>
                    <a:pt x="304" y="16110"/>
                  </a:cubicBezTo>
                  <a:cubicBezTo>
                    <a:pt x="608" y="17204"/>
                    <a:pt x="1186" y="19180"/>
                    <a:pt x="1794" y="19788"/>
                  </a:cubicBezTo>
                  <a:cubicBezTo>
                    <a:pt x="1915" y="19909"/>
                    <a:pt x="2067" y="20031"/>
                    <a:pt x="2219" y="20092"/>
                  </a:cubicBezTo>
                  <a:lnTo>
                    <a:pt x="2432" y="20213"/>
                  </a:lnTo>
                  <a:cubicBezTo>
                    <a:pt x="2686" y="20309"/>
                    <a:pt x="2965" y="20354"/>
                    <a:pt x="3261" y="20354"/>
                  </a:cubicBezTo>
                  <a:cubicBezTo>
                    <a:pt x="3531" y="20354"/>
                    <a:pt x="3814" y="20316"/>
                    <a:pt x="4104" y="20244"/>
                  </a:cubicBezTo>
                  <a:cubicBezTo>
                    <a:pt x="4215" y="20224"/>
                    <a:pt x="4330" y="20213"/>
                    <a:pt x="4443" y="20213"/>
                  </a:cubicBezTo>
                  <a:cubicBezTo>
                    <a:pt x="4668" y="20213"/>
                    <a:pt x="4884" y="20254"/>
                    <a:pt x="5046" y="20335"/>
                  </a:cubicBezTo>
                  <a:lnTo>
                    <a:pt x="5289" y="20457"/>
                  </a:lnTo>
                  <a:cubicBezTo>
                    <a:pt x="5624" y="20639"/>
                    <a:pt x="5867" y="20943"/>
                    <a:pt x="5897" y="21216"/>
                  </a:cubicBezTo>
                  <a:cubicBezTo>
                    <a:pt x="5928" y="21672"/>
                    <a:pt x="6080" y="22767"/>
                    <a:pt x="5046" y="24499"/>
                  </a:cubicBezTo>
                  <a:cubicBezTo>
                    <a:pt x="4043" y="26293"/>
                    <a:pt x="3496" y="27296"/>
                    <a:pt x="3891" y="28055"/>
                  </a:cubicBezTo>
                  <a:cubicBezTo>
                    <a:pt x="4256" y="28815"/>
                    <a:pt x="3010" y="30274"/>
                    <a:pt x="2766" y="30973"/>
                  </a:cubicBezTo>
                  <a:cubicBezTo>
                    <a:pt x="2554" y="31642"/>
                    <a:pt x="1824" y="33527"/>
                    <a:pt x="2766" y="34682"/>
                  </a:cubicBezTo>
                  <a:cubicBezTo>
                    <a:pt x="3283" y="35290"/>
                    <a:pt x="3830" y="35806"/>
                    <a:pt x="4408" y="36110"/>
                  </a:cubicBezTo>
                  <a:cubicBezTo>
                    <a:pt x="4560" y="36171"/>
                    <a:pt x="4742" y="36262"/>
                    <a:pt x="4894" y="36323"/>
                  </a:cubicBezTo>
                  <a:cubicBezTo>
                    <a:pt x="5224" y="36441"/>
                    <a:pt x="5536" y="36486"/>
                    <a:pt x="5801" y="36486"/>
                  </a:cubicBezTo>
                  <a:cubicBezTo>
                    <a:pt x="5878" y="36486"/>
                    <a:pt x="5950" y="36482"/>
                    <a:pt x="6019" y="36475"/>
                  </a:cubicBezTo>
                  <a:cubicBezTo>
                    <a:pt x="6931" y="36323"/>
                    <a:pt x="6991" y="36475"/>
                    <a:pt x="7478" y="36201"/>
                  </a:cubicBezTo>
                  <a:cubicBezTo>
                    <a:pt x="7994" y="35958"/>
                    <a:pt x="8359" y="34439"/>
                    <a:pt x="9089" y="33983"/>
                  </a:cubicBezTo>
                  <a:cubicBezTo>
                    <a:pt x="9818" y="33527"/>
                    <a:pt x="10457" y="34135"/>
                    <a:pt x="11216" y="32828"/>
                  </a:cubicBezTo>
                  <a:cubicBezTo>
                    <a:pt x="11976" y="31551"/>
                    <a:pt x="12311" y="31490"/>
                    <a:pt x="12098" y="30426"/>
                  </a:cubicBezTo>
                  <a:cubicBezTo>
                    <a:pt x="11855" y="29362"/>
                    <a:pt x="11885" y="29150"/>
                    <a:pt x="12736" y="28724"/>
                  </a:cubicBezTo>
                  <a:cubicBezTo>
                    <a:pt x="13380" y="28377"/>
                    <a:pt x="14165" y="27990"/>
                    <a:pt x="14713" y="27990"/>
                  </a:cubicBezTo>
                  <a:cubicBezTo>
                    <a:pt x="14838" y="27990"/>
                    <a:pt x="14951" y="28010"/>
                    <a:pt x="15046" y="28055"/>
                  </a:cubicBezTo>
                  <a:cubicBezTo>
                    <a:pt x="15178" y="28102"/>
                    <a:pt x="15358" y="28141"/>
                    <a:pt x="15567" y="28141"/>
                  </a:cubicBezTo>
                  <a:cubicBezTo>
                    <a:pt x="16033" y="28141"/>
                    <a:pt x="16639" y="27949"/>
                    <a:pt x="17144" y="27235"/>
                  </a:cubicBezTo>
                  <a:cubicBezTo>
                    <a:pt x="17660" y="26475"/>
                    <a:pt x="17812" y="26080"/>
                    <a:pt x="17660" y="25958"/>
                  </a:cubicBezTo>
                  <a:cubicBezTo>
                    <a:pt x="17650" y="25953"/>
                    <a:pt x="17637" y="25951"/>
                    <a:pt x="17620" y="25951"/>
                  </a:cubicBezTo>
                  <a:cubicBezTo>
                    <a:pt x="17537" y="25951"/>
                    <a:pt x="17377" y="26014"/>
                    <a:pt x="17174" y="26141"/>
                  </a:cubicBezTo>
                  <a:cubicBezTo>
                    <a:pt x="16775" y="26415"/>
                    <a:pt x="16621" y="26628"/>
                    <a:pt x="16411" y="26628"/>
                  </a:cubicBezTo>
                  <a:cubicBezTo>
                    <a:pt x="16365" y="26628"/>
                    <a:pt x="16316" y="26618"/>
                    <a:pt x="16262" y="26596"/>
                  </a:cubicBezTo>
                  <a:cubicBezTo>
                    <a:pt x="16141" y="26566"/>
                    <a:pt x="15989" y="26414"/>
                    <a:pt x="15806" y="26171"/>
                  </a:cubicBezTo>
                  <a:cubicBezTo>
                    <a:pt x="15077" y="25381"/>
                    <a:pt x="14834" y="25107"/>
                    <a:pt x="14712" y="24286"/>
                  </a:cubicBezTo>
                  <a:cubicBezTo>
                    <a:pt x="14590" y="23405"/>
                    <a:pt x="14165" y="23557"/>
                    <a:pt x="14682" y="22919"/>
                  </a:cubicBezTo>
                  <a:cubicBezTo>
                    <a:pt x="15198" y="22311"/>
                    <a:pt x="14925" y="20365"/>
                    <a:pt x="14621" y="19575"/>
                  </a:cubicBezTo>
                  <a:cubicBezTo>
                    <a:pt x="14390" y="18855"/>
                    <a:pt x="15389" y="17588"/>
                    <a:pt x="15830" y="17588"/>
                  </a:cubicBezTo>
                  <a:cubicBezTo>
                    <a:pt x="15854" y="17588"/>
                    <a:pt x="15877" y="17591"/>
                    <a:pt x="15897" y="17599"/>
                  </a:cubicBezTo>
                  <a:cubicBezTo>
                    <a:pt x="16201" y="17812"/>
                    <a:pt x="16232" y="18542"/>
                    <a:pt x="15593" y="19636"/>
                  </a:cubicBezTo>
                  <a:cubicBezTo>
                    <a:pt x="14894" y="20761"/>
                    <a:pt x="16232" y="21064"/>
                    <a:pt x="15958" y="21612"/>
                  </a:cubicBezTo>
                  <a:cubicBezTo>
                    <a:pt x="15654" y="22189"/>
                    <a:pt x="14712" y="23435"/>
                    <a:pt x="15685" y="24438"/>
                  </a:cubicBezTo>
                  <a:cubicBezTo>
                    <a:pt x="15958" y="24712"/>
                    <a:pt x="16232" y="24894"/>
                    <a:pt x="16444" y="25046"/>
                  </a:cubicBezTo>
                  <a:lnTo>
                    <a:pt x="16688" y="25168"/>
                  </a:lnTo>
                  <a:cubicBezTo>
                    <a:pt x="16880" y="25239"/>
                    <a:pt x="17069" y="25273"/>
                    <a:pt x="17267" y="25273"/>
                  </a:cubicBezTo>
                  <a:cubicBezTo>
                    <a:pt x="17664" y="25273"/>
                    <a:pt x="18096" y="25137"/>
                    <a:pt x="18663" y="24894"/>
                  </a:cubicBezTo>
                  <a:cubicBezTo>
                    <a:pt x="20001" y="24286"/>
                    <a:pt x="21004" y="23344"/>
                    <a:pt x="20153" y="22463"/>
                  </a:cubicBezTo>
                  <a:cubicBezTo>
                    <a:pt x="19271" y="21581"/>
                    <a:pt x="18238" y="20487"/>
                    <a:pt x="19089" y="20183"/>
                  </a:cubicBezTo>
                  <a:cubicBezTo>
                    <a:pt x="19271" y="20115"/>
                    <a:pt x="19402" y="20080"/>
                    <a:pt x="19508" y="20080"/>
                  </a:cubicBezTo>
                  <a:cubicBezTo>
                    <a:pt x="19543" y="20080"/>
                    <a:pt x="19575" y="20084"/>
                    <a:pt x="19606" y="20092"/>
                  </a:cubicBezTo>
                  <a:cubicBezTo>
                    <a:pt x="19758" y="20213"/>
                    <a:pt x="19758" y="20548"/>
                    <a:pt x="20153" y="21125"/>
                  </a:cubicBezTo>
                  <a:cubicBezTo>
                    <a:pt x="20335" y="21368"/>
                    <a:pt x="20487" y="21520"/>
                    <a:pt x="20669" y="21612"/>
                  </a:cubicBezTo>
                  <a:lnTo>
                    <a:pt x="20913" y="21733"/>
                  </a:lnTo>
                  <a:cubicBezTo>
                    <a:pt x="20943" y="21764"/>
                    <a:pt x="21004" y="21764"/>
                    <a:pt x="21065" y="21824"/>
                  </a:cubicBezTo>
                  <a:cubicBezTo>
                    <a:pt x="21125" y="21855"/>
                    <a:pt x="21156" y="21855"/>
                    <a:pt x="21247" y="21885"/>
                  </a:cubicBezTo>
                  <a:cubicBezTo>
                    <a:pt x="21308" y="21916"/>
                    <a:pt x="21338" y="21916"/>
                    <a:pt x="21399" y="21976"/>
                  </a:cubicBezTo>
                  <a:cubicBezTo>
                    <a:pt x="21460" y="22007"/>
                    <a:pt x="21551" y="22037"/>
                    <a:pt x="21581" y="22128"/>
                  </a:cubicBezTo>
                  <a:cubicBezTo>
                    <a:pt x="21733" y="21672"/>
                    <a:pt x="21885" y="21216"/>
                    <a:pt x="22007" y="20761"/>
                  </a:cubicBezTo>
                  <a:cubicBezTo>
                    <a:pt x="23952" y="13770"/>
                    <a:pt x="23527" y="6687"/>
                    <a:pt x="21277" y="395"/>
                  </a:cubicBezTo>
                  <a:cubicBezTo>
                    <a:pt x="21186" y="304"/>
                    <a:pt x="21125" y="274"/>
                    <a:pt x="21034" y="243"/>
                  </a:cubicBezTo>
                  <a:lnTo>
                    <a:pt x="20821" y="122"/>
                  </a:lnTo>
                  <a:cubicBezTo>
                    <a:pt x="20619" y="41"/>
                    <a:pt x="20376" y="0"/>
                    <a:pt x="201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68"/>
            <p:cNvSpPr/>
            <p:nvPr/>
          </p:nvSpPr>
          <p:spPr>
            <a:xfrm>
              <a:off x="6244725" y="1393800"/>
              <a:ext cx="435450" cy="348025"/>
            </a:xfrm>
            <a:custGeom>
              <a:avLst/>
              <a:gdLst/>
              <a:ahLst/>
              <a:cxnLst/>
              <a:rect l="l" t="t" r="r" b="b"/>
              <a:pathLst>
                <a:path w="17418" h="13921" extrusionOk="0">
                  <a:moveTo>
                    <a:pt x="5152" y="0"/>
                  </a:moveTo>
                  <a:cubicBezTo>
                    <a:pt x="4793" y="0"/>
                    <a:pt x="4498" y="178"/>
                    <a:pt x="4013" y="474"/>
                  </a:cubicBezTo>
                  <a:cubicBezTo>
                    <a:pt x="3755" y="615"/>
                    <a:pt x="3508" y="661"/>
                    <a:pt x="3274" y="661"/>
                  </a:cubicBezTo>
                  <a:cubicBezTo>
                    <a:pt x="2845" y="661"/>
                    <a:pt x="2458" y="507"/>
                    <a:pt x="2122" y="507"/>
                  </a:cubicBezTo>
                  <a:cubicBezTo>
                    <a:pt x="1972" y="507"/>
                    <a:pt x="1832" y="537"/>
                    <a:pt x="1703" y="626"/>
                  </a:cubicBezTo>
                  <a:cubicBezTo>
                    <a:pt x="1125" y="990"/>
                    <a:pt x="1" y="1386"/>
                    <a:pt x="1611" y="2054"/>
                  </a:cubicBezTo>
                  <a:cubicBezTo>
                    <a:pt x="1611" y="2054"/>
                    <a:pt x="1672" y="2085"/>
                    <a:pt x="1703" y="2085"/>
                  </a:cubicBezTo>
                  <a:cubicBezTo>
                    <a:pt x="1733" y="2085"/>
                    <a:pt x="1763" y="2146"/>
                    <a:pt x="1824" y="2146"/>
                  </a:cubicBezTo>
                  <a:cubicBezTo>
                    <a:pt x="2311" y="2328"/>
                    <a:pt x="2645" y="2389"/>
                    <a:pt x="2949" y="2449"/>
                  </a:cubicBezTo>
                  <a:cubicBezTo>
                    <a:pt x="3253" y="2480"/>
                    <a:pt x="3496" y="2480"/>
                    <a:pt x="3678" y="2541"/>
                  </a:cubicBezTo>
                  <a:cubicBezTo>
                    <a:pt x="3891" y="2662"/>
                    <a:pt x="4104" y="2905"/>
                    <a:pt x="4286" y="3513"/>
                  </a:cubicBezTo>
                  <a:cubicBezTo>
                    <a:pt x="4773" y="5064"/>
                    <a:pt x="5381" y="5732"/>
                    <a:pt x="5046" y="6553"/>
                  </a:cubicBezTo>
                  <a:cubicBezTo>
                    <a:pt x="4712" y="7343"/>
                    <a:pt x="4013" y="8225"/>
                    <a:pt x="4286" y="8741"/>
                  </a:cubicBezTo>
                  <a:cubicBezTo>
                    <a:pt x="4499" y="9288"/>
                    <a:pt x="4590" y="9471"/>
                    <a:pt x="4286" y="10140"/>
                  </a:cubicBezTo>
                  <a:cubicBezTo>
                    <a:pt x="3952" y="10839"/>
                    <a:pt x="3374" y="11355"/>
                    <a:pt x="4560" y="12845"/>
                  </a:cubicBezTo>
                  <a:cubicBezTo>
                    <a:pt x="4925" y="13331"/>
                    <a:pt x="5320" y="13635"/>
                    <a:pt x="5654" y="13787"/>
                  </a:cubicBezTo>
                  <a:cubicBezTo>
                    <a:pt x="5654" y="13848"/>
                    <a:pt x="5685" y="13848"/>
                    <a:pt x="5685" y="13848"/>
                  </a:cubicBezTo>
                  <a:cubicBezTo>
                    <a:pt x="5834" y="13898"/>
                    <a:pt x="5977" y="13921"/>
                    <a:pt x="6110" y="13921"/>
                  </a:cubicBezTo>
                  <a:cubicBezTo>
                    <a:pt x="6546" y="13921"/>
                    <a:pt x="6882" y="13673"/>
                    <a:pt x="7022" y="13301"/>
                  </a:cubicBezTo>
                  <a:cubicBezTo>
                    <a:pt x="7295" y="12602"/>
                    <a:pt x="7782" y="11751"/>
                    <a:pt x="8754" y="11507"/>
                  </a:cubicBezTo>
                  <a:cubicBezTo>
                    <a:pt x="9478" y="11358"/>
                    <a:pt x="9833" y="10921"/>
                    <a:pt x="10307" y="10921"/>
                  </a:cubicBezTo>
                  <a:cubicBezTo>
                    <a:pt x="10410" y="10921"/>
                    <a:pt x="10519" y="10942"/>
                    <a:pt x="10639" y="10991"/>
                  </a:cubicBezTo>
                  <a:cubicBezTo>
                    <a:pt x="10730" y="11021"/>
                    <a:pt x="10821" y="11082"/>
                    <a:pt x="10882" y="11143"/>
                  </a:cubicBezTo>
                  <a:cubicBezTo>
                    <a:pt x="11095" y="11295"/>
                    <a:pt x="11308" y="11416"/>
                    <a:pt x="11490" y="11477"/>
                  </a:cubicBezTo>
                  <a:cubicBezTo>
                    <a:pt x="11490" y="11477"/>
                    <a:pt x="11551" y="11507"/>
                    <a:pt x="11581" y="11507"/>
                  </a:cubicBezTo>
                  <a:cubicBezTo>
                    <a:pt x="11804" y="11601"/>
                    <a:pt x="12032" y="11654"/>
                    <a:pt x="12250" y="11654"/>
                  </a:cubicBezTo>
                  <a:cubicBezTo>
                    <a:pt x="12597" y="11654"/>
                    <a:pt x="12919" y="11520"/>
                    <a:pt x="13162" y="11203"/>
                  </a:cubicBezTo>
                  <a:cubicBezTo>
                    <a:pt x="13739" y="10565"/>
                    <a:pt x="13405" y="9775"/>
                    <a:pt x="13770" y="9501"/>
                  </a:cubicBezTo>
                  <a:cubicBezTo>
                    <a:pt x="14165" y="9228"/>
                    <a:pt x="15350" y="8741"/>
                    <a:pt x="15229" y="8164"/>
                  </a:cubicBezTo>
                  <a:cubicBezTo>
                    <a:pt x="15107" y="7617"/>
                    <a:pt x="13983" y="7343"/>
                    <a:pt x="15107" y="6766"/>
                  </a:cubicBezTo>
                  <a:cubicBezTo>
                    <a:pt x="16201" y="6188"/>
                    <a:pt x="17356" y="6097"/>
                    <a:pt x="17387" y="5702"/>
                  </a:cubicBezTo>
                  <a:cubicBezTo>
                    <a:pt x="17417" y="5337"/>
                    <a:pt x="17022" y="4912"/>
                    <a:pt x="15958" y="4243"/>
                  </a:cubicBezTo>
                  <a:cubicBezTo>
                    <a:pt x="14894" y="3513"/>
                    <a:pt x="15046" y="3057"/>
                    <a:pt x="14378" y="2510"/>
                  </a:cubicBezTo>
                  <a:cubicBezTo>
                    <a:pt x="13891" y="2146"/>
                    <a:pt x="12858" y="1598"/>
                    <a:pt x="12068" y="1264"/>
                  </a:cubicBezTo>
                  <a:cubicBezTo>
                    <a:pt x="11916" y="1203"/>
                    <a:pt x="11794" y="1142"/>
                    <a:pt x="11703" y="1112"/>
                  </a:cubicBezTo>
                  <a:cubicBezTo>
                    <a:pt x="11607" y="1074"/>
                    <a:pt x="11511" y="1035"/>
                    <a:pt x="11461" y="1035"/>
                  </a:cubicBezTo>
                  <a:cubicBezTo>
                    <a:pt x="11432" y="1035"/>
                    <a:pt x="11418" y="1048"/>
                    <a:pt x="11429" y="1082"/>
                  </a:cubicBezTo>
                  <a:cubicBezTo>
                    <a:pt x="11299" y="1042"/>
                    <a:pt x="11160" y="1026"/>
                    <a:pt x="11016" y="1026"/>
                  </a:cubicBezTo>
                  <a:cubicBezTo>
                    <a:pt x="10412" y="1026"/>
                    <a:pt x="9716" y="1308"/>
                    <a:pt x="9205" y="1308"/>
                  </a:cubicBezTo>
                  <a:cubicBezTo>
                    <a:pt x="9096" y="1308"/>
                    <a:pt x="8996" y="1295"/>
                    <a:pt x="8906" y="1264"/>
                  </a:cubicBezTo>
                  <a:cubicBezTo>
                    <a:pt x="8876" y="1264"/>
                    <a:pt x="8876" y="1234"/>
                    <a:pt x="8846" y="1234"/>
                  </a:cubicBezTo>
                  <a:cubicBezTo>
                    <a:pt x="8835" y="1234"/>
                    <a:pt x="8760" y="1245"/>
                    <a:pt x="8627" y="1245"/>
                  </a:cubicBezTo>
                  <a:cubicBezTo>
                    <a:pt x="8384" y="1245"/>
                    <a:pt x="7946" y="1207"/>
                    <a:pt x="7356" y="990"/>
                  </a:cubicBezTo>
                  <a:cubicBezTo>
                    <a:pt x="7326" y="960"/>
                    <a:pt x="7235" y="960"/>
                    <a:pt x="7204" y="930"/>
                  </a:cubicBezTo>
                  <a:cubicBezTo>
                    <a:pt x="7022" y="808"/>
                    <a:pt x="6779" y="717"/>
                    <a:pt x="6566" y="565"/>
                  </a:cubicBezTo>
                  <a:cubicBezTo>
                    <a:pt x="6262" y="383"/>
                    <a:pt x="6019" y="231"/>
                    <a:pt x="5806" y="170"/>
                  </a:cubicBezTo>
                  <a:cubicBezTo>
                    <a:pt x="5776" y="170"/>
                    <a:pt x="5715" y="109"/>
                    <a:pt x="5685" y="109"/>
                  </a:cubicBezTo>
                  <a:cubicBezTo>
                    <a:pt x="5480" y="35"/>
                    <a:pt x="5310" y="0"/>
                    <a:pt x="51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68"/>
            <p:cNvSpPr/>
            <p:nvPr/>
          </p:nvSpPr>
          <p:spPr>
            <a:xfrm>
              <a:off x="6117075" y="1325200"/>
              <a:ext cx="192275" cy="100850"/>
            </a:xfrm>
            <a:custGeom>
              <a:avLst/>
              <a:gdLst/>
              <a:ahLst/>
              <a:cxnLst/>
              <a:rect l="l" t="t" r="r" b="b"/>
              <a:pathLst>
                <a:path w="7691" h="4034" extrusionOk="0">
                  <a:moveTo>
                    <a:pt x="3478" y="0"/>
                  </a:moveTo>
                  <a:cubicBezTo>
                    <a:pt x="3281" y="0"/>
                    <a:pt x="3084" y="43"/>
                    <a:pt x="2888" y="148"/>
                  </a:cubicBezTo>
                  <a:cubicBezTo>
                    <a:pt x="2097" y="513"/>
                    <a:pt x="1216" y="391"/>
                    <a:pt x="851" y="1120"/>
                  </a:cubicBezTo>
                  <a:cubicBezTo>
                    <a:pt x="456" y="1850"/>
                    <a:pt x="0" y="2975"/>
                    <a:pt x="1064" y="3552"/>
                  </a:cubicBezTo>
                  <a:cubicBezTo>
                    <a:pt x="1246" y="3674"/>
                    <a:pt x="1398" y="3734"/>
                    <a:pt x="1611" y="3826"/>
                  </a:cubicBezTo>
                  <a:cubicBezTo>
                    <a:pt x="1672" y="3826"/>
                    <a:pt x="1702" y="3856"/>
                    <a:pt x="1763" y="3856"/>
                  </a:cubicBezTo>
                  <a:cubicBezTo>
                    <a:pt x="2059" y="3972"/>
                    <a:pt x="2333" y="4033"/>
                    <a:pt x="2594" y="4033"/>
                  </a:cubicBezTo>
                  <a:cubicBezTo>
                    <a:pt x="2951" y="4033"/>
                    <a:pt x="3284" y="3919"/>
                    <a:pt x="3617" y="3674"/>
                  </a:cubicBezTo>
                  <a:cubicBezTo>
                    <a:pt x="4377" y="3096"/>
                    <a:pt x="4255" y="2610"/>
                    <a:pt x="4255" y="2579"/>
                  </a:cubicBezTo>
                  <a:cubicBezTo>
                    <a:pt x="4255" y="2524"/>
                    <a:pt x="4102" y="1957"/>
                    <a:pt x="4709" y="1957"/>
                  </a:cubicBezTo>
                  <a:cubicBezTo>
                    <a:pt x="4764" y="1957"/>
                    <a:pt x="4826" y="1961"/>
                    <a:pt x="4894" y="1972"/>
                  </a:cubicBezTo>
                  <a:cubicBezTo>
                    <a:pt x="5107" y="2002"/>
                    <a:pt x="5258" y="2032"/>
                    <a:pt x="5350" y="2063"/>
                  </a:cubicBezTo>
                  <a:cubicBezTo>
                    <a:pt x="5410" y="2124"/>
                    <a:pt x="5410" y="2124"/>
                    <a:pt x="5441" y="2124"/>
                  </a:cubicBezTo>
                  <a:cubicBezTo>
                    <a:pt x="5471" y="2154"/>
                    <a:pt x="5532" y="2154"/>
                    <a:pt x="5593" y="2184"/>
                  </a:cubicBezTo>
                  <a:cubicBezTo>
                    <a:pt x="5623" y="2215"/>
                    <a:pt x="5684" y="2215"/>
                    <a:pt x="5745" y="2276"/>
                  </a:cubicBezTo>
                  <a:cubicBezTo>
                    <a:pt x="5745" y="2306"/>
                    <a:pt x="5775" y="2306"/>
                    <a:pt x="5775" y="2306"/>
                  </a:cubicBezTo>
                  <a:cubicBezTo>
                    <a:pt x="5881" y="2341"/>
                    <a:pt x="6006" y="2376"/>
                    <a:pt x="6164" y="2376"/>
                  </a:cubicBezTo>
                  <a:cubicBezTo>
                    <a:pt x="6279" y="2376"/>
                    <a:pt x="6411" y="2357"/>
                    <a:pt x="6566" y="2306"/>
                  </a:cubicBezTo>
                  <a:cubicBezTo>
                    <a:pt x="7447" y="2063"/>
                    <a:pt x="7690" y="1880"/>
                    <a:pt x="7447" y="1698"/>
                  </a:cubicBezTo>
                  <a:cubicBezTo>
                    <a:pt x="7265" y="1546"/>
                    <a:pt x="6626" y="1120"/>
                    <a:pt x="5897" y="817"/>
                  </a:cubicBezTo>
                  <a:cubicBezTo>
                    <a:pt x="5806" y="786"/>
                    <a:pt x="5714" y="756"/>
                    <a:pt x="5623" y="695"/>
                  </a:cubicBezTo>
                  <a:cubicBezTo>
                    <a:pt x="5502" y="665"/>
                    <a:pt x="5410" y="634"/>
                    <a:pt x="5319" y="604"/>
                  </a:cubicBezTo>
                  <a:cubicBezTo>
                    <a:pt x="5198" y="543"/>
                    <a:pt x="5137" y="513"/>
                    <a:pt x="5015" y="482"/>
                  </a:cubicBezTo>
                  <a:cubicBezTo>
                    <a:pt x="4894" y="452"/>
                    <a:pt x="4742" y="361"/>
                    <a:pt x="4651" y="330"/>
                  </a:cubicBezTo>
                  <a:cubicBezTo>
                    <a:pt x="4529" y="300"/>
                    <a:pt x="4377" y="209"/>
                    <a:pt x="4255" y="178"/>
                  </a:cubicBezTo>
                  <a:cubicBezTo>
                    <a:pt x="3996" y="74"/>
                    <a:pt x="3737" y="0"/>
                    <a:pt x="34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68"/>
            <p:cNvSpPr/>
            <p:nvPr/>
          </p:nvSpPr>
          <p:spPr>
            <a:xfrm>
              <a:off x="6102625" y="1426900"/>
              <a:ext cx="161875" cy="200650"/>
            </a:xfrm>
            <a:custGeom>
              <a:avLst/>
              <a:gdLst/>
              <a:ahLst/>
              <a:cxnLst/>
              <a:rect l="l" t="t" r="r" b="b"/>
              <a:pathLst>
                <a:path w="6475" h="8026" extrusionOk="0">
                  <a:moveTo>
                    <a:pt x="1490" y="1"/>
                  </a:moveTo>
                  <a:cubicBezTo>
                    <a:pt x="426" y="305"/>
                    <a:pt x="365" y="1"/>
                    <a:pt x="304" y="639"/>
                  </a:cubicBezTo>
                  <a:cubicBezTo>
                    <a:pt x="274" y="1217"/>
                    <a:pt x="1" y="2159"/>
                    <a:pt x="1034" y="2584"/>
                  </a:cubicBezTo>
                  <a:cubicBezTo>
                    <a:pt x="1034" y="2645"/>
                    <a:pt x="1064" y="2645"/>
                    <a:pt x="1064" y="2645"/>
                  </a:cubicBezTo>
                  <a:cubicBezTo>
                    <a:pt x="1125" y="2645"/>
                    <a:pt x="1156" y="2676"/>
                    <a:pt x="1186" y="2676"/>
                  </a:cubicBezTo>
                  <a:cubicBezTo>
                    <a:pt x="1368" y="2767"/>
                    <a:pt x="1520" y="2828"/>
                    <a:pt x="1672" y="2858"/>
                  </a:cubicBezTo>
                  <a:cubicBezTo>
                    <a:pt x="1824" y="2949"/>
                    <a:pt x="1946" y="2980"/>
                    <a:pt x="2067" y="3010"/>
                  </a:cubicBezTo>
                  <a:cubicBezTo>
                    <a:pt x="2098" y="3010"/>
                    <a:pt x="2128" y="3071"/>
                    <a:pt x="2189" y="3071"/>
                  </a:cubicBezTo>
                  <a:cubicBezTo>
                    <a:pt x="2463" y="3223"/>
                    <a:pt x="2645" y="3314"/>
                    <a:pt x="2706" y="3618"/>
                  </a:cubicBezTo>
                  <a:cubicBezTo>
                    <a:pt x="2858" y="4195"/>
                    <a:pt x="2402" y="4621"/>
                    <a:pt x="2584" y="5563"/>
                  </a:cubicBezTo>
                  <a:cubicBezTo>
                    <a:pt x="2736" y="6354"/>
                    <a:pt x="3587" y="7691"/>
                    <a:pt x="4256" y="7995"/>
                  </a:cubicBezTo>
                  <a:lnTo>
                    <a:pt x="4286" y="7995"/>
                  </a:lnTo>
                  <a:cubicBezTo>
                    <a:pt x="4408" y="8025"/>
                    <a:pt x="4499" y="8025"/>
                    <a:pt x="4590" y="8025"/>
                  </a:cubicBezTo>
                  <a:cubicBezTo>
                    <a:pt x="5320" y="7934"/>
                    <a:pt x="4712" y="6749"/>
                    <a:pt x="5046" y="6323"/>
                  </a:cubicBezTo>
                  <a:cubicBezTo>
                    <a:pt x="5411" y="5898"/>
                    <a:pt x="5988" y="6202"/>
                    <a:pt x="6049" y="5594"/>
                  </a:cubicBezTo>
                  <a:cubicBezTo>
                    <a:pt x="6110" y="4986"/>
                    <a:pt x="6475" y="5381"/>
                    <a:pt x="5776" y="4226"/>
                  </a:cubicBezTo>
                  <a:cubicBezTo>
                    <a:pt x="5107" y="3132"/>
                    <a:pt x="5229" y="2615"/>
                    <a:pt x="4864" y="1885"/>
                  </a:cubicBezTo>
                  <a:cubicBezTo>
                    <a:pt x="4651" y="1460"/>
                    <a:pt x="4347" y="1125"/>
                    <a:pt x="4043" y="1004"/>
                  </a:cubicBezTo>
                  <a:lnTo>
                    <a:pt x="4013" y="1004"/>
                  </a:lnTo>
                  <a:cubicBezTo>
                    <a:pt x="3937" y="974"/>
                    <a:pt x="3846" y="958"/>
                    <a:pt x="3762" y="958"/>
                  </a:cubicBezTo>
                  <a:cubicBezTo>
                    <a:pt x="3678" y="958"/>
                    <a:pt x="3602" y="974"/>
                    <a:pt x="3557" y="1004"/>
                  </a:cubicBezTo>
                  <a:cubicBezTo>
                    <a:pt x="3557" y="1004"/>
                    <a:pt x="3131" y="518"/>
                    <a:pt x="2523" y="244"/>
                  </a:cubicBezTo>
                  <a:cubicBezTo>
                    <a:pt x="2493" y="244"/>
                    <a:pt x="2493" y="214"/>
                    <a:pt x="2432" y="214"/>
                  </a:cubicBezTo>
                  <a:cubicBezTo>
                    <a:pt x="2189" y="92"/>
                    <a:pt x="1824" y="62"/>
                    <a:pt x="14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68"/>
            <p:cNvSpPr/>
            <p:nvPr/>
          </p:nvSpPr>
          <p:spPr>
            <a:xfrm>
              <a:off x="5550950" y="1285575"/>
              <a:ext cx="715075" cy="1422075"/>
            </a:xfrm>
            <a:custGeom>
              <a:avLst/>
              <a:gdLst/>
              <a:ahLst/>
              <a:cxnLst/>
              <a:rect l="l" t="t" r="r" b="b"/>
              <a:pathLst>
                <a:path w="28603" h="56883" extrusionOk="0">
                  <a:moveTo>
                    <a:pt x="6809" y="0"/>
                  </a:moveTo>
                  <a:cubicBezTo>
                    <a:pt x="4347" y="1429"/>
                    <a:pt x="2067" y="3161"/>
                    <a:pt x="0" y="5168"/>
                  </a:cubicBezTo>
                  <a:cubicBezTo>
                    <a:pt x="190" y="5204"/>
                    <a:pt x="391" y="5221"/>
                    <a:pt x="597" y="5221"/>
                  </a:cubicBezTo>
                  <a:cubicBezTo>
                    <a:pt x="1249" y="5221"/>
                    <a:pt x="1960" y="5049"/>
                    <a:pt x="2584" y="4772"/>
                  </a:cubicBezTo>
                  <a:cubicBezTo>
                    <a:pt x="3063" y="4533"/>
                    <a:pt x="3523" y="4419"/>
                    <a:pt x="3969" y="4419"/>
                  </a:cubicBezTo>
                  <a:cubicBezTo>
                    <a:pt x="4315" y="4419"/>
                    <a:pt x="4653" y="4488"/>
                    <a:pt x="4985" y="4620"/>
                  </a:cubicBezTo>
                  <a:cubicBezTo>
                    <a:pt x="5623" y="4924"/>
                    <a:pt x="6201" y="5441"/>
                    <a:pt x="6566" y="6201"/>
                  </a:cubicBezTo>
                  <a:cubicBezTo>
                    <a:pt x="7386" y="7812"/>
                    <a:pt x="8450" y="9514"/>
                    <a:pt x="9271" y="11247"/>
                  </a:cubicBezTo>
                  <a:cubicBezTo>
                    <a:pt x="10061" y="13010"/>
                    <a:pt x="8329" y="14225"/>
                    <a:pt x="7143" y="16232"/>
                  </a:cubicBezTo>
                  <a:cubicBezTo>
                    <a:pt x="5958" y="18207"/>
                    <a:pt x="5471" y="20730"/>
                    <a:pt x="7903" y="23162"/>
                  </a:cubicBezTo>
                  <a:cubicBezTo>
                    <a:pt x="7910" y="23164"/>
                    <a:pt x="7917" y="23165"/>
                    <a:pt x="7924" y="23165"/>
                  </a:cubicBezTo>
                  <a:cubicBezTo>
                    <a:pt x="8018" y="23165"/>
                    <a:pt x="8148" y="22939"/>
                    <a:pt x="7782" y="21277"/>
                  </a:cubicBezTo>
                  <a:cubicBezTo>
                    <a:pt x="7460" y="19748"/>
                    <a:pt x="7753" y="19213"/>
                    <a:pt x="8098" y="19213"/>
                  </a:cubicBezTo>
                  <a:cubicBezTo>
                    <a:pt x="8144" y="19213"/>
                    <a:pt x="8191" y="19223"/>
                    <a:pt x="8237" y="19241"/>
                  </a:cubicBezTo>
                  <a:cubicBezTo>
                    <a:pt x="8359" y="19271"/>
                    <a:pt x="8481" y="19393"/>
                    <a:pt x="8541" y="19514"/>
                  </a:cubicBezTo>
                  <a:cubicBezTo>
                    <a:pt x="8937" y="20061"/>
                    <a:pt x="10730" y="24074"/>
                    <a:pt x="10335" y="24833"/>
                  </a:cubicBezTo>
                  <a:cubicBezTo>
                    <a:pt x="9970" y="25593"/>
                    <a:pt x="9149" y="28025"/>
                    <a:pt x="10456" y="28694"/>
                  </a:cubicBezTo>
                  <a:cubicBezTo>
                    <a:pt x="11733" y="29393"/>
                    <a:pt x="13070" y="31581"/>
                    <a:pt x="13405" y="33435"/>
                  </a:cubicBezTo>
                  <a:cubicBezTo>
                    <a:pt x="13344" y="33496"/>
                    <a:pt x="11824" y="34013"/>
                    <a:pt x="11520" y="35016"/>
                  </a:cubicBezTo>
                  <a:cubicBezTo>
                    <a:pt x="11216" y="35989"/>
                    <a:pt x="9271" y="38846"/>
                    <a:pt x="10456" y="40396"/>
                  </a:cubicBezTo>
                  <a:cubicBezTo>
                    <a:pt x="11642" y="41946"/>
                    <a:pt x="12250" y="41946"/>
                    <a:pt x="11186" y="43922"/>
                  </a:cubicBezTo>
                  <a:cubicBezTo>
                    <a:pt x="10152" y="45958"/>
                    <a:pt x="9666" y="49028"/>
                    <a:pt x="8511" y="49606"/>
                  </a:cubicBezTo>
                  <a:cubicBezTo>
                    <a:pt x="7386" y="50123"/>
                    <a:pt x="7569" y="49697"/>
                    <a:pt x="6535" y="51946"/>
                  </a:cubicBezTo>
                  <a:cubicBezTo>
                    <a:pt x="6505" y="52068"/>
                    <a:pt x="5623" y="53952"/>
                    <a:pt x="6353" y="54712"/>
                  </a:cubicBezTo>
                  <a:cubicBezTo>
                    <a:pt x="6930" y="55381"/>
                    <a:pt x="7934" y="56506"/>
                    <a:pt x="8693" y="56810"/>
                  </a:cubicBezTo>
                  <a:cubicBezTo>
                    <a:pt x="8777" y="56860"/>
                    <a:pt x="8861" y="56882"/>
                    <a:pt x="8939" y="56882"/>
                  </a:cubicBezTo>
                  <a:cubicBezTo>
                    <a:pt x="9004" y="56882"/>
                    <a:pt x="9064" y="56867"/>
                    <a:pt x="9119" y="56840"/>
                  </a:cubicBezTo>
                  <a:cubicBezTo>
                    <a:pt x="9757" y="56597"/>
                    <a:pt x="8085" y="54621"/>
                    <a:pt x="8997" y="53436"/>
                  </a:cubicBezTo>
                  <a:cubicBezTo>
                    <a:pt x="9909" y="52250"/>
                    <a:pt x="14073" y="51642"/>
                    <a:pt x="14621" y="50579"/>
                  </a:cubicBezTo>
                  <a:cubicBezTo>
                    <a:pt x="15198" y="49515"/>
                    <a:pt x="16292" y="48481"/>
                    <a:pt x="17660" y="48086"/>
                  </a:cubicBezTo>
                  <a:cubicBezTo>
                    <a:pt x="17801" y="48030"/>
                    <a:pt x="17930" y="48006"/>
                    <a:pt x="18045" y="48006"/>
                  </a:cubicBezTo>
                  <a:cubicBezTo>
                    <a:pt x="18177" y="48006"/>
                    <a:pt x="18292" y="48037"/>
                    <a:pt x="18390" y="48086"/>
                  </a:cubicBezTo>
                  <a:cubicBezTo>
                    <a:pt x="18542" y="48147"/>
                    <a:pt x="18663" y="48208"/>
                    <a:pt x="18785" y="48329"/>
                  </a:cubicBezTo>
                  <a:cubicBezTo>
                    <a:pt x="18846" y="48451"/>
                    <a:pt x="18967" y="48512"/>
                    <a:pt x="19119" y="48603"/>
                  </a:cubicBezTo>
                  <a:cubicBezTo>
                    <a:pt x="19175" y="48619"/>
                    <a:pt x="19236" y="48629"/>
                    <a:pt x="19303" y="48629"/>
                  </a:cubicBezTo>
                  <a:cubicBezTo>
                    <a:pt x="19491" y="48629"/>
                    <a:pt x="19734" y="48553"/>
                    <a:pt x="20092" y="48329"/>
                  </a:cubicBezTo>
                  <a:cubicBezTo>
                    <a:pt x="21551" y="47387"/>
                    <a:pt x="21216" y="45898"/>
                    <a:pt x="22645" y="44955"/>
                  </a:cubicBezTo>
                  <a:cubicBezTo>
                    <a:pt x="24134" y="43983"/>
                    <a:pt x="25077" y="44621"/>
                    <a:pt x="24742" y="42554"/>
                  </a:cubicBezTo>
                  <a:cubicBezTo>
                    <a:pt x="24438" y="40548"/>
                    <a:pt x="23101" y="38998"/>
                    <a:pt x="23253" y="38177"/>
                  </a:cubicBezTo>
                  <a:cubicBezTo>
                    <a:pt x="23405" y="37387"/>
                    <a:pt x="23101" y="36931"/>
                    <a:pt x="21004" y="36019"/>
                  </a:cubicBezTo>
                  <a:cubicBezTo>
                    <a:pt x="19210" y="35259"/>
                    <a:pt x="19666" y="34043"/>
                    <a:pt x="18116" y="33375"/>
                  </a:cubicBezTo>
                  <a:cubicBezTo>
                    <a:pt x="18086" y="33375"/>
                    <a:pt x="18055" y="33314"/>
                    <a:pt x="17994" y="33314"/>
                  </a:cubicBezTo>
                  <a:cubicBezTo>
                    <a:pt x="17751" y="33223"/>
                    <a:pt x="17387" y="33131"/>
                    <a:pt x="17022" y="33071"/>
                  </a:cubicBezTo>
                  <a:cubicBezTo>
                    <a:pt x="16687" y="32979"/>
                    <a:pt x="16323" y="32919"/>
                    <a:pt x="16080" y="32797"/>
                  </a:cubicBezTo>
                  <a:cubicBezTo>
                    <a:pt x="16019" y="32767"/>
                    <a:pt x="15958" y="32767"/>
                    <a:pt x="15928" y="32706"/>
                  </a:cubicBezTo>
                  <a:cubicBezTo>
                    <a:pt x="13952" y="31885"/>
                    <a:pt x="13648" y="30031"/>
                    <a:pt x="13587" y="28876"/>
                  </a:cubicBezTo>
                  <a:cubicBezTo>
                    <a:pt x="13587" y="27751"/>
                    <a:pt x="13192" y="27174"/>
                    <a:pt x="12493" y="26870"/>
                  </a:cubicBezTo>
                  <a:cubicBezTo>
                    <a:pt x="12432" y="26870"/>
                    <a:pt x="12341" y="26840"/>
                    <a:pt x="12219" y="26779"/>
                  </a:cubicBezTo>
                  <a:cubicBezTo>
                    <a:pt x="11617" y="26505"/>
                    <a:pt x="12173" y="24385"/>
                    <a:pt x="13487" y="24385"/>
                  </a:cubicBezTo>
                  <a:cubicBezTo>
                    <a:pt x="13633" y="24385"/>
                    <a:pt x="13788" y="24411"/>
                    <a:pt x="13952" y="24469"/>
                  </a:cubicBezTo>
                  <a:cubicBezTo>
                    <a:pt x="14560" y="24712"/>
                    <a:pt x="15046" y="25198"/>
                    <a:pt x="15472" y="25624"/>
                  </a:cubicBezTo>
                  <a:cubicBezTo>
                    <a:pt x="15867" y="26019"/>
                    <a:pt x="16232" y="26444"/>
                    <a:pt x="16535" y="26566"/>
                  </a:cubicBezTo>
                  <a:cubicBezTo>
                    <a:pt x="16576" y="26566"/>
                    <a:pt x="16630" y="26580"/>
                    <a:pt x="16680" y="26580"/>
                  </a:cubicBezTo>
                  <a:cubicBezTo>
                    <a:pt x="16704" y="26580"/>
                    <a:pt x="16728" y="26576"/>
                    <a:pt x="16748" y="26566"/>
                  </a:cubicBezTo>
                  <a:cubicBezTo>
                    <a:pt x="17356" y="26384"/>
                    <a:pt x="15654" y="25320"/>
                    <a:pt x="16687" y="24165"/>
                  </a:cubicBezTo>
                  <a:cubicBezTo>
                    <a:pt x="17721" y="23040"/>
                    <a:pt x="17508" y="23587"/>
                    <a:pt x="18815" y="22919"/>
                  </a:cubicBezTo>
                  <a:cubicBezTo>
                    <a:pt x="20092" y="22189"/>
                    <a:pt x="19089" y="22159"/>
                    <a:pt x="20183" y="21581"/>
                  </a:cubicBezTo>
                  <a:cubicBezTo>
                    <a:pt x="21277" y="21004"/>
                    <a:pt x="22037" y="20001"/>
                    <a:pt x="23435" y="19332"/>
                  </a:cubicBezTo>
                  <a:cubicBezTo>
                    <a:pt x="23577" y="19261"/>
                    <a:pt x="23712" y="19236"/>
                    <a:pt x="23840" y="19236"/>
                  </a:cubicBezTo>
                  <a:cubicBezTo>
                    <a:pt x="23987" y="19236"/>
                    <a:pt x="24126" y="19269"/>
                    <a:pt x="24256" y="19301"/>
                  </a:cubicBezTo>
                  <a:cubicBezTo>
                    <a:pt x="24469" y="19393"/>
                    <a:pt x="24621" y="19575"/>
                    <a:pt x="24803" y="19727"/>
                  </a:cubicBezTo>
                  <a:cubicBezTo>
                    <a:pt x="25016" y="19879"/>
                    <a:pt x="25168" y="20031"/>
                    <a:pt x="25381" y="20153"/>
                  </a:cubicBezTo>
                  <a:cubicBezTo>
                    <a:pt x="25458" y="20178"/>
                    <a:pt x="25541" y="20195"/>
                    <a:pt x="25631" y="20195"/>
                  </a:cubicBezTo>
                  <a:cubicBezTo>
                    <a:pt x="25857" y="20195"/>
                    <a:pt x="26127" y="20092"/>
                    <a:pt x="26475" y="19788"/>
                  </a:cubicBezTo>
                  <a:cubicBezTo>
                    <a:pt x="28055" y="18481"/>
                    <a:pt x="28603" y="16353"/>
                    <a:pt x="26779" y="15228"/>
                  </a:cubicBezTo>
                  <a:cubicBezTo>
                    <a:pt x="26019" y="14773"/>
                    <a:pt x="25350" y="14286"/>
                    <a:pt x="24651" y="14013"/>
                  </a:cubicBezTo>
                  <a:cubicBezTo>
                    <a:pt x="24621" y="13982"/>
                    <a:pt x="24560" y="13982"/>
                    <a:pt x="24499" y="13952"/>
                  </a:cubicBezTo>
                  <a:cubicBezTo>
                    <a:pt x="24176" y="13833"/>
                    <a:pt x="23869" y="13761"/>
                    <a:pt x="23579" y="13761"/>
                  </a:cubicBezTo>
                  <a:cubicBezTo>
                    <a:pt x="23051" y="13761"/>
                    <a:pt x="22582" y="14003"/>
                    <a:pt x="22189" y="14651"/>
                  </a:cubicBezTo>
                  <a:cubicBezTo>
                    <a:pt x="21532" y="15691"/>
                    <a:pt x="21023" y="16189"/>
                    <a:pt x="20618" y="16189"/>
                  </a:cubicBezTo>
                  <a:cubicBezTo>
                    <a:pt x="20573" y="16189"/>
                    <a:pt x="20529" y="16183"/>
                    <a:pt x="20487" y="16171"/>
                  </a:cubicBezTo>
                  <a:cubicBezTo>
                    <a:pt x="20244" y="16080"/>
                    <a:pt x="20092" y="15806"/>
                    <a:pt x="19940" y="15411"/>
                  </a:cubicBezTo>
                  <a:cubicBezTo>
                    <a:pt x="19484" y="14073"/>
                    <a:pt x="16535" y="11672"/>
                    <a:pt x="19150" y="10760"/>
                  </a:cubicBezTo>
                  <a:cubicBezTo>
                    <a:pt x="21764" y="9848"/>
                    <a:pt x="22584" y="10487"/>
                    <a:pt x="22189" y="8906"/>
                  </a:cubicBezTo>
                  <a:cubicBezTo>
                    <a:pt x="21885" y="7660"/>
                    <a:pt x="21460" y="6049"/>
                    <a:pt x="21216" y="5927"/>
                  </a:cubicBezTo>
                  <a:cubicBezTo>
                    <a:pt x="21207" y="5924"/>
                    <a:pt x="21198" y="5923"/>
                    <a:pt x="21189" y="5923"/>
                  </a:cubicBezTo>
                  <a:cubicBezTo>
                    <a:pt x="21113" y="5923"/>
                    <a:pt x="21058" y="6040"/>
                    <a:pt x="21004" y="6231"/>
                  </a:cubicBezTo>
                  <a:cubicBezTo>
                    <a:pt x="20851" y="7119"/>
                    <a:pt x="20614" y="8156"/>
                    <a:pt x="19762" y="8156"/>
                  </a:cubicBezTo>
                  <a:cubicBezTo>
                    <a:pt x="19594" y="8156"/>
                    <a:pt x="19401" y="8115"/>
                    <a:pt x="19180" y="8025"/>
                  </a:cubicBezTo>
                  <a:cubicBezTo>
                    <a:pt x="17873" y="7386"/>
                    <a:pt x="16019" y="6809"/>
                    <a:pt x="15684" y="5867"/>
                  </a:cubicBezTo>
                  <a:cubicBezTo>
                    <a:pt x="15380" y="4985"/>
                    <a:pt x="14681" y="3891"/>
                    <a:pt x="13800" y="3557"/>
                  </a:cubicBezTo>
                  <a:cubicBezTo>
                    <a:pt x="13557" y="3465"/>
                    <a:pt x="13253" y="3344"/>
                    <a:pt x="12766" y="3161"/>
                  </a:cubicBezTo>
                  <a:cubicBezTo>
                    <a:pt x="12736" y="3131"/>
                    <a:pt x="12645" y="3131"/>
                    <a:pt x="12584" y="3101"/>
                  </a:cubicBezTo>
                  <a:cubicBezTo>
                    <a:pt x="11939" y="2852"/>
                    <a:pt x="11233" y="2604"/>
                    <a:pt x="10830" y="2604"/>
                  </a:cubicBezTo>
                  <a:cubicBezTo>
                    <a:pt x="10739" y="2604"/>
                    <a:pt x="10664" y="2617"/>
                    <a:pt x="10608" y="2645"/>
                  </a:cubicBezTo>
                  <a:cubicBezTo>
                    <a:pt x="10245" y="2827"/>
                    <a:pt x="10068" y="3076"/>
                    <a:pt x="9709" y="3076"/>
                  </a:cubicBezTo>
                  <a:cubicBezTo>
                    <a:pt x="9589" y="3076"/>
                    <a:pt x="9447" y="3048"/>
                    <a:pt x="9271" y="2979"/>
                  </a:cubicBezTo>
                  <a:cubicBezTo>
                    <a:pt x="9241" y="2918"/>
                    <a:pt x="8602" y="2098"/>
                    <a:pt x="7569" y="760"/>
                  </a:cubicBezTo>
                  <a:cubicBezTo>
                    <a:pt x="7386" y="547"/>
                    <a:pt x="7113" y="274"/>
                    <a:pt x="68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6">
  <p:cSld name="CUSTOM_55">
    <p:spTree>
      <p:nvGrpSpPr>
        <p:cNvPr id="1" name="Shape 1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8" name="Google Shape;1768;p69"/>
          <p:cNvSpPr/>
          <p:nvPr/>
        </p:nvSpPr>
        <p:spPr>
          <a:xfrm rot="288678" flipH="1">
            <a:off x="-1260167" y="932436"/>
            <a:ext cx="4658411" cy="476518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9" name="Google Shape;1769;p69"/>
          <p:cNvSpPr/>
          <p:nvPr/>
        </p:nvSpPr>
        <p:spPr>
          <a:xfrm>
            <a:off x="2133225" y="276648"/>
            <a:ext cx="1522302" cy="1342795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70" name="Google Shape;1770;p69"/>
          <p:cNvGrpSpPr/>
          <p:nvPr/>
        </p:nvGrpSpPr>
        <p:grpSpPr>
          <a:xfrm>
            <a:off x="713218" y="2026831"/>
            <a:ext cx="2270935" cy="2260334"/>
            <a:chOff x="6762468" y="1386456"/>
            <a:chExt cx="2270935" cy="2260334"/>
          </a:xfrm>
        </p:grpSpPr>
        <p:sp>
          <p:nvSpPr>
            <p:cNvPr id="1771" name="Google Shape;1771;p69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69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69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69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69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69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69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69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69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69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69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69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69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69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69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69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69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69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69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69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69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69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69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69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69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69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69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69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69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69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69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69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69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7">
  <p:cSld name="CUSTOM_56">
    <p:spTree>
      <p:nvGrpSpPr>
        <p:cNvPr id="1" name="Shape 1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5" name="Google Shape;1805;p70"/>
          <p:cNvSpPr/>
          <p:nvPr/>
        </p:nvSpPr>
        <p:spPr>
          <a:xfrm>
            <a:off x="4641450" y="534225"/>
            <a:ext cx="3513000" cy="4031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1806" name="Google Shape;1806;p70"/>
          <p:cNvSpPr/>
          <p:nvPr/>
        </p:nvSpPr>
        <p:spPr>
          <a:xfrm>
            <a:off x="7751050" y="3432419"/>
            <a:ext cx="764314" cy="674188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07" name="Google Shape;1807;p70"/>
          <p:cNvGrpSpPr/>
          <p:nvPr/>
        </p:nvGrpSpPr>
        <p:grpSpPr>
          <a:xfrm>
            <a:off x="-380995" y="-80449"/>
            <a:ext cx="2277317" cy="5304377"/>
            <a:chOff x="224725" y="566950"/>
            <a:chExt cx="1850875" cy="4311100"/>
          </a:xfrm>
        </p:grpSpPr>
        <p:sp>
          <p:nvSpPr>
            <p:cNvPr id="1808" name="Google Shape;1808;p70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70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70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70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70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70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70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70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70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70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70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70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70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70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70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70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70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70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70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70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70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70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70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70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2" name="Google Shape;1832;p70"/>
          <p:cNvSpPr/>
          <p:nvPr/>
        </p:nvSpPr>
        <p:spPr>
          <a:xfrm>
            <a:off x="2025295" y="640223"/>
            <a:ext cx="1915200" cy="191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3" name="Google Shape;1833;p70"/>
          <p:cNvGrpSpPr/>
          <p:nvPr/>
        </p:nvGrpSpPr>
        <p:grpSpPr>
          <a:xfrm>
            <a:off x="2794804" y="1419152"/>
            <a:ext cx="1830972" cy="1822411"/>
            <a:chOff x="2414491" y="671177"/>
            <a:chExt cx="1830972" cy="1822411"/>
          </a:xfrm>
        </p:grpSpPr>
        <p:sp>
          <p:nvSpPr>
            <p:cNvPr id="1834" name="Google Shape;1834;p70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70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70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70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70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70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70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70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70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70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70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70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70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70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70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70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70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70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70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70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70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70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70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70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70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70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70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70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70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70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70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70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70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70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/>
          <p:nvPr/>
        </p:nvSpPr>
        <p:spPr>
          <a:xfrm rot="-1855510" flipH="1">
            <a:off x="2277590" y="326956"/>
            <a:ext cx="4979106" cy="4104445"/>
          </a:xfrm>
          <a:custGeom>
            <a:avLst/>
            <a:gdLst/>
            <a:ahLst/>
            <a:cxnLst/>
            <a:rect l="l" t="t" r="r" b="b"/>
            <a:pathLst>
              <a:path w="59243" h="48836" extrusionOk="0">
                <a:moveTo>
                  <a:pt x="27153" y="9007"/>
                </a:moveTo>
                <a:cubicBezTo>
                  <a:pt x="33591" y="9007"/>
                  <a:pt x="31990" y="9240"/>
                  <a:pt x="38094" y="5071"/>
                </a:cubicBezTo>
                <a:cubicBezTo>
                  <a:pt x="44232" y="901"/>
                  <a:pt x="51737" y="0"/>
                  <a:pt x="55473" y="5071"/>
                </a:cubicBezTo>
                <a:cubicBezTo>
                  <a:pt x="59243" y="10108"/>
                  <a:pt x="46800" y="16346"/>
                  <a:pt x="46767" y="22483"/>
                </a:cubicBezTo>
                <a:cubicBezTo>
                  <a:pt x="46734" y="28621"/>
                  <a:pt x="48768" y="48835"/>
                  <a:pt x="28354" y="48835"/>
                </a:cubicBezTo>
                <a:cubicBezTo>
                  <a:pt x="7939" y="48835"/>
                  <a:pt x="0" y="22583"/>
                  <a:pt x="8973" y="14011"/>
                </a:cubicBezTo>
                <a:cubicBezTo>
                  <a:pt x="17946" y="5471"/>
                  <a:pt x="20715" y="9007"/>
                  <a:pt x="27153" y="90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"/>
          <p:cNvSpPr/>
          <p:nvPr/>
        </p:nvSpPr>
        <p:spPr>
          <a:xfrm rot="-458900">
            <a:off x="-1050010" y="1201201"/>
            <a:ext cx="3369322" cy="3877052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8"/>
          <p:cNvSpPr/>
          <p:nvPr/>
        </p:nvSpPr>
        <p:spPr>
          <a:xfrm rot="-5776221" flipH="1">
            <a:off x="5743624" y="-1186688"/>
            <a:ext cx="4752751" cy="4346457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8"/>
          <p:cNvSpPr/>
          <p:nvPr/>
        </p:nvSpPr>
        <p:spPr>
          <a:xfrm rot="8329862" flipH="1">
            <a:off x="3226188" y="-1327516"/>
            <a:ext cx="2044712" cy="3486061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8"/>
          <p:cNvSpPr/>
          <p:nvPr/>
        </p:nvSpPr>
        <p:spPr>
          <a:xfrm>
            <a:off x="7018450" y="3331851"/>
            <a:ext cx="1020984" cy="1333420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8"/>
          <p:cNvSpPr txBox="1">
            <a:spLocks noGrp="1"/>
          </p:cNvSpPr>
          <p:nvPr>
            <p:ph type="title"/>
          </p:nvPr>
        </p:nvSpPr>
        <p:spPr>
          <a:xfrm>
            <a:off x="1388100" y="1557450"/>
            <a:ext cx="6367800" cy="20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8">
  <p:cSld name="CUSTOM_56_1">
    <p:spTree>
      <p:nvGrpSpPr>
        <p:cNvPr id="1" name="Shape 1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9" name="Google Shape;1869;p71"/>
          <p:cNvSpPr/>
          <p:nvPr/>
        </p:nvSpPr>
        <p:spPr>
          <a:xfrm>
            <a:off x="4641450" y="534225"/>
            <a:ext cx="3513000" cy="4031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1870" name="Google Shape;1870;p71"/>
          <p:cNvSpPr/>
          <p:nvPr/>
        </p:nvSpPr>
        <p:spPr>
          <a:xfrm rot="10800000">
            <a:off x="-1183925" y="-623592"/>
            <a:ext cx="4913539" cy="302294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1" name="Google Shape;1871;p71"/>
          <p:cNvSpPr/>
          <p:nvPr/>
        </p:nvSpPr>
        <p:spPr>
          <a:xfrm>
            <a:off x="1860975" y="1631350"/>
            <a:ext cx="1758151" cy="2296225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2" name="Google Shape;1872;p71"/>
          <p:cNvSpPr/>
          <p:nvPr/>
        </p:nvSpPr>
        <p:spPr>
          <a:xfrm rot="-1848056" flipH="1">
            <a:off x="3421950" y="2383786"/>
            <a:ext cx="1938888" cy="3305698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3" name="Google Shape;1873;p71"/>
          <p:cNvSpPr/>
          <p:nvPr/>
        </p:nvSpPr>
        <p:spPr>
          <a:xfrm rot="10800000">
            <a:off x="-892221" y="2755207"/>
            <a:ext cx="3210883" cy="3197570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9">
  <p:cSld name="CUSTOM_57">
    <p:spTree>
      <p:nvGrpSpPr>
        <p:cNvPr id="1" name="Shape 1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5" name="Google Shape;1875;p72"/>
          <p:cNvSpPr/>
          <p:nvPr/>
        </p:nvSpPr>
        <p:spPr>
          <a:xfrm flipH="1">
            <a:off x="1008588" y="534225"/>
            <a:ext cx="3513000" cy="4031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1876" name="Google Shape;1876;p72"/>
          <p:cNvSpPr/>
          <p:nvPr/>
        </p:nvSpPr>
        <p:spPr>
          <a:xfrm rot="-5400000" flipH="1">
            <a:off x="5336828" y="1091734"/>
            <a:ext cx="4906632" cy="319691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7" name="Google Shape;1877;p72"/>
          <p:cNvSpPr/>
          <p:nvPr/>
        </p:nvSpPr>
        <p:spPr>
          <a:xfrm flipH="1">
            <a:off x="3423660" y="3435644"/>
            <a:ext cx="1419128" cy="12517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78" name="Google Shape;1878;p72"/>
          <p:cNvGrpSpPr/>
          <p:nvPr/>
        </p:nvGrpSpPr>
        <p:grpSpPr>
          <a:xfrm flipH="1">
            <a:off x="4535411" y="548656"/>
            <a:ext cx="2270935" cy="2260334"/>
            <a:chOff x="6762468" y="1386456"/>
            <a:chExt cx="2270935" cy="2260334"/>
          </a:xfrm>
        </p:grpSpPr>
        <p:sp>
          <p:nvSpPr>
            <p:cNvPr id="1879" name="Google Shape;1879;p72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72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72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72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72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72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72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72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72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72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72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72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72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72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72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72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72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72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72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72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72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72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72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72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72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72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72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72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72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72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72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72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72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0">
  <p:cSld name="CUSTOM_58">
    <p:spTree>
      <p:nvGrpSpPr>
        <p:cNvPr id="1" name="Shape 1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" name="Google Shape;1913;p73"/>
          <p:cNvSpPr/>
          <p:nvPr/>
        </p:nvSpPr>
        <p:spPr>
          <a:xfrm flipH="1">
            <a:off x="1008588" y="534225"/>
            <a:ext cx="3513000" cy="4031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1914" name="Google Shape;1914;p73"/>
          <p:cNvSpPr/>
          <p:nvPr/>
        </p:nvSpPr>
        <p:spPr>
          <a:xfrm rot="-2266405" flipH="1">
            <a:off x="6427723" y="2503263"/>
            <a:ext cx="1938828" cy="3305595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5" name="Google Shape;1915;p73"/>
          <p:cNvSpPr/>
          <p:nvPr/>
        </p:nvSpPr>
        <p:spPr>
          <a:xfrm>
            <a:off x="5666513" y="-1056875"/>
            <a:ext cx="3967449" cy="3950999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6" name="Google Shape;1916;p73"/>
          <p:cNvSpPr/>
          <p:nvPr/>
        </p:nvSpPr>
        <p:spPr>
          <a:xfrm flipH="1">
            <a:off x="4993460" y="976475"/>
            <a:ext cx="1871779" cy="1796023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1">
  <p:cSld name="CUSTOM_59">
    <p:spTree>
      <p:nvGrpSpPr>
        <p:cNvPr id="1" name="Shape 1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Google Shape;1918;p74"/>
          <p:cNvSpPr/>
          <p:nvPr/>
        </p:nvSpPr>
        <p:spPr>
          <a:xfrm flipH="1">
            <a:off x="1017188" y="539150"/>
            <a:ext cx="3513000" cy="4031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grpSp>
        <p:nvGrpSpPr>
          <p:cNvPr id="1919" name="Google Shape;1919;p74"/>
          <p:cNvGrpSpPr/>
          <p:nvPr/>
        </p:nvGrpSpPr>
        <p:grpSpPr>
          <a:xfrm rot="5400000" flipH="1">
            <a:off x="5410792" y="1327438"/>
            <a:ext cx="2277317" cy="5304377"/>
            <a:chOff x="224725" y="566950"/>
            <a:chExt cx="1850875" cy="4311100"/>
          </a:xfrm>
        </p:grpSpPr>
        <p:sp>
          <p:nvSpPr>
            <p:cNvPr id="1920" name="Google Shape;1920;p74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74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74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74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74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74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74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74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74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74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74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74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74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74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74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74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74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74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74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74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74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74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74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74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44" name="Google Shape;1944;p74"/>
          <p:cNvSpPr/>
          <p:nvPr/>
        </p:nvSpPr>
        <p:spPr>
          <a:xfrm rot="-3415034" flipH="1">
            <a:off x="5358889" y="524097"/>
            <a:ext cx="4814608" cy="409530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5" name="Google Shape;1945;p74"/>
          <p:cNvSpPr/>
          <p:nvPr/>
        </p:nvSpPr>
        <p:spPr>
          <a:xfrm rot="-1379372" flipH="1">
            <a:off x="5148635" y="1183665"/>
            <a:ext cx="1343009" cy="1754062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6" name="Google Shape;1946;p74"/>
          <p:cNvSpPr/>
          <p:nvPr/>
        </p:nvSpPr>
        <p:spPr>
          <a:xfrm flipH="1">
            <a:off x="794051" y="3667402"/>
            <a:ext cx="1062209" cy="936955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2">
  <p:cSld name="CUSTOM_60">
    <p:spTree>
      <p:nvGrpSpPr>
        <p:cNvPr id="1" name="Shape 1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" name="Google Shape;1948;p75"/>
          <p:cNvSpPr/>
          <p:nvPr/>
        </p:nvSpPr>
        <p:spPr>
          <a:xfrm flipH="1">
            <a:off x="1008588" y="534225"/>
            <a:ext cx="3513000" cy="4031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1949" name="Google Shape;1949;p75"/>
          <p:cNvSpPr/>
          <p:nvPr/>
        </p:nvSpPr>
        <p:spPr>
          <a:xfrm rot="-5096759" flipH="1">
            <a:off x="5974001" y="2294202"/>
            <a:ext cx="4913557" cy="3022954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0" name="Google Shape;1950;p75"/>
          <p:cNvSpPr/>
          <p:nvPr/>
        </p:nvSpPr>
        <p:spPr>
          <a:xfrm>
            <a:off x="4236525" y="3712869"/>
            <a:ext cx="764314" cy="674188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1" name="Google Shape;1951;p75"/>
          <p:cNvGrpSpPr/>
          <p:nvPr/>
        </p:nvGrpSpPr>
        <p:grpSpPr>
          <a:xfrm>
            <a:off x="6148229" y="1251727"/>
            <a:ext cx="1830972" cy="1822411"/>
            <a:chOff x="2414491" y="671177"/>
            <a:chExt cx="1830972" cy="1822411"/>
          </a:xfrm>
        </p:grpSpPr>
        <p:sp>
          <p:nvSpPr>
            <p:cNvPr id="1952" name="Google Shape;1952;p75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75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75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75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75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75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75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75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75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75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75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75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75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75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75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75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75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75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75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75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75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75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75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75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75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75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75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75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75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75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75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75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75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75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6" name="Google Shape;1986;p75"/>
          <p:cNvSpPr/>
          <p:nvPr/>
        </p:nvSpPr>
        <p:spPr>
          <a:xfrm rot="-4619829">
            <a:off x="5338279" y="-1392653"/>
            <a:ext cx="3210852" cy="3197538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"/>
          <p:cNvSpPr/>
          <p:nvPr/>
        </p:nvSpPr>
        <p:spPr>
          <a:xfrm>
            <a:off x="763275" y="799200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9"/>
          <p:cNvSpPr/>
          <p:nvPr/>
        </p:nvSpPr>
        <p:spPr>
          <a:xfrm>
            <a:off x="6926300" y="-86950"/>
            <a:ext cx="4030804" cy="5999550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9"/>
          <p:cNvSpPr/>
          <p:nvPr/>
        </p:nvSpPr>
        <p:spPr>
          <a:xfrm>
            <a:off x="112700" y="3113038"/>
            <a:ext cx="1938817" cy="3305577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9"/>
          <p:cNvSpPr txBox="1">
            <a:spLocks noGrp="1"/>
          </p:cNvSpPr>
          <p:nvPr>
            <p:ph type="title"/>
          </p:nvPr>
        </p:nvSpPr>
        <p:spPr>
          <a:xfrm>
            <a:off x="1569450" y="1152050"/>
            <a:ext cx="6005100" cy="151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6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62" name="Google Shape;162;p9"/>
          <p:cNvSpPr txBox="1">
            <a:spLocks noGrp="1"/>
          </p:cNvSpPr>
          <p:nvPr>
            <p:ph type="subTitle" idx="1"/>
          </p:nvPr>
        </p:nvSpPr>
        <p:spPr>
          <a:xfrm>
            <a:off x="1904250" y="2756350"/>
            <a:ext cx="53355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>
              <a:alpha val="5536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0"/>
          <p:cNvSpPr txBox="1">
            <a:spLocks noGrp="1"/>
          </p:cNvSpPr>
          <p:nvPr>
            <p:ph type="title"/>
          </p:nvPr>
        </p:nvSpPr>
        <p:spPr>
          <a:xfrm>
            <a:off x="4184875" y="1473300"/>
            <a:ext cx="4245900" cy="21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  <p:sp>
        <p:nvSpPr>
          <p:cNvPr id="166" name="Google Shape;166;p10"/>
          <p:cNvSpPr/>
          <p:nvPr/>
        </p:nvSpPr>
        <p:spPr>
          <a:xfrm rot="7018826" flipH="1">
            <a:off x="2857318" y="-764238"/>
            <a:ext cx="4267951" cy="262576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0"/>
          <p:cNvSpPr/>
          <p:nvPr/>
        </p:nvSpPr>
        <p:spPr>
          <a:xfrm rot="-8259636" flipH="1">
            <a:off x="4411264" y="3000624"/>
            <a:ext cx="3210911" cy="3197598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0"/>
          <p:cNvSpPr/>
          <p:nvPr/>
        </p:nvSpPr>
        <p:spPr>
          <a:xfrm>
            <a:off x="2285225" y="3225607"/>
            <a:ext cx="1419128" cy="12517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44250" y="445025"/>
            <a:ext cx="8055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44250" y="1152475"/>
            <a:ext cx="8055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anjari"/>
              <a:buChar char="●"/>
              <a:defRPr sz="18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ahernandez@laspositascollege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5" name="Google Shape;2005;p83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b="0">
                <a:solidFill>
                  <a:schemeClr val="accent2"/>
                </a:solidFill>
                <a:cs typeface="Calibri Light"/>
              </a:rPr>
              <a:t>Club Advisor</a:t>
            </a:r>
            <a:r>
              <a:rPr lang="en" b="0">
                <a:solidFill>
                  <a:schemeClr val="accent2"/>
                </a:solidFill>
              </a:rPr>
              <a:t> </a:t>
            </a:r>
            <a:endParaRPr lang="en-US"/>
          </a:p>
          <a:p>
            <a:r>
              <a:rPr lang="en" b="0">
                <a:solidFill>
                  <a:schemeClr val="accent2"/>
                </a:solidFill>
              </a:rPr>
              <a:t>Best Practices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06" name="Google Shape;2006;p83"/>
          <p:cNvSpPr txBox="1">
            <a:spLocks noGrp="1"/>
          </p:cNvSpPr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Presented by: Josué Hernández, Program Coordinator, Student Life and Leadership, Kayla Pascua, Director of Club Outreach and Brody Price, Student Government President </a:t>
            </a:r>
            <a:endParaRPr lang="en-US"/>
          </a:p>
          <a:p>
            <a:endParaRPr lang="en"/>
          </a:p>
          <a:p>
            <a:endParaRPr lang="en"/>
          </a:p>
          <a:p>
            <a:endParaRPr lang="en"/>
          </a:p>
          <a:p>
            <a:pPr marL="0" indent="0">
              <a:buSzPts val="1100"/>
              <a:buFont typeface="Arial"/>
            </a:pPr>
            <a:endParaRPr lang="e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Club Funds Cont.</a:t>
            </a:r>
            <a:endParaRPr lang="en-US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422487" y="1063292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SzPts val="1600"/>
              <a:buNone/>
            </a:pPr>
            <a:r>
              <a:rPr lang="en" sz="2000" b="1">
                <a:solidFill>
                  <a:srgbClr val="40474B"/>
                </a:solidFill>
              </a:rPr>
              <a:t>Purchases: </a:t>
            </a:r>
            <a:endParaRPr lang="en-US" sz="2000" b="1">
              <a:solidFill>
                <a:srgbClr val="40474B"/>
              </a:solidFill>
            </a:endParaRP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Online purchases are allowed</a:t>
            </a:r>
            <a:endParaRPr lang="en" b="1"/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All purchases must be shipped to Las Positas College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Amazon, purchases are only allowed to be made from our LPC Amazon Business Account. This process may take roughly 2 weeks. Minutes must be sent with the order form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Office supplies can be purchased through our Office Depot Account. Please contact the Student Life Office for further details.</a:t>
            </a:r>
          </a:p>
          <a:p>
            <a:pPr marL="114300" indent="0">
              <a:lnSpc>
                <a:spcPct val="150000"/>
              </a:lnSpc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9440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Club Funds Cont.</a:t>
            </a:r>
            <a:endParaRPr lang="en-US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422487" y="1063292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SzPts val="1600"/>
              <a:buNone/>
            </a:pPr>
            <a:r>
              <a:rPr lang="en" sz="2000" b="1">
                <a:solidFill>
                  <a:srgbClr val="40474B"/>
                </a:solidFill>
              </a:rPr>
              <a:t>Contract for Services: </a:t>
            </a:r>
            <a:endParaRPr lang="en-US" sz="2000" b="1">
              <a:solidFill>
                <a:srgbClr val="40474B"/>
              </a:solidFill>
            </a:endParaRP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Established to hire independent contractors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Can be for food vendors, guest speakers, decorations, etc.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Encouraged to fill out forms 2 months in advance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Forms Required: Requisition Request, Contract for Services, Independent Contractor Questionnaire and Checklist, Vendor Profile Application, W-9, and Valid Business License if possible.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The VC of Business Services must approve the request</a:t>
            </a:r>
          </a:p>
          <a:p>
            <a:pPr marL="114300" indent="0">
              <a:lnSpc>
                <a:spcPct val="150000"/>
              </a:lnSpc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1917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Club Travel</a:t>
            </a:r>
            <a:endParaRPr lang="en-US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429457" y="937841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SzPts val="1600"/>
              <a:buNone/>
            </a:pPr>
            <a:r>
              <a:rPr lang="en" sz="2000" b="1">
                <a:solidFill>
                  <a:srgbClr val="40474B"/>
                </a:solidFill>
              </a:rPr>
              <a:t>Travel Guidelines: </a:t>
            </a:r>
            <a:endParaRPr lang="en-US" sz="2000" b="1">
              <a:solidFill>
                <a:srgbClr val="40474B"/>
              </a:solidFill>
            </a:endParaRP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There are 4 travel classifications</a:t>
            </a:r>
          </a:p>
          <a:p>
            <a:pPr marL="857250" lvl="1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Internal: Class I (On Campus), Class II (In District)</a:t>
            </a:r>
          </a:p>
          <a:p>
            <a:pPr marL="857250" lvl="1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External: Class III (Out of District), Class IV (Out of State)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Class I, II, and III travel forms must be completed and submitted to the Student Life Office one month prior to the scheduled date of the event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Class IV travel forms must be completed and submitted to the Student Life Office six weeks prior to the scheduled date of the event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Advisor must receive approval by Dean, Director, VP or designee 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A Per Diem has been established by the Board </a:t>
            </a:r>
          </a:p>
          <a:p>
            <a:pPr marL="114300" indent="0">
              <a:lnSpc>
                <a:spcPct val="150000"/>
              </a:lnSpc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795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Club Travel cont.</a:t>
            </a:r>
            <a:endParaRPr lang="en-US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429457" y="937841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SzPts val="1600"/>
              <a:buNone/>
            </a:pPr>
            <a:r>
              <a:rPr lang="en" sz="2000" b="1">
                <a:solidFill>
                  <a:srgbClr val="40474B"/>
                </a:solidFill>
              </a:rPr>
              <a:t>Travel Forms: </a:t>
            </a:r>
            <a:endParaRPr lang="en-US" sz="2000" b="1">
              <a:solidFill>
                <a:srgbClr val="40474B"/>
              </a:solidFill>
            </a:endParaRP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Appropriate Travel Forms must be completed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Conference Leave Request: Required to be completed by the college employee, proper arrangements may be made, compliance will be ensured with collective bargaining agreements, funding will be confirmed, etc.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CLPCCD Field Trip Request: Required to be completed by the college employee to take students off campus on an authorized college-sponsored field trip or excursion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LPC Student Field Trip/Excursion Waiver and Medical Authorization Form: Required to be completed by students who wish to participate in the field trip or excursion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sz="1400"/>
              <a:t>If accident happen, please contact your direct supervisor and inform our office 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endParaRPr lang="en" sz="1400"/>
          </a:p>
          <a:p>
            <a:pPr marL="114300" indent="0">
              <a:lnSpc>
                <a:spcPct val="150000"/>
              </a:lnSpc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2481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5" name="Google Shape;2005;p83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b="0">
                <a:solidFill>
                  <a:schemeClr val="accent2"/>
                </a:solidFill>
                <a:cs typeface="Calibri Light"/>
              </a:rPr>
              <a:t>Questions or Concerns?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83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qr code with a logo&#10;&#10;Description automatically generated">
            <a:extLst>
              <a:ext uri="{FF2B5EF4-FFF2-40B4-BE49-F238E27FC236}">
                <a16:creationId xmlns:a16="http://schemas.microsoft.com/office/drawing/2014/main" id="{8691B273-99DD-29F4-E306-20EEE8FDC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275" y="403200"/>
            <a:ext cx="3493450" cy="433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33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Google Shape;2064;p88"/>
          <p:cNvSpPr txBox="1">
            <a:spLocks noGrp="1"/>
          </p:cNvSpPr>
          <p:nvPr>
            <p:ph type="title"/>
          </p:nvPr>
        </p:nvSpPr>
        <p:spPr>
          <a:xfrm>
            <a:off x="713250" y="41121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b="0">
                <a:cs typeface="Calibri"/>
              </a:rPr>
              <a:t>Presenters</a:t>
            </a:r>
            <a:endParaRPr lang="en-US"/>
          </a:p>
        </p:txBody>
      </p:sp>
      <p:sp>
        <p:nvSpPr>
          <p:cNvPr id="2065" name="Google Shape;2065;p88"/>
          <p:cNvSpPr txBox="1">
            <a:spLocks noGrp="1"/>
          </p:cNvSpPr>
          <p:nvPr>
            <p:ph type="body" idx="1"/>
          </p:nvPr>
        </p:nvSpPr>
        <p:spPr>
          <a:xfrm>
            <a:off x="713225" y="728901"/>
            <a:ext cx="7717500" cy="37337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4999"/>
              </a:lnSpc>
              <a:buNone/>
            </a:pPr>
            <a:endParaRPr lang="en-US"/>
          </a:p>
          <a:p>
            <a:pPr>
              <a:lnSpc>
                <a:spcPct val="114999"/>
              </a:lnSpc>
              <a:buNone/>
            </a:pPr>
            <a:r>
              <a:rPr lang="en">
                <a:solidFill>
                  <a:schemeClr val="accent2"/>
                </a:solidFill>
              </a:rPr>
              <a:t>Josué A. Hernández </a:t>
            </a:r>
            <a:endParaRPr>
              <a:solidFill>
                <a:schemeClr val="accent2"/>
              </a:solidFill>
            </a:endParaRPr>
          </a:p>
          <a:p>
            <a:pPr>
              <a:lnSpc>
                <a:spcPct val="114999"/>
              </a:lnSpc>
              <a:buNone/>
            </a:pPr>
            <a:r>
              <a:rPr lang="en">
                <a:solidFill>
                  <a:schemeClr val="accent2"/>
                </a:solidFill>
              </a:rPr>
              <a:t>Program Coordinator, Student Life and Leadership </a:t>
            </a:r>
            <a:endParaRPr>
              <a:solidFill>
                <a:schemeClr val="accent2"/>
              </a:solidFill>
            </a:endParaRPr>
          </a:p>
          <a:p>
            <a:pPr>
              <a:lnSpc>
                <a:spcPct val="114999"/>
              </a:lnSpc>
              <a:buNone/>
            </a:pPr>
            <a:r>
              <a:rPr lang="en">
                <a:solidFill>
                  <a:schemeClr val="accent2"/>
                </a:solidFill>
              </a:rPr>
              <a:t>(925) 424-1494 </a:t>
            </a:r>
            <a:endParaRPr>
              <a:solidFill>
                <a:schemeClr val="accent2"/>
              </a:solidFill>
            </a:endParaRPr>
          </a:p>
          <a:p>
            <a:pPr>
              <a:lnSpc>
                <a:spcPct val="114999"/>
              </a:lnSpc>
              <a:buNone/>
            </a:pPr>
            <a:r>
              <a:rPr lang="en-US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jahernandez@laspositascollege.edu</a:t>
            </a:r>
            <a:r>
              <a:rPr lang="en-US">
                <a:solidFill>
                  <a:schemeClr val="accent2"/>
                </a:solidFill>
              </a:rPr>
              <a:t> </a:t>
            </a:r>
          </a:p>
          <a:p>
            <a:pPr>
              <a:lnSpc>
                <a:spcPct val="114999"/>
              </a:lnSpc>
              <a:buNone/>
            </a:pPr>
            <a:endParaRPr/>
          </a:p>
          <a:p>
            <a:pPr>
              <a:lnSpc>
                <a:spcPct val="114999"/>
              </a:lnSpc>
              <a:buNone/>
            </a:pPr>
            <a:r>
              <a:rPr lang="en">
                <a:solidFill>
                  <a:schemeClr val="accent2"/>
                </a:solidFill>
              </a:rPr>
              <a:t>Brody Price </a:t>
            </a:r>
            <a:endParaRPr>
              <a:solidFill>
                <a:schemeClr val="accent2"/>
              </a:solidFill>
            </a:endParaRPr>
          </a:p>
          <a:p>
            <a:pPr>
              <a:lnSpc>
                <a:spcPct val="114999"/>
              </a:lnSpc>
              <a:buNone/>
            </a:pPr>
            <a:r>
              <a:rPr lang="en">
                <a:solidFill>
                  <a:schemeClr val="accent2"/>
                </a:solidFill>
              </a:rPr>
              <a:t>Student Government President </a:t>
            </a:r>
            <a:endParaRPr>
              <a:solidFill>
                <a:schemeClr val="accent2"/>
              </a:solidFill>
            </a:endParaRPr>
          </a:p>
          <a:p>
            <a:pPr>
              <a:lnSpc>
                <a:spcPct val="114999"/>
              </a:lnSpc>
              <a:buNone/>
            </a:pPr>
            <a:r>
              <a:rPr lang="en">
                <a:solidFill>
                  <a:schemeClr val="accent2"/>
                </a:solidFill>
              </a:rPr>
              <a:t>(925) 487-5683 </a:t>
            </a:r>
            <a:endParaRPr>
              <a:solidFill>
                <a:schemeClr val="accent2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>
                <a:solidFill>
                  <a:schemeClr val="accent2"/>
                </a:solidFill>
              </a:rPr>
              <a:t>   lpcsg-president@laspositascollege.edu </a:t>
            </a:r>
          </a:p>
          <a:p>
            <a:pPr marL="0" indent="0">
              <a:lnSpc>
                <a:spcPct val="100000"/>
              </a:lnSpc>
              <a:buNone/>
            </a:pPr>
            <a:endParaRPr lang="en">
              <a:solidFill>
                <a:schemeClr val="accent2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>
                <a:solidFill>
                  <a:schemeClr val="accent2"/>
                </a:solidFill>
              </a:rPr>
              <a:t>   Kayla Pascua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>
                <a:solidFill>
                  <a:schemeClr val="accent2"/>
                </a:solidFill>
              </a:rPr>
              <a:t>   Student Government Director of Club Outreach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>
                <a:solidFill>
                  <a:schemeClr val="accent2"/>
                </a:solidFill>
              </a:rPr>
              <a:t>   lpcsg-iccchair@laspositascollege.edu</a:t>
            </a:r>
          </a:p>
        </p:txBody>
      </p:sp>
      <p:sp>
        <p:nvSpPr>
          <p:cNvPr id="2066" name="Google Shape;2066;p88"/>
          <p:cNvSpPr/>
          <p:nvPr/>
        </p:nvSpPr>
        <p:spPr>
          <a:xfrm>
            <a:off x="812919" y="2519656"/>
            <a:ext cx="6919" cy="10401"/>
          </a:xfrm>
          <a:custGeom>
            <a:avLst/>
            <a:gdLst/>
            <a:ahLst/>
            <a:cxnLst/>
            <a:rect l="l" t="t" r="r" b="b"/>
            <a:pathLst>
              <a:path w="161" h="242" extrusionOk="0">
                <a:moveTo>
                  <a:pt x="81" y="1"/>
                </a:moveTo>
                <a:lnTo>
                  <a:pt x="0" y="161"/>
                </a:lnTo>
                <a:lnTo>
                  <a:pt x="134" y="241"/>
                </a:lnTo>
                <a:cubicBezTo>
                  <a:pt x="134" y="161"/>
                  <a:pt x="134" y="108"/>
                  <a:pt x="161" y="27"/>
                </a:cubicBezTo>
                <a:lnTo>
                  <a:pt x="81" y="1"/>
                </a:lnTo>
                <a:close/>
              </a:path>
            </a:pathLst>
          </a:custGeom>
          <a:solidFill>
            <a:srgbClr val="806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Becoming Recognized </a:t>
            </a:r>
            <a:endParaRPr lang="en-US" sz="2800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713250" y="1123450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600"/>
            </a:pPr>
            <a:r>
              <a:rPr lang="en" sz="1400"/>
              <a:t>Minimum of 6 members who are students of Las Positas College </a:t>
            </a:r>
            <a:endParaRPr lang="en-US" sz="1400"/>
          </a:p>
          <a:p>
            <a:pPr>
              <a:buSzPts val="1600"/>
            </a:pPr>
            <a:endParaRPr sz="1400"/>
          </a:p>
          <a:p>
            <a:pPr>
              <a:buSzPts val="1600"/>
            </a:pPr>
            <a:r>
              <a:rPr lang="en" sz="1400"/>
              <a:t>Have an advisor who is an employee of Las Positas College </a:t>
            </a:r>
            <a:endParaRPr sz="1400"/>
          </a:p>
          <a:p>
            <a:pPr>
              <a:buSzPts val="1600"/>
            </a:pPr>
            <a:endParaRPr sz="1400"/>
          </a:p>
          <a:p>
            <a:pPr>
              <a:buSzPts val="1600"/>
            </a:pPr>
            <a:r>
              <a:rPr lang="en" sz="1400"/>
              <a:t>Have a 2.0 GPA and be taking 5 units to be an Officer</a:t>
            </a:r>
            <a:endParaRPr sz="1400"/>
          </a:p>
          <a:p>
            <a:pPr>
              <a:buSzPts val="1600"/>
            </a:pPr>
            <a:endParaRPr sz="1400"/>
          </a:p>
          <a:p>
            <a:pPr>
              <a:buSzPts val="1600"/>
            </a:pPr>
            <a:r>
              <a:rPr lang="en" sz="1400"/>
              <a:t>Completely fill out the Club Form Online</a:t>
            </a:r>
          </a:p>
          <a:p>
            <a:pPr>
              <a:buSzPts val="1600"/>
            </a:pPr>
            <a:endParaRPr lang="en" sz="1400"/>
          </a:p>
          <a:p>
            <a:pPr>
              <a:buSzPts val="1600"/>
            </a:pPr>
            <a:r>
              <a:rPr lang="en" sz="1400"/>
              <a:t>Receive confirmation from Student Life Office</a:t>
            </a:r>
          </a:p>
          <a:p>
            <a:pPr>
              <a:buSzPts val="1600"/>
            </a:pPr>
            <a:endParaRPr lang="en" sz="1400"/>
          </a:p>
          <a:p>
            <a:pPr>
              <a:buSzPts val="1600"/>
            </a:pPr>
            <a:r>
              <a:rPr lang="en" sz="1400"/>
              <a:t>Attend LPCSG Senate meeting for recognition (ICC is no longer meeting)</a:t>
            </a:r>
          </a:p>
          <a:p>
            <a:pPr>
              <a:buSzPts val="1600"/>
            </a:pPr>
            <a:endParaRPr lang="en" sz="1400"/>
          </a:p>
          <a:p>
            <a:pPr>
              <a:buSzPts val="1600"/>
            </a:pPr>
            <a:r>
              <a:rPr lang="en" sz="1400"/>
              <a:t>Receive $500 via budget transfer to club account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Agenda &amp; Minutes</a:t>
            </a:r>
            <a:endParaRPr lang="en-US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422487" y="1063292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SzPts val="1600"/>
              <a:buNone/>
            </a:pPr>
            <a:r>
              <a:rPr lang="en" sz="2000" b="1">
                <a:solidFill>
                  <a:srgbClr val="40474B"/>
                </a:solidFill>
              </a:rPr>
              <a:t>Agendas/minutes should include: </a:t>
            </a:r>
            <a:endParaRPr lang="en-US" sz="2000" b="1">
              <a:solidFill>
                <a:srgbClr val="40474B"/>
              </a:solidFill>
            </a:endParaRPr>
          </a:p>
          <a:p>
            <a:pPr marL="400050" indent="-285750">
              <a:buSzPts val="1600"/>
              <a:buFont typeface="Arial"/>
              <a:buChar char="•"/>
            </a:pPr>
            <a:r>
              <a:rPr lang="en" sz="1400">
                <a:solidFill>
                  <a:srgbClr val="40474B"/>
                </a:solidFill>
              </a:rPr>
              <a:t>Organization Name </a:t>
            </a:r>
            <a:endParaRPr lang="en-US">
              <a:solidFill>
                <a:srgbClr val="40474B"/>
              </a:solidFill>
            </a:endParaRPr>
          </a:p>
          <a:p>
            <a:pPr marL="400050" indent="-285750">
              <a:buSzPts val="1600"/>
              <a:buFont typeface="Arial"/>
              <a:buChar char="•"/>
            </a:pPr>
            <a:r>
              <a:rPr lang="en" sz="1400">
                <a:solidFill>
                  <a:srgbClr val="40474B"/>
                </a:solidFill>
              </a:rPr>
              <a:t>Date, time, &amp;</a:t>
            </a:r>
            <a:r>
              <a:rPr lang="en" sz="1400"/>
              <a:t> </a:t>
            </a:r>
            <a:r>
              <a:rPr lang="en" sz="1400">
                <a:solidFill>
                  <a:srgbClr val="40474B"/>
                </a:solidFill>
              </a:rPr>
              <a:t>location of meeting </a:t>
            </a:r>
            <a:endParaRPr lang="en-US">
              <a:solidFill>
                <a:srgbClr val="40474B"/>
              </a:solidFill>
            </a:endParaRPr>
          </a:p>
          <a:p>
            <a:pPr marL="400050" indent="-285750">
              <a:buSzPts val="1600"/>
              <a:buFont typeface="Arial"/>
              <a:buChar char="•"/>
            </a:pPr>
            <a:r>
              <a:rPr lang="en" sz="1400">
                <a:solidFill>
                  <a:srgbClr val="40474B"/>
                </a:solidFill>
              </a:rPr>
              <a:t>Name of Attendees </a:t>
            </a:r>
            <a:endParaRPr lang="en-US">
              <a:solidFill>
                <a:srgbClr val="40474B"/>
              </a:solidFill>
            </a:endParaRPr>
          </a:p>
          <a:p>
            <a:pPr marL="400050" indent="-285750">
              <a:buSzPts val="1600"/>
              <a:buFont typeface="Arial"/>
              <a:buChar char="•"/>
            </a:pPr>
            <a:r>
              <a:rPr lang="en" sz="1400">
                <a:solidFill>
                  <a:srgbClr val="40474B"/>
                </a:solidFill>
              </a:rPr>
              <a:t>Include name of presiding officers, names of absent officers, names of guest or staff present. (Set quorum) </a:t>
            </a:r>
            <a:endParaRPr lang="en">
              <a:solidFill>
                <a:srgbClr val="40474B"/>
              </a:solidFill>
            </a:endParaRPr>
          </a:p>
          <a:p>
            <a:pPr marL="400050" indent="-285750">
              <a:buSzPts val="1600"/>
              <a:buFont typeface="Arial"/>
              <a:buChar char="•"/>
            </a:pPr>
            <a:r>
              <a:rPr lang="en" sz="1400">
                <a:solidFill>
                  <a:srgbClr val="40474B"/>
                </a:solidFill>
              </a:rPr>
              <a:t>Unfinished business </a:t>
            </a:r>
            <a:endParaRPr lang="en">
              <a:solidFill>
                <a:srgbClr val="40474B"/>
              </a:solidFill>
            </a:endParaRPr>
          </a:p>
          <a:p>
            <a:pPr marL="400050" indent="-285750">
              <a:buSzPts val="1600"/>
              <a:buFont typeface="Arial"/>
              <a:buChar char="•"/>
            </a:pPr>
            <a:r>
              <a:rPr lang="en" sz="1400">
                <a:solidFill>
                  <a:srgbClr val="40474B"/>
                </a:solidFill>
              </a:rPr>
              <a:t>Motions taken or rejected, roll call if necessary</a:t>
            </a:r>
            <a:endParaRPr lang="en"/>
          </a:p>
          <a:p>
            <a:pPr marL="400050" indent="-285750">
              <a:buSzPts val="1600"/>
              <a:buFont typeface="Arial"/>
              <a:buChar char="•"/>
            </a:pPr>
            <a:r>
              <a:rPr lang="en" sz="1400">
                <a:solidFill>
                  <a:srgbClr val="40474B"/>
                </a:solidFill>
              </a:rPr>
              <a:t>New Business</a:t>
            </a:r>
            <a:endParaRPr lang="en">
              <a:solidFill>
                <a:srgbClr val="40474B"/>
              </a:solidFill>
            </a:endParaRPr>
          </a:p>
          <a:p>
            <a:pPr marL="400050" indent="-285750">
              <a:buSzPts val="1600"/>
              <a:buFont typeface="Arial"/>
              <a:buChar char="•"/>
            </a:pPr>
            <a:r>
              <a:rPr lang="en" sz="1400">
                <a:solidFill>
                  <a:srgbClr val="40474B"/>
                </a:solidFill>
              </a:rPr>
              <a:t>Motions taken or </a:t>
            </a:r>
            <a:r>
              <a:rPr lang="en" sz="1400"/>
              <a:t>rejected, roll call if necessary</a:t>
            </a:r>
            <a:endParaRPr lang="en"/>
          </a:p>
          <a:p>
            <a:pPr marL="400050" indent="-285750">
              <a:buSzPts val="1600"/>
              <a:buFont typeface="Arial"/>
              <a:buChar char="•"/>
            </a:pPr>
            <a:r>
              <a:rPr lang="en" sz="1400"/>
              <a:t>Closing/Announcements </a:t>
            </a:r>
            <a:endParaRPr lang="en"/>
          </a:p>
          <a:p>
            <a:pPr marL="114300" indent="0"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943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Meeting Terms</a:t>
            </a:r>
            <a:endParaRPr lang="en-US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422487" y="1063292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SzPts val="1600"/>
              <a:buNone/>
            </a:pPr>
            <a:r>
              <a:rPr lang="en" sz="2000" b="1">
                <a:solidFill>
                  <a:srgbClr val="40474B"/>
                </a:solidFill>
              </a:rPr>
              <a:t>Commonly used terms in meetings: </a:t>
            </a:r>
            <a:endParaRPr lang="en-US" sz="2000" b="1">
              <a:solidFill>
                <a:srgbClr val="40474B"/>
              </a:solidFill>
            </a:endParaRP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b="1">
                <a:solidFill>
                  <a:srgbClr val="40474B"/>
                </a:solidFill>
              </a:rPr>
              <a:t>"I move as such"</a:t>
            </a:r>
            <a:r>
              <a:rPr lang="en">
                <a:solidFill>
                  <a:srgbClr val="40474B"/>
                </a:solidFill>
              </a:rPr>
              <a:t> : Makes motion for previously mentioned action item</a:t>
            </a:r>
            <a:endParaRPr lang="en-US">
              <a:solidFill>
                <a:srgbClr val="40474B"/>
              </a:solidFill>
            </a:endParaRP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b="1">
                <a:solidFill>
                  <a:srgbClr val="40474B"/>
                </a:solidFill>
              </a:rPr>
              <a:t>"I second as such"</a:t>
            </a:r>
            <a:r>
              <a:rPr lang="en">
                <a:solidFill>
                  <a:srgbClr val="40474B"/>
                </a:solidFill>
              </a:rPr>
              <a:t> : Seconds the motion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b="1">
                <a:solidFill>
                  <a:srgbClr val="40474B"/>
                </a:solidFill>
              </a:rPr>
              <a:t>"Aye"</a:t>
            </a:r>
            <a:r>
              <a:rPr lang="en">
                <a:solidFill>
                  <a:srgbClr val="40474B"/>
                </a:solidFill>
              </a:rPr>
              <a:t> : Indicates agreement with motion</a:t>
            </a:r>
            <a:endParaRPr lang="en-US"/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b="1"/>
              <a:t>"Nay"</a:t>
            </a:r>
            <a:r>
              <a:rPr lang="en"/>
              <a:t> : Indicates disagreement with motion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b="1"/>
              <a:t>"I Abstain"</a:t>
            </a:r>
            <a:r>
              <a:rPr lang="en"/>
              <a:t> : Formally decline to vote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 b="1"/>
              <a:t>"I object"</a:t>
            </a:r>
            <a:r>
              <a:rPr lang="en"/>
              <a:t> : Disagrees with motion, leads to a debate and roll call vote</a:t>
            </a:r>
          </a:p>
          <a:p>
            <a:pPr marL="114300" indent="0"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3972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Google Shape;2064;p88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b="0">
                <a:cs typeface="Calibri Light"/>
              </a:rPr>
              <a:t>Club Funds</a:t>
            </a:r>
            <a:endParaRPr lang="en-US"/>
          </a:p>
        </p:txBody>
      </p:sp>
      <p:sp>
        <p:nvSpPr>
          <p:cNvPr id="2065" name="Google Shape;2065;p88"/>
          <p:cNvSpPr txBox="1">
            <a:spLocks noGrp="1"/>
          </p:cNvSpPr>
          <p:nvPr>
            <p:ph type="body" idx="1"/>
          </p:nvPr>
        </p:nvSpPr>
        <p:spPr>
          <a:xfrm>
            <a:off x="422462" y="1122325"/>
            <a:ext cx="7827789" cy="3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4999"/>
              </a:lnSpc>
              <a:buFont typeface="Arial"/>
              <a:buChar char="•"/>
            </a:pPr>
            <a:r>
              <a:rPr lang="en-US"/>
              <a:t>Should be used to benefit all club members</a:t>
            </a:r>
          </a:p>
          <a:p>
            <a:pPr>
              <a:lnSpc>
                <a:spcPct val="114999"/>
              </a:lnSpc>
              <a:buNone/>
            </a:pPr>
            <a:endParaRPr lang="en-US"/>
          </a:p>
          <a:p>
            <a:pPr>
              <a:lnSpc>
                <a:spcPct val="114999"/>
              </a:lnSpc>
              <a:buFont typeface="Arial"/>
              <a:buChar char="•"/>
            </a:pPr>
            <a:r>
              <a:rPr lang="en-US"/>
              <a:t>Funds should not be used to benefit individual students or LPC employees</a:t>
            </a:r>
          </a:p>
          <a:p>
            <a:pPr>
              <a:lnSpc>
                <a:spcPct val="114999"/>
              </a:lnSpc>
              <a:buNone/>
            </a:pPr>
            <a:endParaRPr lang="en-US"/>
          </a:p>
          <a:p>
            <a:pPr>
              <a:lnSpc>
                <a:spcPct val="114999"/>
              </a:lnSpc>
              <a:buFont typeface="Arial"/>
              <a:buChar char="•"/>
            </a:pPr>
            <a:r>
              <a:rPr lang="en-US"/>
              <a:t>Cash, gift cards, or other tools that have monetary value cannot be used for prizes, raffles, or awards of any type. </a:t>
            </a:r>
          </a:p>
          <a:p>
            <a:pPr>
              <a:lnSpc>
                <a:spcPct val="114999"/>
              </a:lnSpc>
              <a:buNone/>
            </a:pPr>
            <a:endParaRPr lang="en-US"/>
          </a:p>
          <a:p>
            <a:pPr>
              <a:lnSpc>
                <a:spcPct val="114999"/>
              </a:lnSpc>
              <a:buFont typeface="Arial"/>
              <a:buChar char="•"/>
            </a:pPr>
            <a:r>
              <a:rPr lang="en-US"/>
              <a:t>Donations to non-profit organizations may be made only when funds have been raised specifically for that organization. Please work with the Student Life Office when organizing these types of fundraisers. </a:t>
            </a:r>
          </a:p>
        </p:txBody>
      </p:sp>
      <p:sp>
        <p:nvSpPr>
          <p:cNvPr id="2066" name="Google Shape;2066;p88"/>
          <p:cNvSpPr/>
          <p:nvPr/>
        </p:nvSpPr>
        <p:spPr>
          <a:xfrm>
            <a:off x="812919" y="2519656"/>
            <a:ext cx="6919" cy="10401"/>
          </a:xfrm>
          <a:custGeom>
            <a:avLst/>
            <a:gdLst/>
            <a:ahLst/>
            <a:cxnLst/>
            <a:rect l="l" t="t" r="r" b="b"/>
            <a:pathLst>
              <a:path w="161" h="242" extrusionOk="0">
                <a:moveTo>
                  <a:pt x="81" y="1"/>
                </a:moveTo>
                <a:lnTo>
                  <a:pt x="0" y="161"/>
                </a:lnTo>
                <a:lnTo>
                  <a:pt x="134" y="241"/>
                </a:lnTo>
                <a:cubicBezTo>
                  <a:pt x="134" y="161"/>
                  <a:pt x="134" y="108"/>
                  <a:pt x="161" y="27"/>
                </a:cubicBezTo>
                <a:lnTo>
                  <a:pt x="81" y="1"/>
                </a:lnTo>
                <a:close/>
              </a:path>
            </a:pathLst>
          </a:custGeom>
          <a:solidFill>
            <a:srgbClr val="806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939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Club Funds cont.</a:t>
            </a:r>
            <a:endParaRPr lang="en-US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422487" y="1063292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SzPts val="1600"/>
              <a:buNone/>
            </a:pPr>
            <a:r>
              <a:rPr lang="en" sz="2000" b="1">
                <a:solidFill>
                  <a:srgbClr val="40474B"/>
                </a:solidFill>
              </a:rPr>
              <a:t>Fundraising Information: </a:t>
            </a:r>
            <a:endParaRPr lang="en-US" sz="2000" b="1">
              <a:solidFill>
                <a:srgbClr val="40474B"/>
              </a:solidFill>
            </a:endParaRP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Student Government matches funds raised up to $500</a:t>
            </a:r>
            <a:endParaRPr lang="en" b="1"/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Matched funds will be transferred at the end of the semester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A proposal must be made prior to the event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Deposit slips must be provided for the event to the Student Life Office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Store bought goods, t-shirts, and performance ticket sales can all be sold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Food must be served with gloves and can't be served while handling cash</a:t>
            </a:r>
          </a:p>
          <a:p>
            <a:pPr marL="114300" indent="0"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6906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Club Funds Cont.</a:t>
            </a:r>
            <a:endParaRPr lang="en-US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422487" y="1063292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SzPts val="1600"/>
              <a:buNone/>
            </a:pPr>
            <a:r>
              <a:rPr lang="en" sz="2000" b="1">
                <a:solidFill>
                  <a:srgbClr val="40474B"/>
                </a:solidFill>
              </a:rPr>
              <a:t>Deposits: </a:t>
            </a:r>
            <a:endParaRPr lang="en-US" sz="2000" b="1">
              <a:solidFill>
                <a:srgbClr val="40474B"/>
              </a:solidFill>
            </a:endParaRP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Fundraising money should be accepted via cash or check (payable to Las Positas College).</a:t>
            </a:r>
            <a:endParaRPr lang="en" b="1"/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No Venmo, CashApp, etc. Consult the Student Life Office/Campus Safety on the safe storage of funds.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Fundraising money should be deposited at the LPC Business Office with a filled out deposit slip. DO NOT leave deposit unattended. Hand it directly to an employee.</a:t>
            </a:r>
          </a:p>
          <a:p>
            <a:pPr marL="114300" indent="0">
              <a:lnSpc>
                <a:spcPct val="150000"/>
              </a:lnSpc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276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8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800" b="0"/>
              <a:t>Club Funds Cont.</a:t>
            </a:r>
            <a:endParaRPr lang="en-US"/>
          </a:p>
        </p:txBody>
      </p:sp>
      <p:sp>
        <p:nvSpPr>
          <p:cNvPr id="2072" name="Google Shape;2072;p89"/>
          <p:cNvSpPr txBox="1">
            <a:spLocks noGrp="1"/>
          </p:cNvSpPr>
          <p:nvPr>
            <p:ph type="subTitle" idx="1"/>
          </p:nvPr>
        </p:nvSpPr>
        <p:spPr>
          <a:xfrm>
            <a:off x="422487" y="1063292"/>
            <a:ext cx="82932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SzPts val="1600"/>
              <a:buNone/>
            </a:pPr>
            <a:r>
              <a:rPr lang="en" sz="2000" b="1">
                <a:solidFill>
                  <a:srgbClr val="40474B"/>
                </a:solidFill>
              </a:rPr>
              <a:t>Reimbursements: </a:t>
            </a:r>
            <a:endParaRPr lang="en-US" sz="2000" b="1">
              <a:solidFill>
                <a:srgbClr val="40474B"/>
              </a:solidFill>
            </a:endParaRP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All clubs are eligible for reimbursement requests for expenses relating to club activities.</a:t>
            </a:r>
            <a:endParaRPr lang="en" b="1"/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If disbursement is payable to a vendor then include a W-9 and DO NOT pay out of pocket. Please obtain an invoice for direct payment instead.</a:t>
            </a:r>
          </a:p>
          <a:p>
            <a:pPr marL="400050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The following must be submitted together:</a:t>
            </a:r>
          </a:p>
          <a:p>
            <a:pPr marL="857250" lvl="1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Disbursement Request Form- New PROCESS K12 </a:t>
            </a:r>
          </a:p>
          <a:p>
            <a:pPr marL="857250" lvl="1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Meeting minutes where item was approved</a:t>
            </a:r>
          </a:p>
          <a:p>
            <a:pPr marL="857250" lvl="1" indent="-285750">
              <a:lnSpc>
                <a:spcPct val="150000"/>
              </a:lnSpc>
              <a:buSzPts val="1600"/>
              <a:buFont typeface="Arial"/>
              <a:buChar char="•"/>
            </a:pPr>
            <a:r>
              <a:rPr lang="en"/>
              <a:t>Original Itemized receipts</a:t>
            </a:r>
          </a:p>
          <a:p>
            <a:pPr marL="114300" indent="0">
              <a:lnSpc>
                <a:spcPct val="150000"/>
              </a:lnSpc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  <a:p>
            <a:pPr marL="114300" indent="0">
              <a:buSzPts val="1600"/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8256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legant Education Pack for Students XL by Slidesgo">
  <a:themeElements>
    <a:clrScheme name="Simple Light">
      <a:dk1>
        <a:srgbClr val="FFFFFF"/>
      </a:dk1>
      <a:lt1>
        <a:srgbClr val="EDECDF"/>
      </a:lt1>
      <a:dk2>
        <a:srgbClr val="C8A591"/>
      </a:dk2>
      <a:lt2>
        <a:srgbClr val="FFFFFF"/>
      </a:lt2>
      <a:accent1>
        <a:srgbClr val="A0A299"/>
      </a:accent1>
      <a:accent2>
        <a:srgbClr val="40474B"/>
      </a:accent2>
      <a:accent3>
        <a:srgbClr val="C8A591"/>
      </a:accent3>
      <a:accent4>
        <a:srgbClr val="EDECDF"/>
      </a:accent4>
      <a:accent5>
        <a:srgbClr val="A0A299"/>
      </a:accent5>
      <a:accent6>
        <a:srgbClr val="FFFFFF"/>
      </a:accent6>
      <a:hlink>
        <a:srgbClr val="40474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15</Slides>
  <Notes>14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Elegant Education Pack for Students XL by Slidesgo</vt:lpstr>
      <vt:lpstr>Club Advisor  Best Practices</vt:lpstr>
      <vt:lpstr>Presenters</vt:lpstr>
      <vt:lpstr>Becoming Recognized </vt:lpstr>
      <vt:lpstr>Agenda &amp; Minutes</vt:lpstr>
      <vt:lpstr>Meeting Terms</vt:lpstr>
      <vt:lpstr>Club Funds</vt:lpstr>
      <vt:lpstr>Club Funds cont.</vt:lpstr>
      <vt:lpstr>Club Funds Cont.</vt:lpstr>
      <vt:lpstr>Club Funds Cont.</vt:lpstr>
      <vt:lpstr>Club Funds Cont.</vt:lpstr>
      <vt:lpstr>Club Funds Cont.</vt:lpstr>
      <vt:lpstr>Club Travel</vt:lpstr>
      <vt:lpstr>Club Travel cont.</vt:lpstr>
      <vt:lpstr>Questions or Concerns?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Advisor  Best Practices  </dc:title>
  <cp:revision>1</cp:revision>
  <dcterms:modified xsi:type="dcterms:W3CDTF">2024-03-14T23:07:31Z</dcterms:modified>
</cp:coreProperties>
</file>