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9" r:id="rId4"/>
    <p:sldId id="258" r:id="rId5"/>
    <p:sldId id="256" r:id="rId6"/>
    <p:sldId id="264" r:id="rId7"/>
    <p:sldId id="260" r:id="rId8"/>
    <p:sldId id="261" r:id="rId9"/>
    <p:sldId id="268" r:id="rId10"/>
    <p:sldId id="262" r:id="rId11"/>
    <p:sldId id="259" r:id="rId12"/>
    <p:sldId id="270" r:id="rId13"/>
    <p:sldId id="271" r:id="rId14"/>
    <p:sldId id="272" r:id="rId15"/>
    <p:sldId id="273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DCD99-57A2-4686-902C-DC7A874184EE}" v="669" dt="2023-03-15T17:55:22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Austin" userId="2108aaec374791b9" providerId="LiveId" clId="{0FCDCD99-57A2-4686-902C-DC7A874184EE}"/>
    <pc:docChg chg="undo custSel addSld modSld sldOrd">
      <pc:chgData name="Victoria Austin" userId="2108aaec374791b9" providerId="LiveId" clId="{0FCDCD99-57A2-4686-902C-DC7A874184EE}" dt="2023-03-16T00:32:26.587" v="2797" actId="26606"/>
      <pc:docMkLst>
        <pc:docMk/>
      </pc:docMkLst>
      <pc:sldChg chg="addSp delSp modSp mod ord setBg">
        <pc:chgData name="Victoria Austin" userId="2108aaec374791b9" providerId="LiveId" clId="{0FCDCD99-57A2-4686-902C-DC7A874184EE}" dt="2023-03-16T00:32:26.587" v="2797" actId="26606"/>
        <pc:sldMkLst>
          <pc:docMk/>
          <pc:sldMk cId="3805281995" sldId="256"/>
        </pc:sldMkLst>
        <pc:spChg chg="mod">
          <ac:chgData name="Victoria Austin" userId="2108aaec374791b9" providerId="LiveId" clId="{0FCDCD99-57A2-4686-902C-DC7A874184EE}" dt="2023-03-16T00:32:26.587" v="2797" actId="26606"/>
          <ac:spMkLst>
            <pc:docMk/>
            <pc:sldMk cId="3805281995" sldId="256"/>
            <ac:spMk id="2" creationId="{708C3A94-BE5D-A412-7DDE-9B64622BEFC9}"/>
          </ac:spMkLst>
        </pc:spChg>
        <pc:spChg chg="mod">
          <ac:chgData name="Victoria Austin" userId="2108aaec374791b9" providerId="LiveId" clId="{0FCDCD99-57A2-4686-902C-DC7A874184EE}" dt="2023-03-16T00:32:26.587" v="2797" actId="26606"/>
          <ac:spMkLst>
            <pc:docMk/>
            <pc:sldMk cId="3805281995" sldId="256"/>
            <ac:spMk id="3" creationId="{F1281DD3-9D7B-9671-3B34-AA49C7B19FB0}"/>
          </ac:spMkLst>
        </pc:spChg>
        <pc:spChg chg="add del">
          <ac:chgData name="Victoria Austin" userId="2108aaec374791b9" providerId="LiveId" clId="{0FCDCD99-57A2-4686-902C-DC7A874184EE}" dt="2023-03-16T00:32:22.838" v="2792" actId="26606"/>
          <ac:spMkLst>
            <pc:docMk/>
            <pc:sldMk cId="3805281995" sldId="256"/>
            <ac:spMk id="8" creationId="{C3896A03-3945-419A-B66B-4EE266EDD152}"/>
          </ac:spMkLst>
        </pc:spChg>
        <pc:spChg chg="add del">
          <ac:chgData name="Victoria Austin" userId="2108aaec374791b9" providerId="LiveId" clId="{0FCDCD99-57A2-4686-902C-DC7A874184EE}" dt="2023-03-16T00:32:15.070" v="2790" actId="26606"/>
          <ac:spMkLst>
            <pc:docMk/>
            <pc:sldMk cId="3805281995" sldId="256"/>
            <ac:spMk id="9" creationId="{ECC07320-C2CA-4E29-8481-9D9E143C7788}"/>
          </ac:spMkLst>
        </pc:spChg>
        <pc:spChg chg="add del">
          <ac:chgData name="Victoria Austin" userId="2108aaec374791b9" providerId="LiveId" clId="{0FCDCD99-57A2-4686-902C-DC7A874184EE}" dt="2023-03-16T00:32:22.838" v="2792" actId="26606"/>
          <ac:spMkLst>
            <pc:docMk/>
            <pc:sldMk cId="3805281995" sldId="256"/>
            <ac:spMk id="10" creationId="{B34F5AD2-EDBD-4BBD-A55C-EAFFD0C7097A}"/>
          </ac:spMkLst>
        </pc:spChg>
        <pc:spChg chg="add del">
          <ac:chgData name="Victoria Austin" userId="2108aaec374791b9" providerId="LiveId" clId="{0FCDCD99-57A2-4686-902C-DC7A874184EE}" dt="2023-03-16T00:32:15.070" v="2790" actId="26606"/>
          <ac:spMkLst>
            <pc:docMk/>
            <pc:sldMk cId="3805281995" sldId="256"/>
            <ac:spMk id="11" creationId="{178FB36B-5BFE-42CA-BC60-1115E0D95EEC}"/>
          </ac:spMkLst>
        </pc:spChg>
        <pc:spChg chg="add del">
          <ac:chgData name="Victoria Austin" userId="2108aaec374791b9" providerId="LiveId" clId="{0FCDCD99-57A2-4686-902C-DC7A874184EE}" dt="2023-03-16T00:32:22.838" v="2792" actId="26606"/>
          <ac:spMkLst>
            <pc:docMk/>
            <pc:sldMk cId="3805281995" sldId="256"/>
            <ac:spMk id="12" creationId="{6832F003-FCA6-4CFB-A2EA-308F3AA257D1}"/>
          </ac:spMkLst>
        </pc:spChg>
        <pc:spChg chg="add del">
          <ac:chgData name="Victoria Austin" userId="2108aaec374791b9" providerId="LiveId" clId="{0FCDCD99-57A2-4686-902C-DC7A874184EE}" dt="2023-03-16T00:32:25.039" v="2794" actId="26606"/>
          <ac:spMkLst>
            <pc:docMk/>
            <pc:sldMk cId="3805281995" sldId="256"/>
            <ac:spMk id="14" creationId="{74751229-0244-4FBB-BED1-407467F4C951}"/>
          </ac:spMkLst>
        </pc:spChg>
        <pc:spChg chg="add del">
          <ac:chgData name="Victoria Austin" userId="2108aaec374791b9" providerId="LiveId" clId="{0FCDCD99-57A2-4686-902C-DC7A874184EE}" dt="2023-03-16T00:32:26.568" v="2796" actId="26606"/>
          <ac:spMkLst>
            <pc:docMk/>
            <pc:sldMk cId="3805281995" sldId="256"/>
            <ac:spMk id="17" creationId="{C3896A03-3945-419A-B66B-4EE266EDD152}"/>
          </ac:spMkLst>
        </pc:spChg>
        <pc:spChg chg="add del">
          <ac:chgData name="Victoria Austin" userId="2108aaec374791b9" providerId="LiveId" clId="{0FCDCD99-57A2-4686-902C-DC7A874184EE}" dt="2023-03-16T00:32:26.568" v="2796" actId="26606"/>
          <ac:spMkLst>
            <pc:docMk/>
            <pc:sldMk cId="3805281995" sldId="256"/>
            <ac:spMk id="18" creationId="{B34F5AD2-EDBD-4BBD-A55C-EAFFD0C7097A}"/>
          </ac:spMkLst>
        </pc:spChg>
        <pc:spChg chg="add">
          <ac:chgData name="Victoria Austin" userId="2108aaec374791b9" providerId="LiveId" clId="{0FCDCD99-57A2-4686-902C-DC7A874184EE}" dt="2023-03-16T00:32:26.587" v="2797" actId="26606"/>
          <ac:spMkLst>
            <pc:docMk/>
            <pc:sldMk cId="3805281995" sldId="256"/>
            <ac:spMk id="20" creationId="{C3896A03-3945-419A-B66B-4EE266EDD152}"/>
          </ac:spMkLst>
        </pc:spChg>
        <pc:spChg chg="add">
          <ac:chgData name="Victoria Austin" userId="2108aaec374791b9" providerId="LiveId" clId="{0FCDCD99-57A2-4686-902C-DC7A874184EE}" dt="2023-03-16T00:32:26.587" v="2797" actId="26606"/>
          <ac:spMkLst>
            <pc:docMk/>
            <pc:sldMk cId="3805281995" sldId="256"/>
            <ac:spMk id="21" creationId="{B34F5AD2-EDBD-4BBD-A55C-EAFFD0C7097A}"/>
          </ac:spMkLst>
        </pc:spChg>
        <pc:spChg chg="add">
          <ac:chgData name="Victoria Austin" userId="2108aaec374791b9" providerId="LiveId" clId="{0FCDCD99-57A2-4686-902C-DC7A874184EE}" dt="2023-03-16T00:32:26.587" v="2797" actId="26606"/>
          <ac:spMkLst>
            <pc:docMk/>
            <pc:sldMk cId="3805281995" sldId="256"/>
            <ac:spMk id="22" creationId="{6832F003-FCA6-4CFB-A2EA-308F3AA257D1}"/>
          </ac:spMkLst>
        </pc:spChg>
        <pc:picChg chg="add del">
          <ac:chgData name="Victoria Austin" userId="2108aaec374791b9" providerId="LiveId" clId="{0FCDCD99-57A2-4686-902C-DC7A874184EE}" dt="2023-03-16T00:32:15.070" v="2790" actId="26606"/>
          <ac:picMkLst>
            <pc:docMk/>
            <pc:sldMk cId="3805281995" sldId="256"/>
            <ac:picMk id="5" creationId="{29FC9905-83D8-F76A-1980-BBABAA0C1205}"/>
          </ac:picMkLst>
        </pc:picChg>
        <pc:picChg chg="add del">
          <ac:chgData name="Victoria Austin" userId="2108aaec374791b9" providerId="LiveId" clId="{0FCDCD99-57A2-4686-902C-DC7A874184EE}" dt="2023-03-16T00:32:25.039" v="2794" actId="26606"/>
          <ac:picMkLst>
            <pc:docMk/>
            <pc:sldMk cId="3805281995" sldId="256"/>
            <ac:picMk id="7" creationId="{7CC08D6C-1D14-7966-911A-7D2EBAAC70C1}"/>
          </ac:picMkLst>
        </pc:picChg>
        <pc:picChg chg="add del">
          <ac:chgData name="Victoria Austin" userId="2108aaec374791b9" providerId="LiveId" clId="{0FCDCD99-57A2-4686-902C-DC7A874184EE}" dt="2023-03-16T00:32:25.039" v="2794" actId="26606"/>
          <ac:picMkLst>
            <pc:docMk/>
            <pc:sldMk cId="3805281995" sldId="256"/>
            <ac:picMk id="15" creationId="{BAF305A7-ACC8-42FF-A89C-E45E82A23A20}"/>
          </ac:picMkLst>
        </pc:picChg>
      </pc:sldChg>
      <pc:sldChg chg="addSp modSp mod setBg">
        <pc:chgData name="Victoria Austin" userId="2108aaec374791b9" providerId="LiveId" clId="{0FCDCD99-57A2-4686-902C-DC7A874184EE}" dt="2023-03-13T21:01:20.537" v="1909" actId="113"/>
        <pc:sldMkLst>
          <pc:docMk/>
          <pc:sldMk cId="2385339999" sldId="257"/>
        </pc:sldMkLst>
        <pc:spChg chg="mod">
          <ac:chgData name="Victoria Austin" userId="2108aaec374791b9" providerId="LiveId" clId="{0FCDCD99-57A2-4686-902C-DC7A874184EE}" dt="2023-03-13T21:01:07.161" v="1908" actId="26606"/>
          <ac:spMkLst>
            <pc:docMk/>
            <pc:sldMk cId="2385339999" sldId="257"/>
            <ac:spMk id="2" creationId="{C75F4321-48AE-AB59-6AAD-532C0985E6A3}"/>
          </ac:spMkLst>
        </pc:spChg>
        <pc:spChg chg="mod">
          <ac:chgData name="Victoria Austin" userId="2108aaec374791b9" providerId="LiveId" clId="{0FCDCD99-57A2-4686-902C-DC7A874184EE}" dt="2023-03-13T21:01:20.537" v="1909" actId="113"/>
          <ac:spMkLst>
            <pc:docMk/>
            <pc:sldMk cId="2385339999" sldId="257"/>
            <ac:spMk id="3" creationId="{24E8946C-0692-B750-02EA-BE2557C1BDDA}"/>
          </ac:spMkLst>
        </pc:spChg>
        <pc:spChg chg="add">
          <ac:chgData name="Victoria Austin" userId="2108aaec374791b9" providerId="LiveId" clId="{0FCDCD99-57A2-4686-902C-DC7A874184EE}" dt="2023-03-13T21:01:07.161" v="1908" actId="26606"/>
          <ac:spMkLst>
            <pc:docMk/>
            <pc:sldMk cId="2385339999" sldId="257"/>
            <ac:spMk id="10" creationId="{4AC6B390-BC59-4F1D-A0EE-D71A92F0A0B2}"/>
          </ac:spMkLst>
        </pc:spChg>
        <pc:spChg chg="add">
          <ac:chgData name="Victoria Austin" userId="2108aaec374791b9" providerId="LiveId" clId="{0FCDCD99-57A2-4686-902C-DC7A874184EE}" dt="2023-03-13T21:01:07.161" v="1908" actId="26606"/>
          <ac:spMkLst>
            <pc:docMk/>
            <pc:sldMk cId="2385339999" sldId="257"/>
            <ac:spMk id="12" creationId="{B6C60D79-16F1-4C4B-B7E3-7634E7069CDE}"/>
          </ac:spMkLst>
        </pc:spChg>
        <pc:spChg chg="add">
          <ac:chgData name="Victoria Austin" userId="2108aaec374791b9" providerId="LiveId" clId="{0FCDCD99-57A2-4686-902C-DC7A874184EE}" dt="2023-03-13T21:01:07.161" v="1908" actId="26606"/>
          <ac:spMkLst>
            <pc:docMk/>
            <pc:sldMk cId="2385339999" sldId="257"/>
            <ac:spMk id="14" creationId="{426B127E-6498-4C77-9C9D-4553A5113B80}"/>
          </ac:spMkLst>
        </pc:spChg>
        <pc:picChg chg="add mod ord">
          <ac:chgData name="Victoria Austin" userId="2108aaec374791b9" providerId="LiveId" clId="{0FCDCD99-57A2-4686-902C-DC7A874184EE}" dt="2023-03-13T21:01:07.161" v="1908" actId="26606"/>
          <ac:picMkLst>
            <pc:docMk/>
            <pc:sldMk cId="2385339999" sldId="257"/>
            <ac:picMk id="5" creationId="{2745492D-7099-12DB-1E63-5B4E8973B3F4}"/>
          </ac:picMkLst>
        </pc:picChg>
      </pc:sldChg>
      <pc:sldChg chg="addSp modSp mod ord setBg">
        <pc:chgData name="Victoria Austin" userId="2108aaec374791b9" providerId="LiveId" clId="{0FCDCD99-57A2-4686-902C-DC7A874184EE}" dt="2023-03-13T21:00:44.889" v="1906" actId="26606"/>
        <pc:sldMkLst>
          <pc:docMk/>
          <pc:sldMk cId="3086752107" sldId="258"/>
        </pc:sldMkLst>
        <pc:spChg chg="mod">
          <ac:chgData name="Victoria Austin" userId="2108aaec374791b9" providerId="LiveId" clId="{0FCDCD99-57A2-4686-902C-DC7A874184EE}" dt="2023-03-13T21:00:44.889" v="1906" actId="26606"/>
          <ac:spMkLst>
            <pc:docMk/>
            <pc:sldMk cId="3086752107" sldId="258"/>
            <ac:spMk id="2" creationId="{9491FC6A-20F8-C4A0-666D-EDD58A62BBC1}"/>
          </ac:spMkLst>
        </pc:spChg>
        <pc:spChg chg="add">
          <ac:chgData name="Victoria Austin" userId="2108aaec374791b9" providerId="LiveId" clId="{0FCDCD99-57A2-4686-902C-DC7A874184EE}" dt="2023-03-13T21:00:44.889" v="1906" actId="26606"/>
          <ac:spMkLst>
            <pc:docMk/>
            <pc:sldMk cId="3086752107" sldId="258"/>
            <ac:spMk id="10" creationId="{F0DCC097-1DB8-4B6D-85D0-6FBA0E1CA4BA}"/>
          </ac:spMkLst>
        </pc:spChg>
        <pc:spChg chg="add">
          <ac:chgData name="Victoria Austin" userId="2108aaec374791b9" providerId="LiveId" clId="{0FCDCD99-57A2-4686-902C-DC7A874184EE}" dt="2023-03-13T21:00:44.889" v="1906" actId="26606"/>
          <ac:spMkLst>
            <pc:docMk/>
            <pc:sldMk cId="3086752107" sldId="258"/>
            <ac:spMk id="12" creationId="{E0B58608-23C8-4441-994D-C6823EEE1DB7}"/>
          </ac:spMkLst>
        </pc:spChg>
        <pc:picChg chg="mod">
          <ac:chgData name="Victoria Austin" userId="2108aaec374791b9" providerId="LiveId" clId="{0FCDCD99-57A2-4686-902C-DC7A874184EE}" dt="2023-03-13T21:00:44.889" v="1906" actId="26606"/>
          <ac:picMkLst>
            <pc:docMk/>
            <pc:sldMk cId="3086752107" sldId="258"/>
            <ac:picMk id="5" creationId="{D616B192-F843-4709-9D7B-9F6C875E6C4C}"/>
          </ac:picMkLst>
        </pc:picChg>
      </pc:sldChg>
      <pc:sldChg chg="addSp delSp modSp mod ord setBg">
        <pc:chgData name="Victoria Austin" userId="2108aaec374791b9" providerId="LiveId" clId="{0FCDCD99-57A2-4686-902C-DC7A874184EE}" dt="2023-03-13T21:17:13.315" v="2048" actId="403"/>
        <pc:sldMkLst>
          <pc:docMk/>
          <pc:sldMk cId="196926913" sldId="259"/>
        </pc:sldMkLst>
        <pc:spChg chg="mod">
          <ac:chgData name="Victoria Austin" userId="2108aaec374791b9" providerId="LiveId" clId="{0FCDCD99-57A2-4686-902C-DC7A874184EE}" dt="2023-03-13T21:17:04.106" v="2046" actId="26606"/>
          <ac:spMkLst>
            <pc:docMk/>
            <pc:sldMk cId="196926913" sldId="259"/>
            <ac:spMk id="2" creationId="{FAADF782-5F1E-E450-8A40-04C75D0BD561}"/>
          </ac:spMkLst>
        </pc:spChg>
        <pc:spChg chg="mod ord">
          <ac:chgData name="Victoria Austin" userId="2108aaec374791b9" providerId="LiveId" clId="{0FCDCD99-57A2-4686-902C-DC7A874184EE}" dt="2023-03-13T21:17:13.315" v="2048" actId="403"/>
          <ac:spMkLst>
            <pc:docMk/>
            <pc:sldMk cId="196926913" sldId="259"/>
            <ac:spMk id="3" creationId="{D0408148-9BBA-6DCA-2627-3D14F1F43280}"/>
          </ac:spMkLst>
        </pc:spChg>
        <pc:spChg chg="del mod">
          <ac:chgData name="Victoria Austin" userId="2108aaec374791b9" providerId="LiveId" clId="{0FCDCD99-57A2-4686-902C-DC7A874184EE}" dt="2023-03-13T21:06:23.194" v="1971" actId="478"/>
          <ac:spMkLst>
            <pc:docMk/>
            <pc:sldMk cId="196926913" sldId="259"/>
            <ac:spMk id="4" creationId="{4DA8A87F-D8E7-C472-CBBA-49988BBAEEFB}"/>
          </ac:spMkLst>
        </pc:spChg>
        <pc:spChg chg="add del">
          <ac:chgData name="Victoria Austin" userId="2108aaec374791b9" providerId="LiveId" clId="{0FCDCD99-57A2-4686-902C-DC7A874184EE}" dt="2023-03-13T21:17:04.106" v="2046" actId="26606"/>
          <ac:spMkLst>
            <pc:docMk/>
            <pc:sldMk cId="196926913" sldId="259"/>
            <ac:spMk id="9" creationId="{8CA06CD6-90CA-4C45-856C-6771339E1E22}"/>
          </ac:spMkLst>
        </pc:spChg>
        <pc:spChg chg="add del">
          <ac:chgData name="Victoria Austin" userId="2108aaec374791b9" providerId="LiveId" clId="{0FCDCD99-57A2-4686-902C-DC7A874184EE}" dt="2023-03-13T21:17:04.091" v="2045" actId="26606"/>
          <ac:spMkLst>
            <pc:docMk/>
            <pc:sldMk cId="196926913" sldId="259"/>
            <ac:spMk id="17" creationId="{5BA49487-3FDB-4FB7-9D50-2B4F9454DA91}"/>
          </ac:spMkLst>
        </pc:spChg>
        <pc:spChg chg="add del">
          <ac:chgData name="Victoria Austin" userId="2108aaec374791b9" providerId="LiveId" clId="{0FCDCD99-57A2-4686-902C-DC7A874184EE}" dt="2023-03-13T21:17:04.091" v="2045" actId="26606"/>
          <ac:spMkLst>
            <pc:docMk/>
            <pc:sldMk cId="196926913" sldId="259"/>
            <ac:spMk id="19" creationId="{1C938212-FA12-4FF1-87C8-ACDE99D06F69}"/>
          </ac:spMkLst>
        </pc:spChg>
        <pc:spChg chg="add del">
          <ac:chgData name="Victoria Austin" userId="2108aaec374791b9" providerId="LiveId" clId="{0FCDCD99-57A2-4686-902C-DC7A874184EE}" dt="2023-03-13T21:17:04.091" v="2045" actId="26606"/>
          <ac:spMkLst>
            <pc:docMk/>
            <pc:sldMk cId="196926913" sldId="259"/>
            <ac:spMk id="21" creationId="{369F152D-E540-4B48-BA11-2ADF043C6111}"/>
          </ac:spMkLst>
        </pc:spChg>
        <pc:spChg chg="add del">
          <ac:chgData name="Victoria Austin" userId="2108aaec374791b9" providerId="LiveId" clId="{0FCDCD99-57A2-4686-902C-DC7A874184EE}" dt="2023-03-13T21:17:04.091" v="2045" actId="26606"/>
          <ac:spMkLst>
            <pc:docMk/>
            <pc:sldMk cId="196926913" sldId="259"/>
            <ac:spMk id="23" creationId="{0C059F7E-04C4-4C46-9B3E-E5CE267E347D}"/>
          </ac:spMkLst>
        </pc:spChg>
        <pc:spChg chg="add">
          <ac:chgData name="Victoria Austin" userId="2108aaec374791b9" providerId="LiveId" clId="{0FCDCD99-57A2-4686-902C-DC7A874184EE}" dt="2023-03-13T21:17:04.106" v="2046" actId="26606"/>
          <ac:spMkLst>
            <pc:docMk/>
            <pc:sldMk cId="196926913" sldId="259"/>
            <ac:spMk id="25" creationId="{50D1C5B3-B60D-4696-AE60-100D5EC8AB5D}"/>
          </ac:spMkLst>
        </pc:spChg>
        <pc:spChg chg="add">
          <ac:chgData name="Victoria Austin" userId="2108aaec374791b9" providerId="LiveId" clId="{0FCDCD99-57A2-4686-902C-DC7A874184EE}" dt="2023-03-13T21:17:04.106" v="2046" actId="26606"/>
          <ac:spMkLst>
            <pc:docMk/>
            <pc:sldMk cId="196926913" sldId="259"/>
            <ac:spMk id="26" creationId="{FA169C72-4010-413C-A913-4BD6E2D1291A}"/>
          </ac:spMkLst>
        </pc:spChg>
        <pc:spChg chg="add">
          <ac:chgData name="Victoria Austin" userId="2108aaec374791b9" providerId="LiveId" clId="{0FCDCD99-57A2-4686-902C-DC7A874184EE}" dt="2023-03-13T21:17:04.106" v="2046" actId="26606"/>
          <ac:spMkLst>
            <pc:docMk/>
            <pc:sldMk cId="196926913" sldId="259"/>
            <ac:spMk id="27" creationId="{758C3C99-2F64-46DC-9F81-BAA40930E163}"/>
          </ac:spMkLst>
        </pc:spChg>
        <pc:picChg chg="add mod ord">
          <ac:chgData name="Victoria Austin" userId="2108aaec374791b9" providerId="LiveId" clId="{0FCDCD99-57A2-4686-902C-DC7A874184EE}" dt="2023-03-13T21:17:04.106" v="2046" actId="26606"/>
          <ac:picMkLst>
            <pc:docMk/>
            <pc:sldMk cId="196926913" sldId="259"/>
            <ac:picMk id="6" creationId="{01703564-93D7-99CD-64E1-949588ADCB55}"/>
          </ac:picMkLst>
        </pc:picChg>
        <pc:picChg chg="add mod">
          <ac:chgData name="Victoria Austin" userId="2108aaec374791b9" providerId="LiveId" clId="{0FCDCD99-57A2-4686-902C-DC7A874184EE}" dt="2023-03-13T21:17:04.106" v="2046" actId="26606"/>
          <ac:picMkLst>
            <pc:docMk/>
            <pc:sldMk cId="196926913" sldId="259"/>
            <ac:picMk id="8" creationId="{1481A9BB-A5FF-5653-C86F-D51AB92B4163}"/>
          </ac:picMkLst>
        </pc:picChg>
        <pc:picChg chg="add mod">
          <ac:chgData name="Victoria Austin" userId="2108aaec374791b9" providerId="LiveId" clId="{0FCDCD99-57A2-4686-902C-DC7A874184EE}" dt="2023-03-13T21:17:04.106" v="2046" actId="26606"/>
          <ac:picMkLst>
            <pc:docMk/>
            <pc:sldMk cId="196926913" sldId="259"/>
            <ac:picMk id="12" creationId="{18919228-89B3-0009-13B5-714BAABD56B4}"/>
          </ac:picMkLst>
        </pc:picChg>
        <pc:cxnChg chg="add del">
          <ac:chgData name="Victoria Austin" userId="2108aaec374791b9" providerId="LiveId" clId="{0FCDCD99-57A2-4686-902C-DC7A874184EE}" dt="2023-03-13T21:17:04.106" v="2046" actId="26606"/>
          <ac:cxnSpMkLst>
            <pc:docMk/>
            <pc:sldMk cId="196926913" sldId="259"/>
            <ac:cxnSpMk id="11" creationId="{5021601D-2758-4B15-A31C-FDA184C51B3A}"/>
          </ac:cxnSpMkLst>
        </pc:cxnChg>
      </pc:sldChg>
      <pc:sldChg chg="addSp modSp new mod setBg">
        <pc:chgData name="Victoria Austin" userId="2108aaec374791b9" providerId="LiveId" clId="{0FCDCD99-57A2-4686-902C-DC7A874184EE}" dt="2023-03-13T21:00:30.002" v="1905" actId="26606"/>
        <pc:sldMkLst>
          <pc:docMk/>
          <pc:sldMk cId="867341955" sldId="260"/>
        </pc:sldMkLst>
        <pc:spChg chg="mod">
          <ac:chgData name="Victoria Austin" userId="2108aaec374791b9" providerId="LiveId" clId="{0FCDCD99-57A2-4686-902C-DC7A874184EE}" dt="2023-03-13T21:00:30.002" v="1905" actId="26606"/>
          <ac:spMkLst>
            <pc:docMk/>
            <pc:sldMk cId="867341955" sldId="260"/>
            <ac:spMk id="2" creationId="{C2A5696E-E20F-D209-A828-82D505E76E1F}"/>
          </ac:spMkLst>
        </pc:spChg>
        <pc:spChg chg="mod">
          <ac:chgData name="Victoria Austin" userId="2108aaec374791b9" providerId="LiveId" clId="{0FCDCD99-57A2-4686-902C-DC7A874184EE}" dt="2023-03-13T21:00:30.002" v="1905" actId="26606"/>
          <ac:spMkLst>
            <pc:docMk/>
            <pc:sldMk cId="867341955" sldId="260"/>
            <ac:spMk id="3" creationId="{11CC9278-DA9D-97C4-F209-309781F22D48}"/>
          </ac:spMkLst>
        </pc:spChg>
        <pc:spChg chg="add">
          <ac:chgData name="Victoria Austin" userId="2108aaec374791b9" providerId="LiveId" clId="{0FCDCD99-57A2-4686-902C-DC7A874184EE}" dt="2023-03-13T21:00:30.002" v="1905" actId="26606"/>
          <ac:spMkLst>
            <pc:docMk/>
            <pc:sldMk cId="867341955" sldId="260"/>
            <ac:spMk id="8" creationId="{907EF6B7-1338-4443-8C46-6A318D952DFD}"/>
          </ac:spMkLst>
        </pc:spChg>
        <pc:spChg chg="add">
          <ac:chgData name="Victoria Austin" userId="2108aaec374791b9" providerId="LiveId" clId="{0FCDCD99-57A2-4686-902C-DC7A874184EE}" dt="2023-03-13T21:00:30.002" v="1905" actId="26606"/>
          <ac:spMkLst>
            <pc:docMk/>
            <pc:sldMk cId="867341955" sldId="260"/>
            <ac:spMk id="10" creationId="{DAAE4CDD-124C-4DCF-9584-B6033B545DD5}"/>
          </ac:spMkLst>
        </pc:spChg>
        <pc:spChg chg="add">
          <ac:chgData name="Victoria Austin" userId="2108aaec374791b9" providerId="LiveId" clId="{0FCDCD99-57A2-4686-902C-DC7A874184EE}" dt="2023-03-13T21:00:30.002" v="1905" actId="26606"/>
          <ac:spMkLst>
            <pc:docMk/>
            <pc:sldMk cId="867341955" sldId="260"/>
            <ac:spMk id="12" creationId="{081E4A58-353D-44AE-B2FC-2A74E2E400F7}"/>
          </ac:spMkLst>
        </pc:spChg>
      </pc:sldChg>
      <pc:sldChg chg="addSp delSp modSp new mod setBg">
        <pc:chgData name="Victoria Austin" userId="2108aaec374791b9" providerId="LiveId" clId="{0FCDCD99-57A2-4686-902C-DC7A874184EE}" dt="2023-03-15T17:41:22.891" v="2293" actId="26606"/>
        <pc:sldMkLst>
          <pc:docMk/>
          <pc:sldMk cId="3293213299" sldId="261"/>
        </pc:sldMkLst>
        <pc:spChg chg="mod">
          <ac:chgData name="Victoria Austin" userId="2108aaec374791b9" providerId="LiveId" clId="{0FCDCD99-57A2-4686-902C-DC7A874184EE}" dt="2023-03-15T17:41:22.891" v="2293" actId="26606"/>
          <ac:spMkLst>
            <pc:docMk/>
            <pc:sldMk cId="3293213299" sldId="261"/>
            <ac:spMk id="2" creationId="{903A5EA3-58D8-58B6-85A8-CD4DECCD855F}"/>
          </ac:spMkLst>
        </pc:spChg>
        <pc:spChg chg="del">
          <ac:chgData name="Victoria Austin" userId="2108aaec374791b9" providerId="LiveId" clId="{0FCDCD99-57A2-4686-902C-DC7A874184EE}" dt="2023-02-28T22:12:06.135" v="211" actId="1032"/>
          <ac:spMkLst>
            <pc:docMk/>
            <pc:sldMk cId="3293213299" sldId="261"/>
            <ac:spMk id="3" creationId="{64DADB21-6D2F-40E9-93FF-82907B34D8AC}"/>
          </ac:spMkLst>
        </pc:spChg>
        <pc:spChg chg="add">
          <ac:chgData name="Victoria Austin" userId="2108aaec374791b9" providerId="LiveId" clId="{0FCDCD99-57A2-4686-902C-DC7A874184EE}" dt="2023-03-15T17:41:22.891" v="2293" actId="26606"/>
          <ac:spMkLst>
            <pc:docMk/>
            <pc:sldMk cId="3293213299" sldId="261"/>
            <ac:spMk id="9" creationId="{955A2079-FA98-4876-80F0-72364A7D2EA4}"/>
          </ac:spMkLst>
        </pc:spChg>
        <pc:graphicFrameChg chg="add mod modGraphic">
          <ac:chgData name="Victoria Austin" userId="2108aaec374791b9" providerId="LiveId" clId="{0FCDCD99-57A2-4686-902C-DC7A874184EE}" dt="2023-03-15T17:41:22.891" v="2293" actId="26606"/>
          <ac:graphicFrameMkLst>
            <pc:docMk/>
            <pc:sldMk cId="3293213299" sldId="261"/>
            <ac:graphicFrameMk id="4" creationId="{BA4437AB-1493-7114-E1CF-F8ABBFDA75FD}"/>
          </ac:graphicFrameMkLst>
        </pc:graphicFrameChg>
      </pc:sldChg>
      <pc:sldChg chg="addSp delSp modSp new mod setBg">
        <pc:chgData name="Victoria Austin" userId="2108aaec374791b9" providerId="LiveId" clId="{0FCDCD99-57A2-4686-902C-DC7A874184EE}" dt="2023-03-13T21:26:05.181" v="2186" actId="20577"/>
        <pc:sldMkLst>
          <pc:docMk/>
          <pc:sldMk cId="3735626492" sldId="262"/>
        </pc:sldMkLst>
        <pc:spChg chg="mod">
          <ac:chgData name="Victoria Austin" userId="2108aaec374791b9" providerId="LiveId" clId="{0FCDCD99-57A2-4686-902C-DC7A874184EE}" dt="2023-03-13T21:20:45.436" v="2078" actId="26606"/>
          <ac:spMkLst>
            <pc:docMk/>
            <pc:sldMk cId="3735626492" sldId="262"/>
            <ac:spMk id="2" creationId="{ACF67FC3-3A19-2B17-4413-33B56645F9B5}"/>
          </ac:spMkLst>
        </pc:spChg>
        <pc:spChg chg="add del mod">
          <ac:chgData name="Victoria Austin" userId="2108aaec374791b9" providerId="LiveId" clId="{0FCDCD99-57A2-4686-902C-DC7A874184EE}" dt="2023-03-13T21:20:45.436" v="2078" actId="26606"/>
          <ac:spMkLst>
            <pc:docMk/>
            <pc:sldMk cId="3735626492" sldId="262"/>
            <ac:spMk id="3" creationId="{A6A65FBF-A4D4-79E4-C685-FA4DE091313E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8" creationId="{09588DA8-065E-4F6F-8EFD-43104AB2E0CF}"/>
          </ac:spMkLst>
        </pc:spChg>
        <pc:spChg chg="add del">
          <ac:chgData name="Victoria Austin" userId="2108aaec374791b9" providerId="LiveId" clId="{0FCDCD99-57A2-4686-902C-DC7A874184EE}" dt="2023-03-13T21:20:41.316" v="2075" actId="26606"/>
          <ac:spMkLst>
            <pc:docMk/>
            <pc:sldMk cId="3735626492" sldId="262"/>
            <ac:spMk id="10" creationId="{B50AB553-2A96-4A92-96F2-93548E096954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12" creationId="{CD9FE4EF-C4D8-49A0-B2FF-81D8DB7D8A24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13" creationId="{C4285719-470E-454C-AF62-8323075F1F5B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14" creationId="{4300840D-0A0B-4512-BACA-B439D5B9C57C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15" creationId="{A6A65FBF-A4D4-79E4-C685-FA4DE091313E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16" creationId="{D2B78728-A580-49A7-84F9-6EF6F583ADE0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18" creationId="{38FAA1A1-D861-433F-88FA-1E9D6FD31D11}"/>
          </ac:spMkLst>
        </pc:spChg>
        <pc:spChg chg="add del">
          <ac:chgData name="Victoria Austin" userId="2108aaec374791b9" providerId="LiveId" clId="{0FCDCD99-57A2-4686-902C-DC7A874184EE}" dt="2023-03-13T21:20:45.389" v="2077" actId="26606"/>
          <ac:spMkLst>
            <pc:docMk/>
            <pc:sldMk cId="3735626492" sldId="262"/>
            <ac:spMk id="20" creationId="{8D71EDA1-87BF-4D5D-AB79-F346FD19278A}"/>
          </ac:spMkLst>
        </pc:spChg>
        <pc:spChg chg="add">
          <ac:chgData name="Victoria Austin" userId="2108aaec374791b9" providerId="LiveId" clId="{0FCDCD99-57A2-4686-902C-DC7A874184EE}" dt="2023-03-13T21:20:45.436" v="2078" actId="26606"/>
          <ac:spMkLst>
            <pc:docMk/>
            <pc:sldMk cId="3735626492" sldId="262"/>
            <ac:spMk id="23" creationId="{B50AB553-2A96-4A92-96F2-93548E096954}"/>
          </ac:spMkLst>
        </pc:spChg>
        <pc:graphicFrameChg chg="add del">
          <ac:chgData name="Victoria Austin" userId="2108aaec374791b9" providerId="LiveId" clId="{0FCDCD99-57A2-4686-902C-DC7A874184EE}" dt="2023-03-13T21:20:41.316" v="2075" actId="26606"/>
          <ac:graphicFrameMkLst>
            <pc:docMk/>
            <pc:sldMk cId="3735626492" sldId="262"/>
            <ac:graphicFrameMk id="5" creationId="{A6E014B0-F1CB-C582-7C0C-61E862538879}"/>
          </ac:graphicFrameMkLst>
        </pc:graphicFrameChg>
        <pc:graphicFrameChg chg="add mod modGraphic">
          <ac:chgData name="Victoria Austin" userId="2108aaec374791b9" providerId="LiveId" clId="{0FCDCD99-57A2-4686-902C-DC7A874184EE}" dt="2023-03-13T21:26:05.181" v="2186" actId="20577"/>
          <ac:graphicFrameMkLst>
            <pc:docMk/>
            <pc:sldMk cId="3735626492" sldId="262"/>
            <ac:graphicFrameMk id="24" creationId="{A6E014B0-F1CB-C582-7C0C-61E862538879}"/>
          </ac:graphicFrameMkLst>
        </pc:graphicFrameChg>
        <pc:picChg chg="add del">
          <ac:chgData name="Victoria Austin" userId="2108aaec374791b9" providerId="LiveId" clId="{0FCDCD99-57A2-4686-902C-DC7A874184EE}" dt="2023-03-13T21:20:41.316" v="2075" actId="26606"/>
          <ac:picMkLst>
            <pc:docMk/>
            <pc:sldMk cId="3735626492" sldId="262"/>
            <ac:picMk id="6" creationId="{F52F20B7-5FFA-50AF-3284-BCC77F6F86CF}"/>
          </ac:picMkLst>
        </pc:picChg>
        <pc:picChg chg="add">
          <ac:chgData name="Victoria Austin" userId="2108aaec374791b9" providerId="LiveId" clId="{0FCDCD99-57A2-4686-902C-DC7A874184EE}" dt="2023-03-13T21:20:45.436" v="2078" actId="26606"/>
          <ac:picMkLst>
            <pc:docMk/>
            <pc:sldMk cId="3735626492" sldId="262"/>
            <ac:picMk id="22" creationId="{F52F20B7-5FFA-50AF-3284-BCC77F6F86CF}"/>
          </ac:picMkLst>
        </pc:picChg>
      </pc:sldChg>
      <pc:sldChg chg="addSp delSp modSp new mod ord setBg">
        <pc:chgData name="Victoria Austin" userId="2108aaec374791b9" providerId="LiveId" clId="{0FCDCD99-57A2-4686-902C-DC7A874184EE}" dt="2023-03-13T21:18:58.729" v="2065"/>
        <pc:sldMkLst>
          <pc:docMk/>
          <pc:sldMk cId="3076163471" sldId="263"/>
        </pc:sldMkLst>
        <pc:spChg chg="mod">
          <ac:chgData name="Victoria Austin" userId="2108aaec374791b9" providerId="LiveId" clId="{0FCDCD99-57A2-4686-902C-DC7A874184EE}" dt="2023-03-13T21:00:55.191" v="1907" actId="26606"/>
          <ac:spMkLst>
            <pc:docMk/>
            <pc:sldMk cId="3076163471" sldId="263"/>
            <ac:spMk id="2" creationId="{12E9A1F2-1181-53E8-6163-79646DE829FC}"/>
          </ac:spMkLst>
        </pc:spChg>
        <pc:spChg chg="del mod">
          <ac:chgData name="Victoria Austin" userId="2108aaec374791b9" providerId="LiveId" clId="{0FCDCD99-57A2-4686-902C-DC7A874184EE}" dt="2023-03-13T21:00:55.191" v="1907" actId="26606"/>
          <ac:spMkLst>
            <pc:docMk/>
            <pc:sldMk cId="3076163471" sldId="263"/>
            <ac:spMk id="3" creationId="{632FC894-B73B-58F1-FEA0-705CAB16AE95}"/>
          </ac:spMkLst>
        </pc:spChg>
        <pc:spChg chg="add">
          <ac:chgData name="Victoria Austin" userId="2108aaec374791b9" providerId="LiveId" clId="{0FCDCD99-57A2-4686-902C-DC7A874184EE}" dt="2023-03-13T21:00:55.191" v="1907" actId="26606"/>
          <ac:spMkLst>
            <pc:docMk/>
            <pc:sldMk cId="3076163471" sldId="263"/>
            <ac:spMk id="9" creationId="{16AC3602-3348-4F31-9E43-076B03514ECB}"/>
          </ac:spMkLst>
        </pc:spChg>
        <pc:spChg chg="add">
          <ac:chgData name="Victoria Austin" userId="2108aaec374791b9" providerId="LiveId" clId="{0FCDCD99-57A2-4686-902C-DC7A874184EE}" dt="2023-03-13T21:00:55.191" v="1907" actId="26606"/>
          <ac:spMkLst>
            <pc:docMk/>
            <pc:sldMk cId="3076163471" sldId="263"/>
            <ac:spMk id="11" creationId="{394094B0-A6C9-44BE-9042-66EF0612F625}"/>
          </ac:spMkLst>
        </pc:spChg>
        <pc:spChg chg="add">
          <ac:chgData name="Victoria Austin" userId="2108aaec374791b9" providerId="LiveId" clId="{0FCDCD99-57A2-4686-902C-DC7A874184EE}" dt="2023-03-13T21:00:55.191" v="1907" actId="26606"/>
          <ac:spMkLst>
            <pc:docMk/>
            <pc:sldMk cId="3076163471" sldId="263"/>
            <ac:spMk id="13" creationId="{64C2CA96-0B16-4AA7-B340-33044D238597}"/>
          </ac:spMkLst>
        </pc:spChg>
        <pc:spChg chg="add">
          <ac:chgData name="Victoria Austin" userId="2108aaec374791b9" providerId="LiveId" clId="{0FCDCD99-57A2-4686-902C-DC7A874184EE}" dt="2023-03-13T21:00:55.191" v="1907" actId="26606"/>
          <ac:spMkLst>
            <pc:docMk/>
            <pc:sldMk cId="3076163471" sldId="263"/>
            <ac:spMk id="15" creationId="{1D50D7A8-F1D5-4306-8A9B-DD7A73EB8BCE}"/>
          </ac:spMkLst>
        </pc:spChg>
        <pc:graphicFrameChg chg="add">
          <ac:chgData name="Victoria Austin" userId="2108aaec374791b9" providerId="LiveId" clId="{0FCDCD99-57A2-4686-902C-DC7A874184EE}" dt="2023-03-13T21:00:55.191" v="1907" actId="26606"/>
          <ac:graphicFrameMkLst>
            <pc:docMk/>
            <pc:sldMk cId="3076163471" sldId="263"/>
            <ac:graphicFrameMk id="5" creationId="{22636060-B5F8-18D9-31DC-79A84D94C97E}"/>
          </ac:graphicFrameMkLst>
        </pc:graphicFrameChg>
      </pc:sldChg>
      <pc:sldChg chg="addSp delSp modSp new mod ord modClrScheme chgLayout">
        <pc:chgData name="Victoria Austin" userId="2108aaec374791b9" providerId="LiveId" clId="{0FCDCD99-57A2-4686-902C-DC7A874184EE}" dt="2023-03-13T20:57:15.415" v="1850" actId="20577"/>
        <pc:sldMkLst>
          <pc:docMk/>
          <pc:sldMk cId="2552190727" sldId="264"/>
        </pc:sldMkLst>
        <pc:spChg chg="del mod ord">
          <ac:chgData name="Victoria Austin" userId="2108aaec374791b9" providerId="LiveId" clId="{0FCDCD99-57A2-4686-902C-DC7A874184EE}" dt="2023-03-06T21:45:19.594" v="1252" actId="700"/>
          <ac:spMkLst>
            <pc:docMk/>
            <pc:sldMk cId="2552190727" sldId="264"/>
            <ac:spMk id="2" creationId="{A6EC986E-CE9C-86C4-9185-F6AF8CDBFFAE}"/>
          </ac:spMkLst>
        </pc:spChg>
        <pc:spChg chg="del mod ord">
          <ac:chgData name="Victoria Austin" userId="2108aaec374791b9" providerId="LiveId" clId="{0FCDCD99-57A2-4686-902C-DC7A874184EE}" dt="2023-03-06T21:45:19.594" v="1252" actId="700"/>
          <ac:spMkLst>
            <pc:docMk/>
            <pc:sldMk cId="2552190727" sldId="264"/>
            <ac:spMk id="3" creationId="{8233CDC9-71DF-B85A-336F-4FF2AC31E671}"/>
          </ac:spMkLst>
        </pc:spChg>
        <pc:spChg chg="add mod ord">
          <ac:chgData name="Victoria Austin" userId="2108aaec374791b9" providerId="LiveId" clId="{0FCDCD99-57A2-4686-902C-DC7A874184EE}" dt="2023-03-06T21:45:28.064" v="1271" actId="20577"/>
          <ac:spMkLst>
            <pc:docMk/>
            <pc:sldMk cId="2552190727" sldId="264"/>
            <ac:spMk id="4" creationId="{3631C4B2-AC81-C2F8-F986-872B8F57B077}"/>
          </ac:spMkLst>
        </pc:spChg>
        <pc:spChg chg="add mod ord">
          <ac:chgData name="Victoria Austin" userId="2108aaec374791b9" providerId="LiveId" clId="{0FCDCD99-57A2-4686-902C-DC7A874184EE}" dt="2023-03-06T21:45:34.443" v="1277" actId="20577"/>
          <ac:spMkLst>
            <pc:docMk/>
            <pc:sldMk cId="2552190727" sldId="264"/>
            <ac:spMk id="5" creationId="{7C018EB2-899D-7B7A-036D-91494EDAE8ED}"/>
          </ac:spMkLst>
        </pc:spChg>
        <pc:spChg chg="add mod ord">
          <ac:chgData name="Victoria Austin" userId="2108aaec374791b9" providerId="LiveId" clId="{0FCDCD99-57A2-4686-902C-DC7A874184EE}" dt="2023-03-06T23:07:31.011" v="1846" actId="27636"/>
          <ac:spMkLst>
            <pc:docMk/>
            <pc:sldMk cId="2552190727" sldId="264"/>
            <ac:spMk id="6" creationId="{D6A2E1BC-F3D9-2C02-DADF-3B51BA786380}"/>
          </ac:spMkLst>
        </pc:spChg>
        <pc:spChg chg="add mod ord">
          <ac:chgData name="Victoria Austin" userId="2108aaec374791b9" providerId="LiveId" clId="{0FCDCD99-57A2-4686-902C-DC7A874184EE}" dt="2023-03-06T21:45:45.736" v="1304" actId="20577"/>
          <ac:spMkLst>
            <pc:docMk/>
            <pc:sldMk cId="2552190727" sldId="264"/>
            <ac:spMk id="7" creationId="{720827EC-F4FF-0B9C-66F6-3A6B4335A74A}"/>
          </ac:spMkLst>
        </pc:spChg>
        <pc:spChg chg="add mod ord">
          <ac:chgData name="Victoria Austin" userId="2108aaec374791b9" providerId="LiveId" clId="{0FCDCD99-57A2-4686-902C-DC7A874184EE}" dt="2023-03-13T20:57:15.415" v="1850" actId="20577"/>
          <ac:spMkLst>
            <pc:docMk/>
            <pc:sldMk cId="2552190727" sldId="264"/>
            <ac:spMk id="8" creationId="{AF663BCE-E9DC-6E51-852F-4601CE72B684}"/>
          </ac:spMkLst>
        </pc:spChg>
      </pc:sldChg>
      <pc:sldChg chg="addSp delSp modSp new mod ord setBg">
        <pc:chgData name="Victoria Austin" userId="2108aaec374791b9" providerId="LiveId" clId="{0FCDCD99-57A2-4686-902C-DC7A874184EE}" dt="2023-03-15T18:03:22.433" v="2658"/>
        <pc:sldMkLst>
          <pc:docMk/>
          <pc:sldMk cId="1460621995" sldId="265"/>
        </pc:sldMkLst>
        <pc:spChg chg="mod">
          <ac:chgData name="Victoria Austin" userId="2108aaec374791b9" providerId="LiveId" clId="{0FCDCD99-57A2-4686-902C-DC7A874184EE}" dt="2023-03-13T21:28:45.463" v="2187" actId="20577"/>
          <ac:spMkLst>
            <pc:docMk/>
            <pc:sldMk cId="1460621995" sldId="265"/>
            <ac:spMk id="2" creationId="{D8DE4566-82F4-7ECD-A2D9-40419AD92BFD}"/>
          </ac:spMkLst>
        </pc:spChg>
        <pc:spChg chg="del">
          <ac:chgData name="Victoria Austin" userId="2108aaec374791b9" providerId="LiveId" clId="{0FCDCD99-57A2-4686-902C-DC7A874184EE}" dt="2023-03-13T20:59:55.873" v="1903" actId="22"/>
          <ac:spMkLst>
            <pc:docMk/>
            <pc:sldMk cId="1460621995" sldId="265"/>
            <ac:spMk id="3" creationId="{C6DA0B33-9151-0FE4-B5D8-8E381742361F}"/>
          </ac:spMkLst>
        </pc:spChg>
        <pc:spChg chg="add mod">
          <ac:chgData name="Victoria Austin" userId="2108aaec374791b9" providerId="LiveId" clId="{0FCDCD99-57A2-4686-902C-DC7A874184EE}" dt="2023-03-13T21:18:11.403" v="2063" actId="14100"/>
          <ac:spMkLst>
            <pc:docMk/>
            <pc:sldMk cId="1460621995" sldId="265"/>
            <ac:spMk id="6" creationId="{44024110-ACA1-A1C9-3288-D5DA333F5635}"/>
          </ac:spMkLst>
        </pc:spChg>
        <pc:spChg chg="add">
          <ac:chgData name="Victoria Austin" userId="2108aaec374791b9" providerId="LiveId" clId="{0FCDCD99-57A2-4686-902C-DC7A874184EE}" dt="2023-03-13T21:00:05.167" v="1904" actId="26606"/>
          <ac:spMkLst>
            <pc:docMk/>
            <pc:sldMk cId="1460621995" sldId="265"/>
            <ac:spMk id="10" creationId="{D12DDE76-C203-4047-9998-63900085B5E8}"/>
          </ac:spMkLst>
        </pc:spChg>
        <pc:picChg chg="add mod ord">
          <ac:chgData name="Victoria Austin" userId="2108aaec374791b9" providerId="LiveId" clId="{0FCDCD99-57A2-4686-902C-DC7A874184EE}" dt="2023-03-13T21:00:05.167" v="1904" actId="26606"/>
          <ac:picMkLst>
            <pc:docMk/>
            <pc:sldMk cId="1460621995" sldId="265"/>
            <ac:picMk id="5" creationId="{694860CC-FA24-EF5D-B3B2-0C6759603DBC}"/>
          </ac:picMkLst>
        </pc:picChg>
      </pc:sldChg>
      <pc:sldChg chg="addSp delSp modSp new mod ord setBg">
        <pc:chgData name="Victoria Austin" userId="2108aaec374791b9" providerId="LiveId" clId="{0FCDCD99-57A2-4686-902C-DC7A874184EE}" dt="2023-03-15T18:03:22.433" v="2658"/>
        <pc:sldMkLst>
          <pc:docMk/>
          <pc:sldMk cId="1771272175" sldId="266"/>
        </pc:sldMkLst>
        <pc:spChg chg="mod ord">
          <ac:chgData name="Victoria Austin" userId="2108aaec374791b9" providerId="LiveId" clId="{0FCDCD99-57A2-4686-902C-DC7A874184EE}" dt="2023-03-13T21:05:57.083" v="1968" actId="26606"/>
          <ac:spMkLst>
            <pc:docMk/>
            <pc:sldMk cId="1771272175" sldId="266"/>
            <ac:spMk id="2" creationId="{C830E7F4-DEDB-2433-917C-41784B0FFF17}"/>
          </ac:spMkLst>
        </pc:spChg>
        <pc:spChg chg="del">
          <ac:chgData name="Victoria Austin" userId="2108aaec374791b9" providerId="LiveId" clId="{0FCDCD99-57A2-4686-902C-DC7A874184EE}" dt="2023-03-13T21:05:01.184" v="1962" actId="22"/>
          <ac:spMkLst>
            <pc:docMk/>
            <pc:sldMk cId="1771272175" sldId="266"/>
            <ac:spMk id="3" creationId="{A2ADC6A0-C67C-E3C3-2C5B-C917F70EBB66}"/>
          </ac:spMkLst>
        </pc:spChg>
        <pc:spChg chg="add">
          <ac:chgData name="Victoria Austin" userId="2108aaec374791b9" providerId="LiveId" clId="{0FCDCD99-57A2-4686-902C-DC7A874184EE}" dt="2023-03-13T21:05:57.083" v="1968" actId="26606"/>
          <ac:spMkLst>
            <pc:docMk/>
            <pc:sldMk cId="1771272175" sldId="266"/>
            <ac:spMk id="12" creationId="{1707FC24-6981-43D9-B525-C7832BA22463}"/>
          </ac:spMkLst>
        </pc:spChg>
        <pc:picChg chg="add mod ord">
          <ac:chgData name="Victoria Austin" userId="2108aaec374791b9" providerId="LiveId" clId="{0FCDCD99-57A2-4686-902C-DC7A874184EE}" dt="2023-03-13T21:06:04.835" v="1969" actId="1076"/>
          <ac:picMkLst>
            <pc:docMk/>
            <pc:sldMk cId="1771272175" sldId="266"/>
            <ac:picMk id="5" creationId="{E566C6C3-D1B1-DB4B-CAF0-4701D4C2FA68}"/>
          </ac:picMkLst>
        </pc:picChg>
        <pc:picChg chg="add mod">
          <ac:chgData name="Victoria Austin" userId="2108aaec374791b9" providerId="LiveId" clId="{0FCDCD99-57A2-4686-902C-DC7A874184EE}" dt="2023-03-13T21:05:57.083" v="1968" actId="26606"/>
          <ac:picMkLst>
            <pc:docMk/>
            <pc:sldMk cId="1771272175" sldId="266"/>
            <ac:picMk id="7" creationId="{FC6515D3-5DBD-9803-E0AE-DA4335D582BF}"/>
          </ac:picMkLst>
        </pc:picChg>
      </pc:sldChg>
      <pc:sldChg chg="addSp delSp modSp new mod ord setBg">
        <pc:chgData name="Victoria Austin" userId="2108aaec374791b9" providerId="LiveId" clId="{0FCDCD99-57A2-4686-902C-DC7A874184EE}" dt="2023-03-15T18:03:22.433" v="2658"/>
        <pc:sldMkLst>
          <pc:docMk/>
          <pc:sldMk cId="711935469" sldId="267"/>
        </pc:sldMkLst>
        <pc:spChg chg="mod">
          <ac:chgData name="Victoria Austin" userId="2108aaec374791b9" providerId="LiveId" clId="{0FCDCD99-57A2-4686-902C-DC7A874184EE}" dt="2023-03-13T21:09:38.907" v="2029" actId="26606"/>
          <ac:spMkLst>
            <pc:docMk/>
            <pc:sldMk cId="711935469" sldId="267"/>
            <ac:spMk id="2" creationId="{934FD130-7BD4-ED8C-2F30-072AFF3466C6}"/>
          </ac:spMkLst>
        </pc:spChg>
        <pc:spChg chg="del">
          <ac:chgData name="Victoria Austin" userId="2108aaec374791b9" providerId="LiveId" clId="{0FCDCD99-57A2-4686-902C-DC7A874184EE}" dt="2023-03-13T21:09:34.079" v="2028" actId="22"/>
          <ac:spMkLst>
            <pc:docMk/>
            <pc:sldMk cId="711935469" sldId="267"/>
            <ac:spMk id="3" creationId="{C15A0119-00FB-EC10-F3C6-C38F60103841}"/>
          </ac:spMkLst>
        </pc:spChg>
        <pc:spChg chg="add">
          <ac:chgData name="Victoria Austin" userId="2108aaec374791b9" providerId="LiveId" clId="{0FCDCD99-57A2-4686-902C-DC7A874184EE}" dt="2023-03-13T21:09:38.907" v="2029" actId="26606"/>
          <ac:spMkLst>
            <pc:docMk/>
            <pc:sldMk cId="711935469" sldId="267"/>
            <ac:spMk id="10" creationId="{A8384FB5-9ADC-4DDC-881B-597D56F5B15D}"/>
          </ac:spMkLst>
        </pc:spChg>
        <pc:spChg chg="add">
          <ac:chgData name="Victoria Austin" userId="2108aaec374791b9" providerId="LiveId" clId="{0FCDCD99-57A2-4686-902C-DC7A874184EE}" dt="2023-03-13T21:09:38.907" v="2029" actId="26606"/>
          <ac:spMkLst>
            <pc:docMk/>
            <pc:sldMk cId="711935469" sldId="267"/>
            <ac:spMk id="12" creationId="{91E5A9A7-95C6-4F4F-B00E-C82E07FE62EF}"/>
          </ac:spMkLst>
        </pc:spChg>
        <pc:spChg chg="add">
          <ac:chgData name="Victoria Austin" userId="2108aaec374791b9" providerId="LiveId" clId="{0FCDCD99-57A2-4686-902C-DC7A874184EE}" dt="2023-03-13T21:09:38.907" v="2029" actId="26606"/>
          <ac:spMkLst>
            <pc:docMk/>
            <pc:sldMk cId="711935469" sldId="267"/>
            <ac:spMk id="14" creationId="{D07DD2DE-F619-49DD-B5E7-03A290FF4ED1}"/>
          </ac:spMkLst>
        </pc:spChg>
        <pc:spChg chg="add">
          <ac:chgData name="Victoria Austin" userId="2108aaec374791b9" providerId="LiveId" clId="{0FCDCD99-57A2-4686-902C-DC7A874184EE}" dt="2023-03-13T21:09:38.907" v="2029" actId="26606"/>
          <ac:spMkLst>
            <pc:docMk/>
            <pc:sldMk cId="711935469" sldId="267"/>
            <ac:spMk id="16" creationId="{85149191-5F60-4A28-AAFF-039F96B0F3EC}"/>
          </ac:spMkLst>
        </pc:spChg>
        <pc:spChg chg="add">
          <ac:chgData name="Victoria Austin" userId="2108aaec374791b9" providerId="LiveId" clId="{0FCDCD99-57A2-4686-902C-DC7A874184EE}" dt="2023-03-13T21:09:38.907" v="2029" actId="26606"/>
          <ac:spMkLst>
            <pc:docMk/>
            <pc:sldMk cId="711935469" sldId="267"/>
            <ac:spMk id="18" creationId="{F8260ED5-17F7-4158-B241-D51DD4CF1B7E}"/>
          </ac:spMkLst>
        </pc:spChg>
        <pc:picChg chg="add mod ord">
          <ac:chgData name="Victoria Austin" userId="2108aaec374791b9" providerId="LiveId" clId="{0FCDCD99-57A2-4686-902C-DC7A874184EE}" dt="2023-03-13T21:09:49.596" v="2031" actId="1076"/>
          <ac:picMkLst>
            <pc:docMk/>
            <pc:sldMk cId="711935469" sldId="267"/>
            <ac:picMk id="5" creationId="{B74B62F0-ADBD-791E-0A15-904E3E741BBF}"/>
          </ac:picMkLst>
        </pc:picChg>
      </pc:sldChg>
      <pc:sldChg chg="addSp delSp modSp new mod modClrScheme chgLayout">
        <pc:chgData name="Victoria Austin" userId="2108aaec374791b9" providerId="LiveId" clId="{0FCDCD99-57A2-4686-902C-DC7A874184EE}" dt="2023-03-14T17:59:27.079" v="2254" actId="404"/>
        <pc:sldMkLst>
          <pc:docMk/>
          <pc:sldMk cId="2929136384" sldId="268"/>
        </pc:sldMkLst>
        <pc:spChg chg="del">
          <ac:chgData name="Victoria Austin" userId="2108aaec374791b9" providerId="LiveId" clId="{0FCDCD99-57A2-4686-902C-DC7A874184EE}" dt="2023-03-14T17:57:38.562" v="2189" actId="700"/>
          <ac:spMkLst>
            <pc:docMk/>
            <pc:sldMk cId="2929136384" sldId="268"/>
            <ac:spMk id="2" creationId="{90B2F134-E1A3-485C-3E55-56DB799010C9}"/>
          </ac:spMkLst>
        </pc:spChg>
        <pc:spChg chg="del">
          <ac:chgData name="Victoria Austin" userId="2108aaec374791b9" providerId="LiveId" clId="{0FCDCD99-57A2-4686-902C-DC7A874184EE}" dt="2023-03-14T17:57:38.562" v="2189" actId="700"/>
          <ac:spMkLst>
            <pc:docMk/>
            <pc:sldMk cId="2929136384" sldId="268"/>
            <ac:spMk id="3" creationId="{1889C0B0-2BEC-A6B5-C2DB-45B94067199B}"/>
          </ac:spMkLst>
        </pc:spChg>
        <pc:spChg chg="add del">
          <ac:chgData name="Victoria Austin" userId="2108aaec374791b9" providerId="LiveId" clId="{0FCDCD99-57A2-4686-902C-DC7A874184EE}" dt="2023-03-14T17:57:47.368" v="2191"/>
          <ac:spMkLst>
            <pc:docMk/>
            <pc:sldMk cId="2929136384" sldId="268"/>
            <ac:spMk id="4" creationId="{5EB1CC4A-90EA-7042-3AF3-213A01EE13AD}"/>
          </ac:spMkLst>
        </pc:spChg>
        <pc:spChg chg="add mod">
          <ac:chgData name="Victoria Austin" userId="2108aaec374791b9" providerId="LiveId" clId="{0FCDCD99-57A2-4686-902C-DC7A874184EE}" dt="2023-03-14T17:59:27.079" v="2254" actId="404"/>
          <ac:spMkLst>
            <pc:docMk/>
            <pc:sldMk cId="2929136384" sldId="268"/>
            <ac:spMk id="7" creationId="{5C28E4E4-4D5E-C8FE-9ABE-F4D4B620789A}"/>
          </ac:spMkLst>
        </pc:spChg>
        <pc:picChg chg="add">
          <ac:chgData name="Victoria Austin" userId="2108aaec374791b9" providerId="LiveId" clId="{0FCDCD99-57A2-4686-902C-DC7A874184EE}" dt="2023-03-14T17:58:04.355" v="2192" actId="22"/>
          <ac:picMkLst>
            <pc:docMk/>
            <pc:sldMk cId="2929136384" sldId="268"/>
            <ac:picMk id="6" creationId="{00AEBBE1-1556-F34F-C823-75B4EBACF4E6}"/>
          </ac:picMkLst>
        </pc:picChg>
        <pc:picChg chg="add del">
          <ac:chgData name="Victoria Austin" userId="2108aaec374791b9" providerId="LiveId" clId="{0FCDCD99-57A2-4686-902C-DC7A874184EE}" dt="2023-03-14T17:59:06.538" v="2250" actId="22"/>
          <ac:picMkLst>
            <pc:docMk/>
            <pc:sldMk cId="2929136384" sldId="268"/>
            <ac:picMk id="9" creationId="{729C4658-F023-1D8C-B5E2-80A1299269C0}"/>
          </ac:picMkLst>
        </pc:picChg>
      </pc:sldChg>
      <pc:sldChg chg="addSp delSp modSp new mod setBg">
        <pc:chgData name="Victoria Austin" userId="2108aaec374791b9" providerId="LiveId" clId="{0FCDCD99-57A2-4686-902C-DC7A874184EE}" dt="2023-03-15T17:36:49.603" v="2292" actId="1076"/>
        <pc:sldMkLst>
          <pc:docMk/>
          <pc:sldMk cId="3320002206" sldId="269"/>
        </pc:sldMkLst>
        <pc:spChg chg="mod">
          <ac:chgData name="Victoria Austin" userId="2108aaec374791b9" providerId="LiveId" clId="{0FCDCD99-57A2-4686-902C-DC7A874184EE}" dt="2023-03-15T17:36:06.318" v="2286" actId="26606"/>
          <ac:spMkLst>
            <pc:docMk/>
            <pc:sldMk cId="3320002206" sldId="269"/>
            <ac:spMk id="2" creationId="{28A04067-48F2-F7A1-8DDB-754DE72560CD}"/>
          </ac:spMkLst>
        </pc:spChg>
        <pc:spChg chg="del">
          <ac:chgData name="Victoria Austin" userId="2108aaec374791b9" providerId="LiveId" clId="{0FCDCD99-57A2-4686-902C-DC7A874184EE}" dt="2023-03-15T17:35:35.119" v="2256" actId="22"/>
          <ac:spMkLst>
            <pc:docMk/>
            <pc:sldMk cId="3320002206" sldId="269"/>
            <ac:spMk id="3" creationId="{3C8C215E-3301-3475-F6B7-B6773659E217}"/>
          </ac:spMkLst>
        </pc:spChg>
        <pc:spChg chg="add mod">
          <ac:chgData name="Victoria Austin" userId="2108aaec374791b9" providerId="LiveId" clId="{0FCDCD99-57A2-4686-902C-DC7A874184EE}" dt="2023-03-15T17:36:49.603" v="2292" actId="1076"/>
          <ac:spMkLst>
            <pc:docMk/>
            <pc:sldMk cId="3320002206" sldId="269"/>
            <ac:spMk id="6" creationId="{6D81428C-3A63-9E8D-475B-5E3970860E92}"/>
          </ac:spMkLst>
        </pc:spChg>
        <pc:spChg chg="add">
          <ac:chgData name="Victoria Austin" userId="2108aaec374791b9" providerId="LiveId" clId="{0FCDCD99-57A2-4686-902C-DC7A874184EE}" dt="2023-03-15T17:36:06.318" v="2286" actId="26606"/>
          <ac:spMkLst>
            <pc:docMk/>
            <pc:sldMk cId="3320002206" sldId="269"/>
            <ac:spMk id="10" creationId="{D4771268-CB57-404A-9271-370EB28F6090}"/>
          </ac:spMkLst>
        </pc:spChg>
        <pc:picChg chg="add mod ord">
          <ac:chgData name="Victoria Austin" userId="2108aaec374791b9" providerId="LiveId" clId="{0FCDCD99-57A2-4686-902C-DC7A874184EE}" dt="2023-03-15T17:36:44.272" v="2291" actId="14100"/>
          <ac:picMkLst>
            <pc:docMk/>
            <pc:sldMk cId="3320002206" sldId="269"/>
            <ac:picMk id="5" creationId="{1B8B4649-505F-90B1-2D4C-C47334B9817F}"/>
          </ac:picMkLst>
        </pc:picChg>
      </pc:sldChg>
      <pc:sldChg chg="addSp delSp modSp new mod setBg">
        <pc:chgData name="Victoria Austin" userId="2108aaec374791b9" providerId="LiveId" clId="{0FCDCD99-57A2-4686-902C-DC7A874184EE}" dt="2023-03-15T17:48:21.422" v="2331" actId="1582"/>
        <pc:sldMkLst>
          <pc:docMk/>
          <pc:sldMk cId="2093339754" sldId="270"/>
        </pc:sldMkLst>
        <pc:spChg chg="mod">
          <ac:chgData name="Victoria Austin" userId="2108aaec374791b9" providerId="LiveId" clId="{0FCDCD99-57A2-4686-902C-DC7A874184EE}" dt="2023-03-15T17:47:54.408" v="2327" actId="26606"/>
          <ac:spMkLst>
            <pc:docMk/>
            <pc:sldMk cId="2093339754" sldId="270"/>
            <ac:spMk id="2" creationId="{78538028-CE7F-7042-F037-FF7C2CB3C140}"/>
          </ac:spMkLst>
        </pc:spChg>
        <pc:spChg chg="del">
          <ac:chgData name="Victoria Austin" userId="2108aaec374791b9" providerId="LiveId" clId="{0FCDCD99-57A2-4686-902C-DC7A874184EE}" dt="2023-03-15T17:47:50.139" v="2326" actId="22"/>
          <ac:spMkLst>
            <pc:docMk/>
            <pc:sldMk cId="2093339754" sldId="270"/>
            <ac:spMk id="3" creationId="{45200680-361D-8DF2-12CB-23205F5D2897}"/>
          </ac:spMkLst>
        </pc:spChg>
        <pc:spChg chg="add mod">
          <ac:chgData name="Victoria Austin" userId="2108aaec374791b9" providerId="LiveId" clId="{0FCDCD99-57A2-4686-902C-DC7A874184EE}" dt="2023-03-15T17:48:21.422" v="2331" actId="1582"/>
          <ac:spMkLst>
            <pc:docMk/>
            <pc:sldMk cId="2093339754" sldId="270"/>
            <ac:spMk id="6" creationId="{D0F6BE48-ED61-E125-C91D-A99934E5055E}"/>
          </ac:spMkLst>
        </pc:spChg>
        <pc:spChg chg="add">
          <ac:chgData name="Victoria Austin" userId="2108aaec374791b9" providerId="LiveId" clId="{0FCDCD99-57A2-4686-902C-DC7A874184EE}" dt="2023-03-15T17:47:54.408" v="2327" actId="26606"/>
          <ac:spMkLst>
            <pc:docMk/>
            <pc:sldMk cId="2093339754" sldId="270"/>
            <ac:spMk id="10" creationId="{A8384FB5-9ADC-4DDC-881B-597D56F5B15D}"/>
          </ac:spMkLst>
        </pc:spChg>
        <pc:spChg chg="add">
          <ac:chgData name="Victoria Austin" userId="2108aaec374791b9" providerId="LiveId" clId="{0FCDCD99-57A2-4686-902C-DC7A874184EE}" dt="2023-03-15T17:47:54.408" v="2327" actId="26606"/>
          <ac:spMkLst>
            <pc:docMk/>
            <pc:sldMk cId="2093339754" sldId="270"/>
            <ac:spMk id="12" creationId="{91E5A9A7-95C6-4F4F-B00E-C82E07FE62EF}"/>
          </ac:spMkLst>
        </pc:spChg>
        <pc:spChg chg="add">
          <ac:chgData name="Victoria Austin" userId="2108aaec374791b9" providerId="LiveId" clId="{0FCDCD99-57A2-4686-902C-DC7A874184EE}" dt="2023-03-15T17:47:54.408" v="2327" actId="26606"/>
          <ac:spMkLst>
            <pc:docMk/>
            <pc:sldMk cId="2093339754" sldId="270"/>
            <ac:spMk id="14" creationId="{D07DD2DE-F619-49DD-B5E7-03A290FF4ED1}"/>
          </ac:spMkLst>
        </pc:spChg>
        <pc:spChg chg="add">
          <ac:chgData name="Victoria Austin" userId="2108aaec374791b9" providerId="LiveId" clId="{0FCDCD99-57A2-4686-902C-DC7A874184EE}" dt="2023-03-15T17:47:54.408" v="2327" actId="26606"/>
          <ac:spMkLst>
            <pc:docMk/>
            <pc:sldMk cId="2093339754" sldId="270"/>
            <ac:spMk id="16" creationId="{85149191-5F60-4A28-AAFF-039F96B0F3EC}"/>
          </ac:spMkLst>
        </pc:spChg>
        <pc:spChg chg="add">
          <ac:chgData name="Victoria Austin" userId="2108aaec374791b9" providerId="LiveId" clId="{0FCDCD99-57A2-4686-902C-DC7A874184EE}" dt="2023-03-15T17:47:54.408" v="2327" actId="26606"/>
          <ac:spMkLst>
            <pc:docMk/>
            <pc:sldMk cId="2093339754" sldId="270"/>
            <ac:spMk id="18" creationId="{F8260ED5-17F7-4158-B241-D51DD4CF1B7E}"/>
          </ac:spMkLst>
        </pc:spChg>
        <pc:picChg chg="add mod ord">
          <ac:chgData name="Victoria Austin" userId="2108aaec374791b9" providerId="LiveId" clId="{0FCDCD99-57A2-4686-902C-DC7A874184EE}" dt="2023-03-15T17:47:54.408" v="2327" actId="26606"/>
          <ac:picMkLst>
            <pc:docMk/>
            <pc:sldMk cId="2093339754" sldId="270"/>
            <ac:picMk id="5" creationId="{6CD58155-3AFF-1E30-388C-86CFAF178917}"/>
          </ac:picMkLst>
        </pc:picChg>
      </pc:sldChg>
      <pc:sldChg chg="addSp modSp new mod setBg">
        <pc:chgData name="Victoria Austin" userId="2108aaec374791b9" providerId="LiveId" clId="{0FCDCD99-57A2-4686-902C-DC7A874184EE}" dt="2023-03-15T17:57:46.545" v="2563" actId="20577"/>
        <pc:sldMkLst>
          <pc:docMk/>
          <pc:sldMk cId="4146432266" sldId="271"/>
        </pc:sldMkLst>
        <pc:spChg chg="mod">
          <ac:chgData name="Victoria Austin" userId="2108aaec374791b9" providerId="LiveId" clId="{0FCDCD99-57A2-4686-902C-DC7A874184EE}" dt="2023-03-15T17:56:48.327" v="2509" actId="26606"/>
          <ac:spMkLst>
            <pc:docMk/>
            <pc:sldMk cId="4146432266" sldId="271"/>
            <ac:spMk id="2" creationId="{7D6B70C9-96B3-B41B-5C6B-BB87605CBC7D}"/>
          </ac:spMkLst>
        </pc:spChg>
        <pc:spChg chg="mod ord">
          <ac:chgData name="Victoria Austin" userId="2108aaec374791b9" providerId="LiveId" clId="{0FCDCD99-57A2-4686-902C-DC7A874184EE}" dt="2023-03-15T17:57:46.545" v="2563" actId="20577"/>
          <ac:spMkLst>
            <pc:docMk/>
            <pc:sldMk cId="4146432266" sldId="271"/>
            <ac:spMk id="3" creationId="{61188D08-CBAD-25F2-6974-09A50EB64C83}"/>
          </ac:spMkLst>
        </pc:spChg>
        <pc:spChg chg="add">
          <ac:chgData name="Victoria Austin" userId="2108aaec374791b9" providerId="LiveId" clId="{0FCDCD99-57A2-4686-902C-DC7A874184EE}" dt="2023-03-15T17:56:48.327" v="2509" actId="26606"/>
          <ac:spMkLst>
            <pc:docMk/>
            <pc:sldMk cId="4146432266" sldId="271"/>
            <ac:spMk id="2059" creationId="{A016CB47-C4D4-4332-9ED0-DBB916252F76}"/>
          </ac:spMkLst>
        </pc:spChg>
        <pc:spChg chg="add">
          <ac:chgData name="Victoria Austin" userId="2108aaec374791b9" providerId="LiveId" clId="{0FCDCD99-57A2-4686-902C-DC7A874184EE}" dt="2023-03-15T17:56:48.327" v="2509" actId="26606"/>
          <ac:spMkLst>
            <pc:docMk/>
            <pc:sldMk cId="4146432266" sldId="271"/>
            <ac:spMk id="2061" creationId="{95C8260E-968F-44E8-A823-ABB431311926}"/>
          </ac:spMkLst>
        </pc:spChg>
        <pc:spChg chg="add">
          <ac:chgData name="Victoria Austin" userId="2108aaec374791b9" providerId="LiveId" clId="{0FCDCD99-57A2-4686-902C-DC7A874184EE}" dt="2023-03-15T17:56:48.327" v="2509" actId="26606"/>
          <ac:spMkLst>
            <pc:docMk/>
            <pc:sldMk cId="4146432266" sldId="271"/>
            <ac:spMk id="2063" creationId="{2C1BBA94-3F40-40AA-8BB9-E69E25E537C1}"/>
          </ac:spMkLst>
        </pc:spChg>
        <pc:spChg chg="add">
          <ac:chgData name="Victoria Austin" userId="2108aaec374791b9" providerId="LiveId" clId="{0FCDCD99-57A2-4686-902C-DC7A874184EE}" dt="2023-03-15T17:56:48.327" v="2509" actId="26606"/>
          <ac:spMkLst>
            <pc:docMk/>
            <pc:sldMk cId="4146432266" sldId="271"/>
            <ac:spMk id="2065" creationId="{FE43805F-24A6-46A4-B19B-54F28347355C}"/>
          </ac:spMkLst>
        </pc:spChg>
        <pc:picChg chg="add mod ord">
          <ac:chgData name="Victoria Austin" userId="2108aaec374791b9" providerId="LiveId" clId="{0FCDCD99-57A2-4686-902C-DC7A874184EE}" dt="2023-03-15T17:56:48.327" v="2509" actId="26606"/>
          <ac:picMkLst>
            <pc:docMk/>
            <pc:sldMk cId="4146432266" sldId="271"/>
            <ac:picMk id="2050" creationId="{54817DD8-84F0-8AE6-0ED4-AD0BFF522734}"/>
          </ac:picMkLst>
        </pc:picChg>
        <pc:picChg chg="add mod ord">
          <ac:chgData name="Victoria Austin" userId="2108aaec374791b9" providerId="LiveId" clId="{0FCDCD99-57A2-4686-902C-DC7A874184EE}" dt="2023-03-15T17:56:48.327" v="2509" actId="26606"/>
          <ac:picMkLst>
            <pc:docMk/>
            <pc:sldMk cId="4146432266" sldId="271"/>
            <ac:picMk id="2052" creationId="{B83B1265-4D87-CFEA-884E-B2942BC69B5A}"/>
          </ac:picMkLst>
        </pc:picChg>
        <pc:picChg chg="add mod">
          <ac:chgData name="Victoria Austin" userId="2108aaec374791b9" providerId="LiveId" clId="{0FCDCD99-57A2-4686-902C-DC7A874184EE}" dt="2023-03-15T17:56:48.327" v="2509" actId="26606"/>
          <ac:picMkLst>
            <pc:docMk/>
            <pc:sldMk cId="4146432266" sldId="271"/>
            <ac:picMk id="2054" creationId="{0DB7D02C-2A3F-B408-1E5D-7CCCD90CA8A7}"/>
          </ac:picMkLst>
        </pc:picChg>
      </pc:sldChg>
      <pc:sldChg chg="addSp delSp modSp new mod setBg">
        <pc:chgData name="Victoria Austin" userId="2108aaec374791b9" providerId="LiveId" clId="{0FCDCD99-57A2-4686-902C-DC7A874184EE}" dt="2023-03-15T17:59:16.875" v="2595" actId="27614"/>
        <pc:sldMkLst>
          <pc:docMk/>
          <pc:sldMk cId="4080399252" sldId="272"/>
        </pc:sldMkLst>
        <pc:spChg chg="mod">
          <ac:chgData name="Victoria Austin" userId="2108aaec374791b9" providerId="LiveId" clId="{0FCDCD99-57A2-4686-902C-DC7A874184EE}" dt="2023-03-15T17:59:11.081" v="2594" actId="26606"/>
          <ac:spMkLst>
            <pc:docMk/>
            <pc:sldMk cId="4080399252" sldId="272"/>
            <ac:spMk id="2" creationId="{510819E1-4A9B-BE49-F922-46A8152CBE31}"/>
          </ac:spMkLst>
        </pc:spChg>
        <pc:spChg chg="del">
          <ac:chgData name="Victoria Austin" userId="2108aaec374791b9" providerId="LiveId" clId="{0FCDCD99-57A2-4686-902C-DC7A874184EE}" dt="2023-03-15T17:59:00.815" v="2593" actId="22"/>
          <ac:spMkLst>
            <pc:docMk/>
            <pc:sldMk cId="4080399252" sldId="272"/>
            <ac:spMk id="3" creationId="{665D425C-75A7-42E1-AA2A-F1CCBDB4E072}"/>
          </ac:spMkLst>
        </pc:spChg>
        <pc:spChg chg="add">
          <ac:chgData name="Victoria Austin" userId="2108aaec374791b9" providerId="LiveId" clId="{0FCDCD99-57A2-4686-902C-DC7A874184EE}" dt="2023-03-15T17:59:11.081" v="2594" actId="26606"/>
          <ac:spMkLst>
            <pc:docMk/>
            <pc:sldMk cId="4080399252" sldId="272"/>
            <ac:spMk id="10" creationId="{D12DDE76-C203-4047-9998-63900085B5E8}"/>
          </ac:spMkLst>
        </pc:spChg>
        <pc:picChg chg="add mod ord">
          <ac:chgData name="Victoria Austin" userId="2108aaec374791b9" providerId="LiveId" clId="{0FCDCD99-57A2-4686-902C-DC7A874184EE}" dt="2023-03-15T17:59:16.875" v="2595" actId="27614"/>
          <ac:picMkLst>
            <pc:docMk/>
            <pc:sldMk cId="4080399252" sldId="272"/>
            <ac:picMk id="5" creationId="{4FDDB783-D5D8-45C2-BCB5-C3D57AC8976A}"/>
          </ac:picMkLst>
        </pc:picChg>
      </pc:sldChg>
      <pc:sldChg chg="addSp delSp modSp new mod setBg">
        <pc:chgData name="Victoria Austin" userId="2108aaec374791b9" providerId="LiveId" clId="{0FCDCD99-57A2-4686-902C-DC7A874184EE}" dt="2023-03-15T18:01:42.464" v="2656" actId="14100"/>
        <pc:sldMkLst>
          <pc:docMk/>
          <pc:sldMk cId="3515006134" sldId="273"/>
        </pc:sldMkLst>
        <pc:spChg chg="mod ord">
          <ac:chgData name="Victoria Austin" userId="2108aaec374791b9" providerId="LiveId" clId="{0FCDCD99-57A2-4686-902C-DC7A874184EE}" dt="2023-03-15T18:01:21.555" v="2653" actId="26606"/>
          <ac:spMkLst>
            <pc:docMk/>
            <pc:sldMk cId="3515006134" sldId="273"/>
            <ac:spMk id="2" creationId="{5942A154-34DF-DAD6-FE04-A6C92049C8F0}"/>
          </ac:spMkLst>
        </pc:spChg>
        <pc:spChg chg="del">
          <ac:chgData name="Victoria Austin" userId="2108aaec374791b9" providerId="LiveId" clId="{0FCDCD99-57A2-4686-902C-DC7A874184EE}" dt="2023-03-15T18:00:28.527" v="2626" actId="22"/>
          <ac:spMkLst>
            <pc:docMk/>
            <pc:sldMk cId="3515006134" sldId="273"/>
            <ac:spMk id="3" creationId="{3DE687CE-8982-6A0A-9586-144B77D5F818}"/>
          </ac:spMkLst>
        </pc:spChg>
        <pc:spChg chg="add del">
          <ac:chgData name="Victoria Austin" userId="2108aaec374791b9" providerId="LiveId" clId="{0FCDCD99-57A2-4686-902C-DC7A874184EE}" dt="2023-03-15T18:00:58.550" v="2648" actId="26606"/>
          <ac:spMkLst>
            <pc:docMk/>
            <pc:sldMk cId="3515006134" sldId="273"/>
            <ac:spMk id="10" creationId="{37C89E4B-3C9F-44B9-8B86-D9E3D112D8EC}"/>
          </ac:spMkLst>
        </pc:spChg>
        <pc:spChg chg="add del">
          <ac:chgData name="Victoria Austin" userId="2108aaec374791b9" providerId="LiveId" clId="{0FCDCD99-57A2-4686-902C-DC7A874184EE}" dt="2023-03-15T18:01:21.555" v="2653" actId="26606"/>
          <ac:spMkLst>
            <pc:docMk/>
            <pc:sldMk cId="3515006134" sldId="273"/>
            <ac:spMk id="16" creationId="{D12DDE76-C203-4047-9998-63900085B5E8}"/>
          </ac:spMkLst>
        </pc:spChg>
        <pc:spChg chg="add del">
          <ac:chgData name="Victoria Austin" userId="2108aaec374791b9" providerId="LiveId" clId="{0FCDCD99-57A2-4686-902C-DC7A874184EE}" dt="2023-03-15T18:01:32.299" v="2654" actId="478"/>
          <ac:spMkLst>
            <pc:docMk/>
            <pc:sldMk cId="3515006134" sldId="273"/>
            <ac:spMk id="20" creationId="{54055FE4-7412-3513-0810-B568597F37BE}"/>
          </ac:spMkLst>
        </pc:spChg>
        <pc:spChg chg="add">
          <ac:chgData name="Victoria Austin" userId="2108aaec374791b9" providerId="LiveId" clId="{0FCDCD99-57A2-4686-902C-DC7A874184EE}" dt="2023-03-15T18:01:21.555" v="2653" actId="26606"/>
          <ac:spMkLst>
            <pc:docMk/>
            <pc:sldMk cId="3515006134" sldId="273"/>
            <ac:spMk id="23" creationId="{A8908DB7-C3A6-4FCB-9820-CEE02B398C4A}"/>
          </ac:spMkLst>
        </pc:spChg>
        <pc:spChg chg="add">
          <ac:chgData name="Victoria Austin" userId="2108aaec374791b9" providerId="LiveId" clId="{0FCDCD99-57A2-4686-902C-DC7A874184EE}" dt="2023-03-15T18:01:21.555" v="2653" actId="26606"/>
          <ac:spMkLst>
            <pc:docMk/>
            <pc:sldMk cId="3515006134" sldId="273"/>
            <ac:spMk id="25" creationId="{535742DD-1B16-4E9D-B715-0D74B4574A68}"/>
          </ac:spMkLst>
        </pc:spChg>
        <pc:picChg chg="add mod ord">
          <ac:chgData name="Victoria Austin" userId="2108aaec374791b9" providerId="LiveId" clId="{0FCDCD99-57A2-4686-902C-DC7A874184EE}" dt="2023-03-15T18:01:42.464" v="2656" actId="14100"/>
          <ac:picMkLst>
            <pc:docMk/>
            <pc:sldMk cId="3515006134" sldId="273"/>
            <ac:picMk id="5" creationId="{6874B994-3D70-FEF0-518A-1DB4422D6FAC}"/>
          </ac:picMkLst>
        </pc:picChg>
        <pc:cxnChg chg="add del">
          <ac:chgData name="Victoria Austin" userId="2108aaec374791b9" providerId="LiveId" clId="{0FCDCD99-57A2-4686-902C-DC7A874184EE}" dt="2023-03-15T18:00:58.550" v="2648" actId="26606"/>
          <ac:cxnSpMkLst>
            <pc:docMk/>
            <pc:sldMk cId="3515006134" sldId="273"/>
            <ac:cxnSpMk id="12" creationId="{AA2EAA10-076F-46BD-8F0F-B9A2FB77A85C}"/>
          </ac:cxnSpMkLst>
        </pc:cxnChg>
        <pc:cxnChg chg="add del">
          <ac:chgData name="Victoria Austin" userId="2108aaec374791b9" providerId="LiveId" clId="{0FCDCD99-57A2-4686-902C-DC7A874184EE}" dt="2023-03-15T18:00:58.550" v="2648" actId="26606"/>
          <ac:cxnSpMkLst>
            <pc:docMk/>
            <pc:sldMk cId="3515006134" sldId="273"/>
            <ac:cxnSpMk id="14" creationId="{D891E407-403B-4764-86C9-33A56D3BCAA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positascollege.edu/onlinelearning/assets/docs/oei_rubric_resolution.pdf" TargetMode="External"/><Relationship Id="rId1" Type="http://schemas.openxmlformats.org/officeDocument/2006/relationships/hyperlink" Target="https://www.asccc.org/content/effective-student-centered-online-education-using-cvc-oei-online-course-design-rubric-and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spositascollege.edu/onlinelearning/assets/docs/oei_rubric_resolution.pdf" TargetMode="External"/><Relationship Id="rId1" Type="http://schemas.openxmlformats.org/officeDocument/2006/relationships/hyperlink" Target="https://www.asccc.org/content/effective-student-centered-online-education-using-cvc-oei-online-course-design-rubric-an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96BBD-E642-40D9-A4A7-4ACA5A6109AE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1B3C9EE-72D2-4AFB-876A-92C900DDCAC3}">
      <dgm:prSet/>
      <dgm:spPr/>
      <dgm:t>
        <a:bodyPr/>
        <a:lstStyle/>
        <a:p>
          <a:r>
            <a:rPr lang="en-US"/>
            <a:t>Standards used by all CVC OEI consortium colleges for course quality</a:t>
          </a:r>
        </a:p>
      </dgm:t>
    </dgm:pt>
    <dgm:pt modelId="{7579EC27-8B33-4BEC-80EC-8143DCED1947}" type="parTrans" cxnId="{A4C13BBD-BECA-4343-85CC-AB941AA7F000}">
      <dgm:prSet/>
      <dgm:spPr/>
      <dgm:t>
        <a:bodyPr/>
        <a:lstStyle/>
        <a:p>
          <a:endParaRPr lang="en-US"/>
        </a:p>
      </dgm:t>
    </dgm:pt>
    <dgm:pt modelId="{0435C148-BB59-4DDB-ACEB-2D68EC62451C}" type="sibTrans" cxnId="{A4C13BBD-BECA-4343-85CC-AB941AA7F000}">
      <dgm:prSet/>
      <dgm:spPr/>
      <dgm:t>
        <a:bodyPr/>
        <a:lstStyle/>
        <a:p>
          <a:endParaRPr lang="en-US"/>
        </a:p>
      </dgm:t>
    </dgm:pt>
    <dgm:pt modelId="{F94AE25E-CEDB-4B4D-B1F1-370B54B4E323}">
      <dgm:prSet/>
      <dgm:spPr/>
      <dgm:t>
        <a:bodyPr/>
        <a:lstStyle/>
        <a:p>
          <a:r>
            <a:rPr lang="en-US"/>
            <a:t>Endorsed by the </a:t>
          </a:r>
          <a:r>
            <a:rPr lang="en-US">
              <a:hlinkClick xmlns:r="http://schemas.openxmlformats.org/officeDocument/2006/relationships" r:id="rId1"/>
            </a:rPr>
            <a:t>State Academic Senate</a:t>
          </a:r>
          <a:endParaRPr lang="en-US"/>
        </a:p>
      </dgm:t>
    </dgm:pt>
    <dgm:pt modelId="{E0ACE2B7-6160-4E61-AE40-296DB150A39F}" type="parTrans" cxnId="{0B32AF7C-4CA5-42DE-A3DF-C37AA7A4A6B1}">
      <dgm:prSet/>
      <dgm:spPr/>
      <dgm:t>
        <a:bodyPr/>
        <a:lstStyle/>
        <a:p>
          <a:endParaRPr lang="en-US"/>
        </a:p>
      </dgm:t>
    </dgm:pt>
    <dgm:pt modelId="{B4AC4F8E-7B44-4730-A79C-8FE206EC9789}" type="sibTrans" cxnId="{0B32AF7C-4CA5-42DE-A3DF-C37AA7A4A6B1}">
      <dgm:prSet/>
      <dgm:spPr/>
      <dgm:t>
        <a:bodyPr/>
        <a:lstStyle/>
        <a:p>
          <a:endParaRPr lang="en-US"/>
        </a:p>
      </dgm:t>
    </dgm:pt>
    <dgm:pt modelId="{B61CB4F7-A7AA-42C6-A223-170607EF513A}">
      <dgm:prSet/>
      <dgm:spPr/>
      <dgm:t>
        <a:bodyPr/>
        <a:lstStyle/>
        <a:p>
          <a:r>
            <a:rPr lang="en-US"/>
            <a:t>Endorsed by the </a:t>
          </a:r>
          <a:r>
            <a:rPr lang="en-US">
              <a:hlinkClick xmlns:r="http://schemas.openxmlformats.org/officeDocument/2006/relationships" r:id="rId2"/>
            </a:rPr>
            <a:t>LPC Academic Senate</a:t>
          </a:r>
          <a:endParaRPr lang="en-US"/>
        </a:p>
      </dgm:t>
    </dgm:pt>
    <dgm:pt modelId="{C85E38B0-E39E-4784-84D8-520AE16A4D50}" type="parTrans" cxnId="{39714658-E787-4B4A-A4F3-AB9681809E2C}">
      <dgm:prSet/>
      <dgm:spPr/>
      <dgm:t>
        <a:bodyPr/>
        <a:lstStyle/>
        <a:p>
          <a:endParaRPr lang="en-US"/>
        </a:p>
      </dgm:t>
    </dgm:pt>
    <dgm:pt modelId="{52CC5B85-FE5B-476C-BFAE-6A10106CD32D}" type="sibTrans" cxnId="{39714658-E787-4B4A-A4F3-AB9681809E2C}">
      <dgm:prSet/>
      <dgm:spPr/>
      <dgm:t>
        <a:bodyPr/>
        <a:lstStyle/>
        <a:p>
          <a:endParaRPr lang="en-US"/>
        </a:p>
      </dgm:t>
    </dgm:pt>
    <dgm:pt modelId="{47A73F3D-66C2-4A9F-BE4A-61A73FF6ECCB}" type="pres">
      <dgm:prSet presAssocID="{6DE96BBD-E642-40D9-A4A7-4ACA5A6109A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085EDC-2452-401D-BB12-CCB18ED5EC50}" type="pres">
      <dgm:prSet presAssocID="{D1B3C9EE-72D2-4AFB-876A-92C900DDCAC3}" presName="hierRoot1" presStyleCnt="0"/>
      <dgm:spPr/>
    </dgm:pt>
    <dgm:pt modelId="{7524C82F-7AA7-4D09-B528-5CE816C6DE9C}" type="pres">
      <dgm:prSet presAssocID="{D1B3C9EE-72D2-4AFB-876A-92C900DDCAC3}" presName="composite" presStyleCnt="0"/>
      <dgm:spPr/>
    </dgm:pt>
    <dgm:pt modelId="{03962096-E707-46AF-BA65-F862CE56B160}" type="pres">
      <dgm:prSet presAssocID="{D1B3C9EE-72D2-4AFB-876A-92C900DDCAC3}" presName="background" presStyleLbl="node0" presStyleIdx="0" presStyleCnt="3"/>
      <dgm:spPr/>
    </dgm:pt>
    <dgm:pt modelId="{45906450-1353-4012-BCBE-1B2816AFD33F}" type="pres">
      <dgm:prSet presAssocID="{D1B3C9EE-72D2-4AFB-876A-92C900DDCAC3}" presName="text" presStyleLbl="fgAcc0" presStyleIdx="0" presStyleCnt="3">
        <dgm:presLayoutVars>
          <dgm:chPref val="3"/>
        </dgm:presLayoutVars>
      </dgm:prSet>
      <dgm:spPr/>
    </dgm:pt>
    <dgm:pt modelId="{FFAB8292-0D9E-4057-B824-68FF536FC827}" type="pres">
      <dgm:prSet presAssocID="{D1B3C9EE-72D2-4AFB-876A-92C900DDCAC3}" presName="hierChild2" presStyleCnt="0"/>
      <dgm:spPr/>
    </dgm:pt>
    <dgm:pt modelId="{820377F9-0131-4EDA-AC0B-5AEF716C0CBB}" type="pres">
      <dgm:prSet presAssocID="{F94AE25E-CEDB-4B4D-B1F1-370B54B4E323}" presName="hierRoot1" presStyleCnt="0"/>
      <dgm:spPr/>
    </dgm:pt>
    <dgm:pt modelId="{4E319852-7C9B-4C52-B4B5-E5A8B2500B7F}" type="pres">
      <dgm:prSet presAssocID="{F94AE25E-CEDB-4B4D-B1F1-370B54B4E323}" presName="composite" presStyleCnt="0"/>
      <dgm:spPr/>
    </dgm:pt>
    <dgm:pt modelId="{06E3FC17-BB32-4451-94AC-06836673C877}" type="pres">
      <dgm:prSet presAssocID="{F94AE25E-CEDB-4B4D-B1F1-370B54B4E323}" presName="background" presStyleLbl="node0" presStyleIdx="1" presStyleCnt="3"/>
      <dgm:spPr/>
    </dgm:pt>
    <dgm:pt modelId="{DDAEF77A-ABBA-46A7-A4EE-55EAC466659F}" type="pres">
      <dgm:prSet presAssocID="{F94AE25E-CEDB-4B4D-B1F1-370B54B4E323}" presName="text" presStyleLbl="fgAcc0" presStyleIdx="1" presStyleCnt="3">
        <dgm:presLayoutVars>
          <dgm:chPref val="3"/>
        </dgm:presLayoutVars>
      </dgm:prSet>
      <dgm:spPr/>
    </dgm:pt>
    <dgm:pt modelId="{8D6B8F1F-0B3D-4BD8-9E5B-3D2194C96B0D}" type="pres">
      <dgm:prSet presAssocID="{F94AE25E-CEDB-4B4D-B1F1-370B54B4E323}" presName="hierChild2" presStyleCnt="0"/>
      <dgm:spPr/>
    </dgm:pt>
    <dgm:pt modelId="{5BBE8A08-B2AB-4F5C-9505-B3C85A3CBDD4}" type="pres">
      <dgm:prSet presAssocID="{B61CB4F7-A7AA-42C6-A223-170607EF513A}" presName="hierRoot1" presStyleCnt="0"/>
      <dgm:spPr/>
    </dgm:pt>
    <dgm:pt modelId="{3ED5E899-467F-43B6-8933-63D423797492}" type="pres">
      <dgm:prSet presAssocID="{B61CB4F7-A7AA-42C6-A223-170607EF513A}" presName="composite" presStyleCnt="0"/>
      <dgm:spPr/>
    </dgm:pt>
    <dgm:pt modelId="{DF1EAFD9-7570-4812-A87D-AB81EA263FCD}" type="pres">
      <dgm:prSet presAssocID="{B61CB4F7-A7AA-42C6-A223-170607EF513A}" presName="background" presStyleLbl="node0" presStyleIdx="2" presStyleCnt="3"/>
      <dgm:spPr/>
    </dgm:pt>
    <dgm:pt modelId="{F67767BC-EBCB-41C4-B326-A0AB098A08A6}" type="pres">
      <dgm:prSet presAssocID="{B61CB4F7-A7AA-42C6-A223-170607EF513A}" presName="text" presStyleLbl="fgAcc0" presStyleIdx="2" presStyleCnt="3">
        <dgm:presLayoutVars>
          <dgm:chPref val="3"/>
        </dgm:presLayoutVars>
      </dgm:prSet>
      <dgm:spPr/>
    </dgm:pt>
    <dgm:pt modelId="{DE92DA6B-EF72-4F2C-AAE1-EA21D630B12C}" type="pres">
      <dgm:prSet presAssocID="{B61CB4F7-A7AA-42C6-A223-170607EF513A}" presName="hierChild2" presStyleCnt="0"/>
      <dgm:spPr/>
    </dgm:pt>
  </dgm:ptLst>
  <dgm:cxnLst>
    <dgm:cxn modelId="{48339964-B9C5-4133-88C4-CB16B9660EC5}" type="presOf" srcId="{6DE96BBD-E642-40D9-A4A7-4ACA5A6109AE}" destId="{47A73F3D-66C2-4A9F-BE4A-61A73FF6ECCB}" srcOrd="0" destOrd="0" presId="urn:microsoft.com/office/officeart/2005/8/layout/hierarchy1"/>
    <dgm:cxn modelId="{39714658-E787-4B4A-A4F3-AB9681809E2C}" srcId="{6DE96BBD-E642-40D9-A4A7-4ACA5A6109AE}" destId="{B61CB4F7-A7AA-42C6-A223-170607EF513A}" srcOrd="2" destOrd="0" parTransId="{C85E38B0-E39E-4784-84D8-520AE16A4D50}" sibTransId="{52CC5B85-FE5B-476C-BFAE-6A10106CD32D}"/>
    <dgm:cxn modelId="{0B32AF7C-4CA5-42DE-A3DF-C37AA7A4A6B1}" srcId="{6DE96BBD-E642-40D9-A4A7-4ACA5A6109AE}" destId="{F94AE25E-CEDB-4B4D-B1F1-370B54B4E323}" srcOrd="1" destOrd="0" parTransId="{E0ACE2B7-6160-4E61-AE40-296DB150A39F}" sibTransId="{B4AC4F8E-7B44-4730-A79C-8FE206EC9789}"/>
    <dgm:cxn modelId="{4A8F6ABA-36D2-4D00-A1A2-39F46BFDC2FF}" type="presOf" srcId="{B61CB4F7-A7AA-42C6-A223-170607EF513A}" destId="{F67767BC-EBCB-41C4-B326-A0AB098A08A6}" srcOrd="0" destOrd="0" presId="urn:microsoft.com/office/officeart/2005/8/layout/hierarchy1"/>
    <dgm:cxn modelId="{A4C13BBD-BECA-4343-85CC-AB941AA7F000}" srcId="{6DE96BBD-E642-40D9-A4A7-4ACA5A6109AE}" destId="{D1B3C9EE-72D2-4AFB-876A-92C900DDCAC3}" srcOrd="0" destOrd="0" parTransId="{7579EC27-8B33-4BEC-80EC-8143DCED1947}" sibTransId="{0435C148-BB59-4DDB-ACEB-2D68EC62451C}"/>
    <dgm:cxn modelId="{5E31ADC9-D9F3-4852-B32B-A32CC8BB5D3E}" type="presOf" srcId="{F94AE25E-CEDB-4B4D-B1F1-370B54B4E323}" destId="{DDAEF77A-ABBA-46A7-A4EE-55EAC466659F}" srcOrd="0" destOrd="0" presId="urn:microsoft.com/office/officeart/2005/8/layout/hierarchy1"/>
    <dgm:cxn modelId="{654C45D9-44F4-4AB0-87A1-6736BD39B486}" type="presOf" srcId="{D1B3C9EE-72D2-4AFB-876A-92C900DDCAC3}" destId="{45906450-1353-4012-BCBE-1B2816AFD33F}" srcOrd="0" destOrd="0" presId="urn:microsoft.com/office/officeart/2005/8/layout/hierarchy1"/>
    <dgm:cxn modelId="{DBB6AE70-5B4F-4840-865A-2E0AA72F870B}" type="presParOf" srcId="{47A73F3D-66C2-4A9F-BE4A-61A73FF6ECCB}" destId="{27085EDC-2452-401D-BB12-CCB18ED5EC50}" srcOrd="0" destOrd="0" presId="urn:microsoft.com/office/officeart/2005/8/layout/hierarchy1"/>
    <dgm:cxn modelId="{8B3360C2-8B75-40FB-A66A-E49708C9B672}" type="presParOf" srcId="{27085EDC-2452-401D-BB12-CCB18ED5EC50}" destId="{7524C82F-7AA7-4D09-B528-5CE816C6DE9C}" srcOrd="0" destOrd="0" presId="urn:microsoft.com/office/officeart/2005/8/layout/hierarchy1"/>
    <dgm:cxn modelId="{29B9C2B3-2BDE-4936-A095-EFFA793DCC2F}" type="presParOf" srcId="{7524C82F-7AA7-4D09-B528-5CE816C6DE9C}" destId="{03962096-E707-46AF-BA65-F862CE56B160}" srcOrd="0" destOrd="0" presId="urn:microsoft.com/office/officeart/2005/8/layout/hierarchy1"/>
    <dgm:cxn modelId="{87ECD10B-3DB7-4667-B9A8-72F804B318FD}" type="presParOf" srcId="{7524C82F-7AA7-4D09-B528-5CE816C6DE9C}" destId="{45906450-1353-4012-BCBE-1B2816AFD33F}" srcOrd="1" destOrd="0" presId="urn:microsoft.com/office/officeart/2005/8/layout/hierarchy1"/>
    <dgm:cxn modelId="{0E036705-8C7D-49D1-B623-72BACCA9FDFF}" type="presParOf" srcId="{27085EDC-2452-401D-BB12-CCB18ED5EC50}" destId="{FFAB8292-0D9E-4057-B824-68FF536FC827}" srcOrd="1" destOrd="0" presId="urn:microsoft.com/office/officeart/2005/8/layout/hierarchy1"/>
    <dgm:cxn modelId="{FDA19F79-9AFB-40D4-A729-19265AED9CBC}" type="presParOf" srcId="{47A73F3D-66C2-4A9F-BE4A-61A73FF6ECCB}" destId="{820377F9-0131-4EDA-AC0B-5AEF716C0CBB}" srcOrd="1" destOrd="0" presId="urn:microsoft.com/office/officeart/2005/8/layout/hierarchy1"/>
    <dgm:cxn modelId="{3EE7DB60-8BF9-4516-8173-7EE61A25AB49}" type="presParOf" srcId="{820377F9-0131-4EDA-AC0B-5AEF716C0CBB}" destId="{4E319852-7C9B-4C52-B4B5-E5A8B2500B7F}" srcOrd="0" destOrd="0" presId="urn:microsoft.com/office/officeart/2005/8/layout/hierarchy1"/>
    <dgm:cxn modelId="{A3B35DD0-CCE1-43E7-A080-F0352F40B0A2}" type="presParOf" srcId="{4E319852-7C9B-4C52-B4B5-E5A8B2500B7F}" destId="{06E3FC17-BB32-4451-94AC-06836673C877}" srcOrd="0" destOrd="0" presId="urn:microsoft.com/office/officeart/2005/8/layout/hierarchy1"/>
    <dgm:cxn modelId="{5943CCB8-BDE9-4B26-8D50-1F8640499594}" type="presParOf" srcId="{4E319852-7C9B-4C52-B4B5-E5A8B2500B7F}" destId="{DDAEF77A-ABBA-46A7-A4EE-55EAC466659F}" srcOrd="1" destOrd="0" presId="urn:microsoft.com/office/officeart/2005/8/layout/hierarchy1"/>
    <dgm:cxn modelId="{E21F2A06-5924-42A3-8E14-70DC9A94F9FB}" type="presParOf" srcId="{820377F9-0131-4EDA-AC0B-5AEF716C0CBB}" destId="{8D6B8F1F-0B3D-4BD8-9E5B-3D2194C96B0D}" srcOrd="1" destOrd="0" presId="urn:microsoft.com/office/officeart/2005/8/layout/hierarchy1"/>
    <dgm:cxn modelId="{4A8A1297-F68E-4312-8282-FBC0680CD717}" type="presParOf" srcId="{47A73F3D-66C2-4A9F-BE4A-61A73FF6ECCB}" destId="{5BBE8A08-B2AB-4F5C-9505-B3C85A3CBDD4}" srcOrd="2" destOrd="0" presId="urn:microsoft.com/office/officeart/2005/8/layout/hierarchy1"/>
    <dgm:cxn modelId="{83750484-CF3E-4B39-8104-4D27EF618FF5}" type="presParOf" srcId="{5BBE8A08-B2AB-4F5C-9505-B3C85A3CBDD4}" destId="{3ED5E899-467F-43B6-8933-63D423797492}" srcOrd="0" destOrd="0" presId="urn:microsoft.com/office/officeart/2005/8/layout/hierarchy1"/>
    <dgm:cxn modelId="{A357570B-BAB6-4946-B398-93AF7C247030}" type="presParOf" srcId="{3ED5E899-467F-43B6-8933-63D423797492}" destId="{DF1EAFD9-7570-4812-A87D-AB81EA263FCD}" srcOrd="0" destOrd="0" presId="urn:microsoft.com/office/officeart/2005/8/layout/hierarchy1"/>
    <dgm:cxn modelId="{1BBAF23A-49D3-4C8E-8E3F-B55EA7E8E3B8}" type="presParOf" srcId="{3ED5E899-467F-43B6-8933-63D423797492}" destId="{F67767BC-EBCB-41C4-B326-A0AB098A08A6}" srcOrd="1" destOrd="0" presId="urn:microsoft.com/office/officeart/2005/8/layout/hierarchy1"/>
    <dgm:cxn modelId="{8609A0E4-D4E1-4945-9E58-8B1E4CA43B12}" type="presParOf" srcId="{5BBE8A08-B2AB-4F5C-9505-B3C85A3CBDD4}" destId="{DE92DA6B-EF72-4F2C-AAE1-EA21D630B1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4F553-9B0C-442A-B259-F0E9AD0C0D81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16353B-4F99-41EB-928C-14E9DC1123D3}">
      <dgm:prSet phldrT="[Text]"/>
      <dgm:spPr/>
      <dgm:t>
        <a:bodyPr/>
        <a:lstStyle/>
        <a:p>
          <a:r>
            <a:rPr lang="en-US" dirty="0"/>
            <a:t>Application</a:t>
          </a:r>
        </a:p>
      </dgm:t>
    </dgm:pt>
    <dgm:pt modelId="{277627C4-96BB-4FBA-9D7C-94BB6CAE563C}" type="parTrans" cxnId="{D1E2C900-440A-4C2D-9AD6-71690496DA78}">
      <dgm:prSet/>
      <dgm:spPr/>
      <dgm:t>
        <a:bodyPr/>
        <a:lstStyle/>
        <a:p>
          <a:endParaRPr lang="en-US"/>
        </a:p>
      </dgm:t>
    </dgm:pt>
    <dgm:pt modelId="{E9E4CD2E-ACA0-479C-BCB9-A826D137A543}" type="sibTrans" cxnId="{D1E2C900-440A-4C2D-9AD6-71690496DA78}">
      <dgm:prSet/>
      <dgm:spPr/>
      <dgm:t>
        <a:bodyPr/>
        <a:lstStyle/>
        <a:p>
          <a:endParaRPr lang="en-US"/>
        </a:p>
      </dgm:t>
    </dgm:pt>
    <dgm:pt modelId="{5A0365AB-AED1-4BA0-AD4A-D3FA1E47282A}">
      <dgm:prSet phldrT="[Text]"/>
      <dgm:spPr/>
      <dgm:t>
        <a:bodyPr/>
        <a:lstStyle/>
        <a:p>
          <a:r>
            <a:rPr lang="en-US"/>
            <a:t>You submit an application to your dean for approval</a:t>
          </a:r>
        </a:p>
      </dgm:t>
    </dgm:pt>
    <dgm:pt modelId="{29170723-5327-4187-AE19-A234226C588C}" type="parTrans" cxnId="{554ACC5A-4FF5-4A14-8408-E755105F4FCF}">
      <dgm:prSet/>
      <dgm:spPr/>
      <dgm:t>
        <a:bodyPr/>
        <a:lstStyle/>
        <a:p>
          <a:endParaRPr lang="en-US"/>
        </a:p>
      </dgm:t>
    </dgm:pt>
    <dgm:pt modelId="{F7BA32E7-538C-4E97-851B-13FD2842A21D}" type="sibTrans" cxnId="{554ACC5A-4FF5-4A14-8408-E755105F4FCF}">
      <dgm:prSet/>
      <dgm:spPr/>
      <dgm:t>
        <a:bodyPr/>
        <a:lstStyle/>
        <a:p>
          <a:endParaRPr lang="en-US"/>
        </a:p>
      </dgm:t>
    </dgm:pt>
    <dgm:pt modelId="{6091243F-4865-443A-B82F-2291944D7556}">
      <dgm:prSet phldrT="[Text]"/>
      <dgm:spPr/>
      <dgm:t>
        <a:bodyPr/>
        <a:lstStyle/>
        <a:p>
          <a:r>
            <a:rPr lang="en-US" dirty="0"/>
            <a:t>Preparation</a:t>
          </a:r>
        </a:p>
      </dgm:t>
    </dgm:pt>
    <dgm:pt modelId="{85272F7E-5847-49D2-9649-C573B417A089}" type="parTrans" cxnId="{8E2B2451-70BA-43B1-80F0-18A0550121B6}">
      <dgm:prSet/>
      <dgm:spPr/>
      <dgm:t>
        <a:bodyPr/>
        <a:lstStyle/>
        <a:p>
          <a:endParaRPr lang="en-US"/>
        </a:p>
      </dgm:t>
    </dgm:pt>
    <dgm:pt modelId="{BD02594F-C252-4C7A-B42A-79F9ABF5991B}" type="sibTrans" cxnId="{8E2B2451-70BA-43B1-80F0-18A0550121B6}">
      <dgm:prSet/>
      <dgm:spPr/>
      <dgm:t>
        <a:bodyPr/>
        <a:lstStyle/>
        <a:p>
          <a:endParaRPr lang="en-US"/>
        </a:p>
      </dgm:t>
    </dgm:pt>
    <dgm:pt modelId="{3F310F67-AFFC-4FD4-A0F5-F1C0112E1438}">
      <dgm:prSet phldrT="[Text]"/>
      <dgm:spPr/>
      <dgm:t>
        <a:bodyPr/>
        <a:lstStyle/>
        <a:p>
          <a:r>
            <a:rPr lang="en-US" dirty="0"/>
            <a:t>Scott creates a blank Master Shell for you to work on your course</a:t>
          </a:r>
        </a:p>
      </dgm:t>
    </dgm:pt>
    <dgm:pt modelId="{78AADC17-ECB3-48EC-8610-567F41AF8091}" type="parTrans" cxnId="{DD6F27B1-DE10-4245-AB4A-76452B323930}">
      <dgm:prSet/>
      <dgm:spPr/>
      <dgm:t>
        <a:bodyPr/>
        <a:lstStyle/>
        <a:p>
          <a:endParaRPr lang="en-US"/>
        </a:p>
      </dgm:t>
    </dgm:pt>
    <dgm:pt modelId="{85E455FE-7995-4052-B0A2-BE85DFB03949}" type="sibTrans" cxnId="{DD6F27B1-DE10-4245-AB4A-76452B323930}">
      <dgm:prSet/>
      <dgm:spPr/>
      <dgm:t>
        <a:bodyPr/>
        <a:lstStyle/>
        <a:p>
          <a:endParaRPr lang="en-US"/>
        </a:p>
      </dgm:t>
    </dgm:pt>
    <dgm:pt modelId="{B926746A-27B2-4C40-99B9-5CF98D6C4A48}">
      <dgm:prSet phldrT="[Text]"/>
      <dgm:spPr/>
      <dgm:t>
        <a:bodyPr/>
        <a:lstStyle/>
        <a:p>
          <a:r>
            <a:rPr lang="en-US" dirty="0"/>
            <a:t>You work towards meeting all CVC OEI rubric standards</a:t>
          </a:r>
        </a:p>
      </dgm:t>
    </dgm:pt>
    <dgm:pt modelId="{012A6B30-8D0A-45E1-80CC-657E92908EFD}" type="parTrans" cxnId="{0FE7879F-073C-447E-9CCE-8FA851EC5C9B}">
      <dgm:prSet/>
      <dgm:spPr/>
      <dgm:t>
        <a:bodyPr/>
        <a:lstStyle/>
        <a:p>
          <a:endParaRPr lang="en-US"/>
        </a:p>
      </dgm:t>
    </dgm:pt>
    <dgm:pt modelId="{A9604B9B-E8EB-49FD-AC07-C11B70774D9E}" type="sibTrans" cxnId="{0FE7879F-073C-447E-9CCE-8FA851EC5C9B}">
      <dgm:prSet/>
      <dgm:spPr/>
      <dgm:t>
        <a:bodyPr/>
        <a:lstStyle/>
        <a:p>
          <a:endParaRPr lang="en-US"/>
        </a:p>
      </dgm:t>
    </dgm:pt>
    <dgm:pt modelId="{D5929FD2-5A71-4BE3-B120-7BAD5CD76870}">
      <dgm:prSet phldrT="[Text]"/>
      <dgm:spPr/>
      <dgm:t>
        <a:bodyPr/>
        <a:lstStyle/>
        <a:p>
          <a:r>
            <a:rPr lang="en-US" dirty="0"/>
            <a:t>Review</a:t>
          </a:r>
        </a:p>
      </dgm:t>
    </dgm:pt>
    <dgm:pt modelId="{41900113-9AF3-4BEB-9806-751F8578095E}" type="parTrans" cxnId="{FB5E1512-28EE-46C6-9C03-0CA37D0799DE}">
      <dgm:prSet/>
      <dgm:spPr/>
      <dgm:t>
        <a:bodyPr/>
        <a:lstStyle/>
        <a:p>
          <a:endParaRPr lang="en-US"/>
        </a:p>
      </dgm:t>
    </dgm:pt>
    <dgm:pt modelId="{CCD3B863-D698-4BE5-B38F-64EF0FCCBC6A}" type="sibTrans" cxnId="{FB5E1512-28EE-46C6-9C03-0CA37D0799DE}">
      <dgm:prSet/>
      <dgm:spPr/>
      <dgm:t>
        <a:bodyPr/>
        <a:lstStyle/>
        <a:p>
          <a:endParaRPr lang="en-US"/>
        </a:p>
      </dgm:t>
    </dgm:pt>
    <dgm:pt modelId="{17AEC059-C86B-4638-B2C6-B3E30AACF074}">
      <dgm:prSet phldrT="[Text]"/>
      <dgm:spPr/>
      <dgm:t>
        <a:bodyPr/>
        <a:lstStyle/>
        <a:p>
          <a:r>
            <a:rPr lang="en-US"/>
            <a:t>Your course is reviewed by the LPC POCR team and Accessibility Specialist</a:t>
          </a:r>
        </a:p>
      </dgm:t>
    </dgm:pt>
    <dgm:pt modelId="{71AA11A4-DAAD-4D63-A3C4-1C0486AC2EEA}" type="parTrans" cxnId="{62CCA9FC-3EF6-404E-9F54-F6DE8A666294}">
      <dgm:prSet/>
      <dgm:spPr/>
      <dgm:t>
        <a:bodyPr/>
        <a:lstStyle/>
        <a:p>
          <a:endParaRPr lang="en-US"/>
        </a:p>
      </dgm:t>
    </dgm:pt>
    <dgm:pt modelId="{885E9D8F-B88E-4733-8E57-646581AD9232}" type="sibTrans" cxnId="{62CCA9FC-3EF6-404E-9F54-F6DE8A666294}">
      <dgm:prSet/>
      <dgm:spPr/>
      <dgm:t>
        <a:bodyPr/>
        <a:lstStyle/>
        <a:p>
          <a:endParaRPr lang="en-US"/>
        </a:p>
      </dgm:t>
    </dgm:pt>
    <dgm:pt modelId="{FEB133CD-D5FF-4E58-BFB3-2CFAB6DEF5D9}">
      <dgm:prSet phldrT="[Text]"/>
      <dgm:spPr/>
      <dgm:t>
        <a:bodyPr/>
        <a:lstStyle/>
        <a:p>
          <a:r>
            <a:rPr lang="en-US"/>
            <a:t>You revise course as needed</a:t>
          </a:r>
        </a:p>
      </dgm:t>
    </dgm:pt>
    <dgm:pt modelId="{7B09B5A1-7917-4E46-BD0A-6C2B62F3E4B3}" type="parTrans" cxnId="{92131553-B9EE-483D-98EA-91BFE6C1B2A8}">
      <dgm:prSet/>
      <dgm:spPr/>
      <dgm:t>
        <a:bodyPr/>
        <a:lstStyle/>
        <a:p>
          <a:endParaRPr lang="en-US"/>
        </a:p>
      </dgm:t>
    </dgm:pt>
    <dgm:pt modelId="{819F199A-4CF4-43D7-9493-181180CF0C33}" type="sibTrans" cxnId="{92131553-B9EE-483D-98EA-91BFE6C1B2A8}">
      <dgm:prSet/>
      <dgm:spPr/>
      <dgm:t>
        <a:bodyPr/>
        <a:lstStyle/>
        <a:p>
          <a:endParaRPr lang="en-US"/>
        </a:p>
      </dgm:t>
    </dgm:pt>
    <dgm:pt modelId="{F687A5D9-35E4-403A-8CCA-DF32310F051A}">
      <dgm:prSet phldrT="[Text]"/>
      <dgm:spPr/>
      <dgm:t>
        <a:bodyPr/>
        <a:lstStyle/>
        <a:p>
          <a:r>
            <a:rPr lang="en-US" dirty="0"/>
            <a:t>You import course content</a:t>
          </a:r>
        </a:p>
      </dgm:t>
    </dgm:pt>
    <dgm:pt modelId="{B51A423D-D758-494E-9C26-F12364B9E722}" type="parTrans" cxnId="{0C84E9EB-BAFA-483E-B5EC-4D15761222E1}">
      <dgm:prSet/>
      <dgm:spPr/>
    </dgm:pt>
    <dgm:pt modelId="{437A2F83-6BFE-4C9E-B679-5255FEE36893}" type="sibTrans" cxnId="{0C84E9EB-BAFA-483E-B5EC-4D15761222E1}">
      <dgm:prSet/>
      <dgm:spPr/>
    </dgm:pt>
    <dgm:pt modelId="{3555D916-FC2B-497B-AEDA-32ED52D885F1}" type="pres">
      <dgm:prSet presAssocID="{A964F553-9B0C-442A-B259-F0E9AD0C0D81}" presName="linearFlow" presStyleCnt="0">
        <dgm:presLayoutVars>
          <dgm:dir/>
          <dgm:animLvl val="lvl"/>
          <dgm:resizeHandles val="exact"/>
        </dgm:presLayoutVars>
      </dgm:prSet>
      <dgm:spPr/>
    </dgm:pt>
    <dgm:pt modelId="{9A916BEF-DF74-4383-AC89-2FF3C6744A40}" type="pres">
      <dgm:prSet presAssocID="{7C16353B-4F99-41EB-928C-14E9DC1123D3}" presName="composite" presStyleCnt="0"/>
      <dgm:spPr/>
    </dgm:pt>
    <dgm:pt modelId="{950D45B9-E8E6-4B8B-B92E-741214EA1F60}" type="pres">
      <dgm:prSet presAssocID="{7C16353B-4F99-41EB-928C-14E9DC1123D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92DBE8E-933F-4ED8-A2D8-FFFE8586E6B4}" type="pres">
      <dgm:prSet presAssocID="{7C16353B-4F99-41EB-928C-14E9DC1123D3}" presName="descendantText" presStyleLbl="alignAcc1" presStyleIdx="0" presStyleCnt="3">
        <dgm:presLayoutVars>
          <dgm:bulletEnabled val="1"/>
        </dgm:presLayoutVars>
      </dgm:prSet>
      <dgm:spPr/>
    </dgm:pt>
    <dgm:pt modelId="{9E812E54-0113-4C49-B2F1-566E0DE9EA0E}" type="pres">
      <dgm:prSet presAssocID="{E9E4CD2E-ACA0-479C-BCB9-A826D137A543}" presName="sp" presStyleCnt="0"/>
      <dgm:spPr/>
    </dgm:pt>
    <dgm:pt modelId="{473FC02F-3F8D-4248-B888-A41765AE50E9}" type="pres">
      <dgm:prSet presAssocID="{6091243F-4865-443A-B82F-2291944D7556}" presName="composite" presStyleCnt="0"/>
      <dgm:spPr/>
    </dgm:pt>
    <dgm:pt modelId="{E9516597-FB78-4AC9-AF2D-91F15A74CDA2}" type="pres">
      <dgm:prSet presAssocID="{6091243F-4865-443A-B82F-2291944D755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BE0F23D-7E4F-472D-90C1-35075C5F084D}" type="pres">
      <dgm:prSet presAssocID="{6091243F-4865-443A-B82F-2291944D7556}" presName="descendantText" presStyleLbl="alignAcc1" presStyleIdx="1" presStyleCnt="3">
        <dgm:presLayoutVars>
          <dgm:bulletEnabled val="1"/>
        </dgm:presLayoutVars>
      </dgm:prSet>
      <dgm:spPr/>
    </dgm:pt>
    <dgm:pt modelId="{16C77132-301F-4B2D-88E1-BF36EABD76A7}" type="pres">
      <dgm:prSet presAssocID="{BD02594F-C252-4C7A-B42A-79F9ABF5991B}" presName="sp" presStyleCnt="0"/>
      <dgm:spPr/>
    </dgm:pt>
    <dgm:pt modelId="{86DECDC9-9B9D-41DD-A0A2-0881D2B173B0}" type="pres">
      <dgm:prSet presAssocID="{D5929FD2-5A71-4BE3-B120-7BAD5CD76870}" presName="composite" presStyleCnt="0"/>
      <dgm:spPr/>
    </dgm:pt>
    <dgm:pt modelId="{66785181-2CC9-45A1-A86E-B48677CA4B5E}" type="pres">
      <dgm:prSet presAssocID="{D5929FD2-5A71-4BE3-B120-7BAD5CD7687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FD543D7-CE6B-41D5-8B64-8FA9BA07F016}" type="pres">
      <dgm:prSet presAssocID="{D5929FD2-5A71-4BE3-B120-7BAD5CD7687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1E2C900-440A-4C2D-9AD6-71690496DA78}" srcId="{A964F553-9B0C-442A-B259-F0E9AD0C0D81}" destId="{7C16353B-4F99-41EB-928C-14E9DC1123D3}" srcOrd="0" destOrd="0" parTransId="{277627C4-96BB-4FBA-9D7C-94BB6CAE563C}" sibTransId="{E9E4CD2E-ACA0-479C-BCB9-A826D137A543}"/>
    <dgm:cxn modelId="{FB5E1512-28EE-46C6-9C03-0CA37D0799DE}" srcId="{A964F553-9B0C-442A-B259-F0E9AD0C0D81}" destId="{D5929FD2-5A71-4BE3-B120-7BAD5CD76870}" srcOrd="2" destOrd="0" parTransId="{41900113-9AF3-4BEB-9806-751F8578095E}" sibTransId="{CCD3B863-D698-4BE5-B38F-64EF0FCCBC6A}"/>
    <dgm:cxn modelId="{EECACC14-07F0-4374-9633-D273A1B4FAE7}" type="presOf" srcId="{F687A5D9-35E4-403A-8CCA-DF32310F051A}" destId="{FBE0F23D-7E4F-472D-90C1-35075C5F084D}" srcOrd="0" destOrd="1" presId="urn:microsoft.com/office/officeart/2005/8/layout/chevron2"/>
    <dgm:cxn modelId="{25A27020-577D-4E14-A4EF-299B826F0712}" type="presOf" srcId="{B926746A-27B2-4C40-99B9-5CF98D6C4A48}" destId="{FBE0F23D-7E4F-472D-90C1-35075C5F084D}" srcOrd="0" destOrd="2" presId="urn:microsoft.com/office/officeart/2005/8/layout/chevron2"/>
    <dgm:cxn modelId="{47699320-51C6-4D72-9A45-7E9C28EF098A}" type="presOf" srcId="{6091243F-4865-443A-B82F-2291944D7556}" destId="{E9516597-FB78-4AC9-AF2D-91F15A74CDA2}" srcOrd="0" destOrd="0" presId="urn:microsoft.com/office/officeart/2005/8/layout/chevron2"/>
    <dgm:cxn modelId="{0FE7D82C-C975-499C-8450-CDA887C12FA6}" type="presOf" srcId="{7C16353B-4F99-41EB-928C-14E9DC1123D3}" destId="{950D45B9-E8E6-4B8B-B92E-741214EA1F60}" srcOrd="0" destOrd="0" presId="urn:microsoft.com/office/officeart/2005/8/layout/chevron2"/>
    <dgm:cxn modelId="{8E2B2451-70BA-43B1-80F0-18A0550121B6}" srcId="{A964F553-9B0C-442A-B259-F0E9AD0C0D81}" destId="{6091243F-4865-443A-B82F-2291944D7556}" srcOrd="1" destOrd="0" parTransId="{85272F7E-5847-49D2-9649-C573B417A089}" sibTransId="{BD02594F-C252-4C7A-B42A-79F9ABF5991B}"/>
    <dgm:cxn modelId="{60078472-F996-4B29-97E5-CFC2780DEFDB}" type="presOf" srcId="{5A0365AB-AED1-4BA0-AD4A-D3FA1E47282A}" destId="{292DBE8E-933F-4ED8-A2D8-FFFE8586E6B4}" srcOrd="0" destOrd="0" presId="urn:microsoft.com/office/officeart/2005/8/layout/chevron2"/>
    <dgm:cxn modelId="{92131553-B9EE-483D-98EA-91BFE6C1B2A8}" srcId="{D5929FD2-5A71-4BE3-B120-7BAD5CD76870}" destId="{FEB133CD-D5FF-4E58-BFB3-2CFAB6DEF5D9}" srcOrd="1" destOrd="0" parTransId="{7B09B5A1-7917-4E46-BD0A-6C2B62F3E4B3}" sibTransId="{819F199A-4CF4-43D7-9493-181180CF0C33}"/>
    <dgm:cxn modelId="{554ACC5A-4FF5-4A14-8408-E755105F4FCF}" srcId="{7C16353B-4F99-41EB-928C-14E9DC1123D3}" destId="{5A0365AB-AED1-4BA0-AD4A-D3FA1E47282A}" srcOrd="0" destOrd="0" parTransId="{29170723-5327-4187-AE19-A234226C588C}" sibTransId="{F7BA32E7-538C-4E97-851B-13FD2842A21D}"/>
    <dgm:cxn modelId="{0FE7879F-073C-447E-9CCE-8FA851EC5C9B}" srcId="{6091243F-4865-443A-B82F-2291944D7556}" destId="{B926746A-27B2-4C40-99B9-5CF98D6C4A48}" srcOrd="2" destOrd="0" parTransId="{012A6B30-8D0A-45E1-80CC-657E92908EFD}" sibTransId="{A9604B9B-E8EB-49FD-AC07-C11B70774D9E}"/>
    <dgm:cxn modelId="{D7F69DA4-4670-41CF-9CDD-9587021EBF7E}" type="presOf" srcId="{17AEC059-C86B-4638-B2C6-B3E30AACF074}" destId="{EFD543D7-CE6B-41D5-8B64-8FA9BA07F016}" srcOrd="0" destOrd="0" presId="urn:microsoft.com/office/officeart/2005/8/layout/chevron2"/>
    <dgm:cxn modelId="{DD6F27B1-DE10-4245-AB4A-76452B323930}" srcId="{6091243F-4865-443A-B82F-2291944D7556}" destId="{3F310F67-AFFC-4FD4-A0F5-F1C0112E1438}" srcOrd="0" destOrd="0" parTransId="{78AADC17-ECB3-48EC-8610-567F41AF8091}" sibTransId="{85E455FE-7995-4052-B0A2-BE85DFB03949}"/>
    <dgm:cxn modelId="{A945FABE-313E-4EF7-8BC5-93CFF3C1145F}" type="presOf" srcId="{D5929FD2-5A71-4BE3-B120-7BAD5CD76870}" destId="{66785181-2CC9-45A1-A86E-B48677CA4B5E}" srcOrd="0" destOrd="0" presId="urn:microsoft.com/office/officeart/2005/8/layout/chevron2"/>
    <dgm:cxn modelId="{7B1473C5-EACA-41C5-831C-3198E4525449}" type="presOf" srcId="{3F310F67-AFFC-4FD4-A0F5-F1C0112E1438}" destId="{FBE0F23D-7E4F-472D-90C1-35075C5F084D}" srcOrd="0" destOrd="0" presId="urn:microsoft.com/office/officeart/2005/8/layout/chevron2"/>
    <dgm:cxn modelId="{2E6E2CD8-7062-4BFB-AEAA-388C15D53D75}" type="presOf" srcId="{A964F553-9B0C-442A-B259-F0E9AD0C0D81}" destId="{3555D916-FC2B-497B-AEDA-32ED52D885F1}" srcOrd="0" destOrd="0" presId="urn:microsoft.com/office/officeart/2005/8/layout/chevron2"/>
    <dgm:cxn modelId="{0C84E9EB-BAFA-483E-B5EC-4D15761222E1}" srcId="{6091243F-4865-443A-B82F-2291944D7556}" destId="{F687A5D9-35E4-403A-8CCA-DF32310F051A}" srcOrd="1" destOrd="0" parTransId="{B51A423D-D758-494E-9C26-F12364B9E722}" sibTransId="{437A2F83-6BFE-4C9E-B679-5255FEE36893}"/>
    <dgm:cxn modelId="{7AFD38FC-84EE-4A79-8289-75F787C8389C}" type="presOf" srcId="{FEB133CD-D5FF-4E58-BFB3-2CFAB6DEF5D9}" destId="{EFD543D7-CE6B-41D5-8B64-8FA9BA07F016}" srcOrd="0" destOrd="1" presId="urn:microsoft.com/office/officeart/2005/8/layout/chevron2"/>
    <dgm:cxn modelId="{62CCA9FC-3EF6-404E-9F54-F6DE8A666294}" srcId="{D5929FD2-5A71-4BE3-B120-7BAD5CD76870}" destId="{17AEC059-C86B-4638-B2C6-B3E30AACF074}" srcOrd="0" destOrd="0" parTransId="{71AA11A4-DAAD-4D63-A3C4-1C0486AC2EEA}" sibTransId="{885E9D8F-B88E-4733-8E57-646581AD9232}"/>
    <dgm:cxn modelId="{6BB4C3A5-3093-440D-AD3D-75064FA6A888}" type="presParOf" srcId="{3555D916-FC2B-497B-AEDA-32ED52D885F1}" destId="{9A916BEF-DF74-4383-AC89-2FF3C6744A40}" srcOrd="0" destOrd="0" presId="urn:microsoft.com/office/officeart/2005/8/layout/chevron2"/>
    <dgm:cxn modelId="{5E5FA268-6565-4598-9A8F-10948768A7C8}" type="presParOf" srcId="{9A916BEF-DF74-4383-AC89-2FF3C6744A40}" destId="{950D45B9-E8E6-4B8B-B92E-741214EA1F60}" srcOrd="0" destOrd="0" presId="urn:microsoft.com/office/officeart/2005/8/layout/chevron2"/>
    <dgm:cxn modelId="{EB89465B-9E63-4BA5-B3BA-B3F7A80B3F62}" type="presParOf" srcId="{9A916BEF-DF74-4383-AC89-2FF3C6744A40}" destId="{292DBE8E-933F-4ED8-A2D8-FFFE8586E6B4}" srcOrd="1" destOrd="0" presId="urn:microsoft.com/office/officeart/2005/8/layout/chevron2"/>
    <dgm:cxn modelId="{A481F552-563F-4A2B-9B66-C43FEEDC9841}" type="presParOf" srcId="{3555D916-FC2B-497B-AEDA-32ED52D885F1}" destId="{9E812E54-0113-4C49-B2F1-566E0DE9EA0E}" srcOrd="1" destOrd="0" presId="urn:microsoft.com/office/officeart/2005/8/layout/chevron2"/>
    <dgm:cxn modelId="{8F4E7E02-B33A-481E-879B-2106ED331D48}" type="presParOf" srcId="{3555D916-FC2B-497B-AEDA-32ED52D885F1}" destId="{473FC02F-3F8D-4248-B888-A41765AE50E9}" srcOrd="2" destOrd="0" presId="urn:microsoft.com/office/officeart/2005/8/layout/chevron2"/>
    <dgm:cxn modelId="{DE21FF9E-8F65-4D51-9017-F175B25DD60B}" type="presParOf" srcId="{473FC02F-3F8D-4248-B888-A41765AE50E9}" destId="{E9516597-FB78-4AC9-AF2D-91F15A74CDA2}" srcOrd="0" destOrd="0" presId="urn:microsoft.com/office/officeart/2005/8/layout/chevron2"/>
    <dgm:cxn modelId="{3C121AEC-DDED-4528-A08F-BC249CAB3235}" type="presParOf" srcId="{473FC02F-3F8D-4248-B888-A41765AE50E9}" destId="{FBE0F23D-7E4F-472D-90C1-35075C5F084D}" srcOrd="1" destOrd="0" presId="urn:microsoft.com/office/officeart/2005/8/layout/chevron2"/>
    <dgm:cxn modelId="{1EAD2BD5-1B2D-41A4-A9C9-CF695C60BF23}" type="presParOf" srcId="{3555D916-FC2B-497B-AEDA-32ED52D885F1}" destId="{16C77132-301F-4B2D-88E1-BF36EABD76A7}" srcOrd="3" destOrd="0" presId="urn:microsoft.com/office/officeart/2005/8/layout/chevron2"/>
    <dgm:cxn modelId="{170D1723-EE40-4CBB-9D40-5EFFE8CBFBC8}" type="presParOf" srcId="{3555D916-FC2B-497B-AEDA-32ED52D885F1}" destId="{86DECDC9-9B9D-41DD-A0A2-0881D2B173B0}" srcOrd="4" destOrd="0" presId="urn:microsoft.com/office/officeart/2005/8/layout/chevron2"/>
    <dgm:cxn modelId="{51A262C7-3F0A-4B74-A881-A67803B0F1FD}" type="presParOf" srcId="{86DECDC9-9B9D-41DD-A0A2-0881D2B173B0}" destId="{66785181-2CC9-45A1-A86E-B48677CA4B5E}" srcOrd="0" destOrd="0" presId="urn:microsoft.com/office/officeart/2005/8/layout/chevron2"/>
    <dgm:cxn modelId="{3D7E6426-E6F7-4B76-99A6-49B840522499}" type="presParOf" srcId="{86DECDC9-9B9D-41DD-A0A2-0881D2B173B0}" destId="{EFD543D7-CE6B-41D5-8B64-8FA9BA07F0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63F0FA-3264-4888-844F-88D33AA7CE3E}" type="doc">
      <dgm:prSet loTypeId="urn:microsoft.com/office/officeart/2016/7/layout/HorizontalAction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0D8EB5-D2E1-4356-9E14-3E213E838A3E}">
      <dgm:prSet/>
      <dgm:spPr/>
      <dgm:t>
        <a:bodyPr/>
        <a:lstStyle/>
        <a:p>
          <a:r>
            <a:rPr lang="en-US" dirty="0"/>
            <a:t>Section A</a:t>
          </a:r>
        </a:p>
      </dgm:t>
    </dgm:pt>
    <dgm:pt modelId="{4D496175-13B2-420C-972C-B951F37E1734}" type="parTrans" cxnId="{53472B64-E50B-4DD4-9D4E-8A6E4AFE2E78}">
      <dgm:prSet/>
      <dgm:spPr/>
      <dgm:t>
        <a:bodyPr/>
        <a:lstStyle/>
        <a:p>
          <a:endParaRPr lang="en-US"/>
        </a:p>
      </dgm:t>
    </dgm:pt>
    <dgm:pt modelId="{222C2A32-BFB1-4A8A-9259-F2A0244B54C0}" type="sibTrans" cxnId="{53472B64-E50B-4DD4-9D4E-8A6E4AFE2E78}">
      <dgm:prSet/>
      <dgm:spPr/>
      <dgm:t>
        <a:bodyPr/>
        <a:lstStyle/>
        <a:p>
          <a:endParaRPr lang="en-US"/>
        </a:p>
      </dgm:t>
    </dgm:pt>
    <dgm:pt modelId="{B6AC2C12-0143-473F-A4AC-522492D99ED7}">
      <dgm:prSet/>
      <dgm:spPr/>
      <dgm:t>
        <a:bodyPr/>
        <a:lstStyle/>
        <a:p>
          <a:r>
            <a:rPr lang="en-US" dirty="0"/>
            <a:t>Content Presentation - how content is organized and accessed </a:t>
          </a:r>
        </a:p>
      </dgm:t>
    </dgm:pt>
    <dgm:pt modelId="{8FB3E995-2FC2-4F3E-92A9-F89AB514A1A6}" type="parTrans" cxnId="{86C5CEC2-7C77-4E34-9801-E30A9D29E418}">
      <dgm:prSet/>
      <dgm:spPr/>
      <dgm:t>
        <a:bodyPr/>
        <a:lstStyle/>
        <a:p>
          <a:endParaRPr lang="en-US"/>
        </a:p>
      </dgm:t>
    </dgm:pt>
    <dgm:pt modelId="{3AAE8C56-31BC-4A8D-9A3B-5B4A1B3963F7}" type="sibTrans" cxnId="{86C5CEC2-7C77-4E34-9801-E30A9D29E418}">
      <dgm:prSet/>
      <dgm:spPr/>
      <dgm:t>
        <a:bodyPr/>
        <a:lstStyle/>
        <a:p>
          <a:endParaRPr lang="en-US"/>
        </a:p>
      </dgm:t>
    </dgm:pt>
    <dgm:pt modelId="{6677A352-5C16-4690-847B-EFFD90FFAC1C}">
      <dgm:prSet/>
      <dgm:spPr/>
      <dgm:t>
        <a:bodyPr/>
        <a:lstStyle/>
        <a:p>
          <a:r>
            <a:rPr lang="en-US"/>
            <a:t>course navigation and use of Canvas features</a:t>
          </a:r>
        </a:p>
      </dgm:t>
    </dgm:pt>
    <dgm:pt modelId="{EF542ED1-9CB9-482E-9542-C474EDC1B676}" type="parTrans" cxnId="{34C0D408-41E4-4975-8C93-2EAE9BB376D5}">
      <dgm:prSet/>
      <dgm:spPr/>
      <dgm:t>
        <a:bodyPr/>
        <a:lstStyle/>
        <a:p>
          <a:endParaRPr lang="en-US"/>
        </a:p>
      </dgm:t>
    </dgm:pt>
    <dgm:pt modelId="{D9F357C3-BBA7-456B-AAD0-B6B5E6C9BE5A}" type="sibTrans" cxnId="{34C0D408-41E4-4975-8C93-2EAE9BB376D5}">
      <dgm:prSet/>
      <dgm:spPr/>
      <dgm:t>
        <a:bodyPr/>
        <a:lstStyle/>
        <a:p>
          <a:endParaRPr lang="en-US"/>
        </a:p>
      </dgm:t>
    </dgm:pt>
    <dgm:pt modelId="{49ADED12-8E15-4CD7-9F98-06FEA4B7F987}">
      <dgm:prSet/>
      <dgm:spPr/>
      <dgm:t>
        <a:bodyPr/>
        <a:lstStyle/>
        <a:p>
          <a:r>
            <a:rPr lang="en-US"/>
            <a:t>learning objectives</a:t>
          </a:r>
        </a:p>
      </dgm:t>
    </dgm:pt>
    <dgm:pt modelId="{AC2C5BCF-2033-4B4A-84AD-135005B66194}" type="parTrans" cxnId="{D8046625-3CFF-4618-9BC5-9B34663BF7D2}">
      <dgm:prSet/>
      <dgm:spPr/>
      <dgm:t>
        <a:bodyPr/>
        <a:lstStyle/>
        <a:p>
          <a:endParaRPr lang="en-US"/>
        </a:p>
      </dgm:t>
    </dgm:pt>
    <dgm:pt modelId="{0A2534F7-CEF2-4492-90E7-D18867F08884}" type="sibTrans" cxnId="{D8046625-3CFF-4618-9BC5-9B34663BF7D2}">
      <dgm:prSet/>
      <dgm:spPr/>
      <dgm:t>
        <a:bodyPr/>
        <a:lstStyle/>
        <a:p>
          <a:endParaRPr lang="en-US"/>
        </a:p>
      </dgm:t>
    </dgm:pt>
    <dgm:pt modelId="{D0001C77-D626-4F7D-B17F-0E9EADE177EC}">
      <dgm:prSet/>
      <dgm:spPr/>
      <dgm:t>
        <a:bodyPr/>
        <a:lstStyle/>
        <a:p>
          <a:r>
            <a:rPr lang="en-US"/>
            <a:t>access to student support information</a:t>
          </a:r>
        </a:p>
      </dgm:t>
    </dgm:pt>
    <dgm:pt modelId="{7CE6C8FE-93E1-4647-B44A-7AD102DA0163}" type="parTrans" cxnId="{772B9AB4-A9F6-480D-9E2C-0294BEA817F1}">
      <dgm:prSet/>
      <dgm:spPr/>
      <dgm:t>
        <a:bodyPr/>
        <a:lstStyle/>
        <a:p>
          <a:endParaRPr lang="en-US"/>
        </a:p>
      </dgm:t>
    </dgm:pt>
    <dgm:pt modelId="{AAC1A7C2-D67C-4CE0-82DE-89400A5035E2}" type="sibTrans" cxnId="{772B9AB4-A9F6-480D-9E2C-0294BEA817F1}">
      <dgm:prSet/>
      <dgm:spPr/>
      <dgm:t>
        <a:bodyPr/>
        <a:lstStyle/>
        <a:p>
          <a:endParaRPr lang="en-US"/>
        </a:p>
      </dgm:t>
    </dgm:pt>
    <dgm:pt modelId="{C6D23670-5E39-4B3D-ADAA-BC1D24F22EB0}">
      <dgm:prSet/>
      <dgm:spPr/>
      <dgm:t>
        <a:bodyPr/>
        <a:lstStyle/>
        <a:p>
          <a:r>
            <a:rPr lang="en-US" dirty="0"/>
            <a:t>Section B</a:t>
          </a:r>
        </a:p>
      </dgm:t>
    </dgm:pt>
    <dgm:pt modelId="{EC9F199B-A0C7-46E6-8CE5-7DE31FE7D832}" type="parTrans" cxnId="{AAB34D4E-FE0B-49B8-A92C-674692A40925}">
      <dgm:prSet/>
      <dgm:spPr/>
      <dgm:t>
        <a:bodyPr/>
        <a:lstStyle/>
        <a:p>
          <a:endParaRPr lang="en-US"/>
        </a:p>
      </dgm:t>
    </dgm:pt>
    <dgm:pt modelId="{2985E4C9-DDA7-41C4-B1F0-E0A82187B22B}" type="sibTrans" cxnId="{AAB34D4E-FE0B-49B8-A92C-674692A40925}">
      <dgm:prSet/>
      <dgm:spPr/>
      <dgm:t>
        <a:bodyPr/>
        <a:lstStyle/>
        <a:p>
          <a:endParaRPr lang="en-US"/>
        </a:p>
      </dgm:t>
    </dgm:pt>
    <dgm:pt modelId="{FCC68B4A-8FEA-45B5-867D-33FE77C9FE49}">
      <dgm:prSet/>
      <dgm:spPr/>
      <dgm:t>
        <a:bodyPr/>
        <a:lstStyle/>
        <a:p>
          <a:r>
            <a:rPr lang="en-US" dirty="0"/>
            <a:t>Interaction: instructor-initiated and student-initiated communication</a:t>
          </a:r>
        </a:p>
      </dgm:t>
    </dgm:pt>
    <dgm:pt modelId="{864B0D09-12D6-476A-BB7D-97F0B33ABA87}" type="parTrans" cxnId="{D6FA058C-80A7-4B7B-B215-1986FD28A7E7}">
      <dgm:prSet/>
      <dgm:spPr/>
      <dgm:t>
        <a:bodyPr/>
        <a:lstStyle/>
        <a:p>
          <a:endParaRPr lang="en-US"/>
        </a:p>
      </dgm:t>
    </dgm:pt>
    <dgm:pt modelId="{6966931C-80D2-49B2-BE1E-ED4B7D57167A}" type="sibTrans" cxnId="{D6FA058C-80A7-4B7B-B215-1986FD28A7E7}">
      <dgm:prSet/>
      <dgm:spPr/>
      <dgm:t>
        <a:bodyPr/>
        <a:lstStyle/>
        <a:p>
          <a:endParaRPr lang="en-US"/>
        </a:p>
      </dgm:t>
    </dgm:pt>
    <dgm:pt modelId="{46A0C20D-F690-4379-ABB1-E14FF54057E5}">
      <dgm:prSet/>
      <dgm:spPr/>
      <dgm:t>
        <a:bodyPr/>
        <a:lstStyle/>
        <a:p>
          <a:r>
            <a:rPr lang="en-US" dirty="0"/>
            <a:t>regular effective contact, both between and among instructors and students. </a:t>
          </a:r>
        </a:p>
      </dgm:t>
    </dgm:pt>
    <dgm:pt modelId="{43AB0A9C-BB8D-4DD5-86EA-7B8F753E0F46}" type="parTrans" cxnId="{6A73572E-4BF5-42C0-ABD8-9BF303ABFCCB}">
      <dgm:prSet/>
      <dgm:spPr/>
      <dgm:t>
        <a:bodyPr/>
        <a:lstStyle/>
        <a:p>
          <a:endParaRPr lang="en-US"/>
        </a:p>
      </dgm:t>
    </dgm:pt>
    <dgm:pt modelId="{11D3B753-0EF8-438B-B7B5-680682D6C4D2}" type="sibTrans" cxnId="{6A73572E-4BF5-42C0-ABD8-9BF303ABFCCB}">
      <dgm:prSet/>
      <dgm:spPr/>
      <dgm:t>
        <a:bodyPr/>
        <a:lstStyle/>
        <a:p>
          <a:endParaRPr lang="en-US"/>
        </a:p>
      </dgm:t>
    </dgm:pt>
    <dgm:pt modelId="{98AE7F57-4BDE-4406-B60F-323A0453F6FA}">
      <dgm:prSet/>
      <dgm:spPr/>
      <dgm:t>
        <a:bodyPr/>
        <a:lstStyle/>
        <a:p>
          <a:r>
            <a:rPr lang="en-US" dirty="0"/>
            <a:t>Section C</a:t>
          </a:r>
        </a:p>
      </dgm:t>
    </dgm:pt>
    <dgm:pt modelId="{AFC4674A-97F3-4E1B-8B9E-B368B042E7F3}" type="parTrans" cxnId="{A3DE0023-F392-47FE-870C-E23F8CEFDDCF}">
      <dgm:prSet/>
      <dgm:spPr/>
      <dgm:t>
        <a:bodyPr/>
        <a:lstStyle/>
        <a:p>
          <a:endParaRPr lang="en-US"/>
        </a:p>
      </dgm:t>
    </dgm:pt>
    <dgm:pt modelId="{F3A005F0-8769-4112-8506-0771A041F7A9}" type="sibTrans" cxnId="{A3DE0023-F392-47FE-870C-E23F8CEFDDCF}">
      <dgm:prSet/>
      <dgm:spPr/>
      <dgm:t>
        <a:bodyPr/>
        <a:lstStyle/>
        <a:p>
          <a:endParaRPr lang="en-US"/>
        </a:p>
      </dgm:t>
    </dgm:pt>
    <dgm:pt modelId="{76DDF64D-4CB1-4A61-B433-2F63B3EB685D}">
      <dgm:prSet/>
      <dgm:spPr/>
      <dgm:t>
        <a:bodyPr/>
        <a:lstStyle/>
        <a:p>
          <a:r>
            <a:rPr lang="en-US" dirty="0"/>
            <a:t>Assessment - variety and effectiveness of assessments</a:t>
          </a:r>
        </a:p>
      </dgm:t>
    </dgm:pt>
    <dgm:pt modelId="{3E352A2B-CBA0-424E-A9E3-8383817A2477}" type="parTrans" cxnId="{F6FC55FD-E4D2-41FF-AAF9-FE4E4F909FA1}">
      <dgm:prSet/>
      <dgm:spPr/>
      <dgm:t>
        <a:bodyPr/>
        <a:lstStyle/>
        <a:p>
          <a:endParaRPr lang="en-US"/>
        </a:p>
      </dgm:t>
    </dgm:pt>
    <dgm:pt modelId="{FB777238-B657-4C78-B35E-1623791765EA}" type="sibTrans" cxnId="{F6FC55FD-E4D2-41FF-AAF9-FE4E4F909FA1}">
      <dgm:prSet/>
      <dgm:spPr/>
      <dgm:t>
        <a:bodyPr/>
        <a:lstStyle/>
        <a:p>
          <a:endParaRPr lang="en-US"/>
        </a:p>
      </dgm:t>
    </dgm:pt>
    <dgm:pt modelId="{8589948F-8340-464E-AE75-54873A859B6E}">
      <dgm:prSet/>
      <dgm:spPr/>
      <dgm:t>
        <a:bodyPr/>
        <a:lstStyle/>
        <a:p>
          <a:r>
            <a:rPr lang="en-US"/>
            <a:t>alignment of objectives and assessments</a:t>
          </a:r>
        </a:p>
      </dgm:t>
    </dgm:pt>
    <dgm:pt modelId="{4D991942-B599-423B-BCFC-EC532C8344D0}" type="parTrans" cxnId="{84F089AB-4C12-4191-8794-D238F3207F59}">
      <dgm:prSet/>
      <dgm:spPr/>
      <dgm:t>
        <a:bodyPr/>
        <a:lstStyle/>
        <a:p>
          <a:endParaRPr lang="en-US"/>
        </a:p>
      </dgm:t>
    </dgm:pt>
    <dgm:pt modelId="{3D6556FD-6303-4A90-ABC3-3AB0C1D8138F}" type="sibTrans" cxnId="{84F089AB-4C12-4191-8794-D238F3207F59}">
      <dgm:prSet/>
      <dgm:spPr/>
      <dgm:t>
        <a:bodyPr/>
        <a:lstStyle/>
        <a:p>
          <a:endParaRPr lang="en-US"/>
        </a:p>
      </dgm:t>
    </dgm:pt>
    <dgm:pt modelId="{09000011-BDB5-4307-B032-EEDD367897CB}">
      <dgm:prSet/>
      <dgm:spPr/>
      <dgm:t>
        <a:bodyPr/>
        <a:lstStyle/>
        <a:p>
          <a:r>
            <a:rPr lang="en-US"/>
            <a:t>clarity of instructions for completing activities</a:t>
          </a:r>
        </a:p>
      </dgm:t>
    </dgm:pt>
    <dgm:pt modelId="{BBB417AE-B86B-4DE6-8422-1E86426B060C}" type="parTrans" cxnId="{FB46C77B-3FD1-4C46-B8B2-1B08012B4BCE}">
      <dgm:prSet/>
      <dgm:spPr/>
      <dgm:t>
        <a:bodyPr/>
        <a:lstStyle/>
        <a:p>
          <a:endParaRPr lang="en-US"/>
        </a:p>
      </dgm:t>
    </dgm:pt>
    <dgm:pt modelId="{EC41B49B-5FBA-4D91-AAFD-C12D7B935753}" type="sibTrans" cxnId="{FB46C77B-3FD1-4C46-B8B2-1B08012B4BCE}">
      <dgm:prSet/>
      <dgm:spPr/>
      <dgm:t>
        <a:bodyPr/>
        <a:lstStyle/>
        <a:p>
          <a:endParaRPr lang="en-US"/>
        </a:p>
      </dgm:t>
    </dgm:pt>
    <dgm:pt modelId="{4DA7705C-5795-4A13-A278-267446750C65}">
      <dgm:prSet/>
      <dgm:spPr/>
      <dgm:t>
        <a:bodyPr/>
        <a:lstStyle/>
        <a:p>
          <a:r>
            <a:rPr lang="en-US"/>
            <a:t>evidence of timely and regular feedback</a:t>
          </a:r>
        </a:p>
      </dgm:t>
    </dgm:pt>
    <dgm:pt modelId="{34CC5FF5-8589-4E08-9A69-8CDBA4DDB4D9}" type="parTrans" cxnId="{8C3DAD16-DAD7-44C1-AFF3-FE7583C8131B}">
      <dgm:prSet/>
      <dgm:spPr/>
      <dgm:t>
        <a:bodyPr/>
        <a:lstStyle/>
        <a:p>
          <a:endParaRPr lang="en-US"/>
        </a:p>
      </dgm:t>
    </dgm:pt>
    <dgm:pt modelId="{78CD0721-32F0-4FF7-861A-05F5BF5B5FB4}" type="sibTrans" cxnId="{8C3DAD16-DAD7-44C1-AFF3-FE7583C8131B}">
      <dgm:prSet/>
      <dgm:spPr/>
      <dgm:t>
        <a:bodyPr/>
        <a:lstStyle/>
        <a:p>
          <a:endParaRPr lang="en-US"/>
        </a:p>
      </dgm:t>
    </dgm:pt>
    <dgm:pt modelId="{15B8DCB4-79F4-422F-91F0-9AD4EB3114BE}">
      <dgm:prSet/>
      <dgm:spPr/>
      <dgm:t>
        <a:bodyPr/>
        <a:lstStyle/>
        <a:p>
          <a:r>
            <a:rPr lang="en-US" dirty="0"/>
            <a:t>Section D</a:t>
          </a:r>
        </a:p>
      </dgm:t>
    </dgm:pt>
    <dgm:pt modelId="{6460A1F7-489D-4FED-BE59-0AED767BC8F3}" type="parTrans" cxnId="{1897E638-F39D-40C7-9B6B-FE32F8412A59}">
      <dgm:prSet/>
      <dgm:spPr/>
      <dgm:t>
        <a:bodyPr/>
        <a:lstStyle/>
        <a:p>
          <a:endParaRPr lang="en-US"/>
        </a:p>
      </dgm:t>
    </dgm:pt>
    <dgm:pt modelId="{5D711B85-A348-4EC1-953D-14DA43F5C4E7}" type="sibTrans" cxnId="{1897E638-F39D-40C7-9B6B-FE32F8412A59}">
      <dgm:prSet/>
      <dgm:spPr/>
      <dgm:t>
        <a:bodyPr/>
        <a:lstStyle/>
        <a:p>
          <a:endParaRPr lang="en-US"/>
        </a:p>
      </dgm:t>
    </dgm:pt>
    <dgm:pt modelId="{721A4748-B731-4419-A89E-90BE4C694026}">
      <dgm:prSet custT="1"/>
      <dgm:spPr/>
      <dgm:t>
        <a:bodyPr/>
        <a:lstStyle/>
        <a:p>
          <a:pPr>
            <a:buNone/>
          </a:pPr>
          <a:r>
            <a:rPr lang="en-US" sz="1900" dirty="0"/>
            <a:t>Accessibility</a:t>
          </a:r>
        </a:p>
        <a:p>
          <a:pPr>
            <a:buFont typeface="Courier New" panose="02070309020205020404" pitchFamily="49" charset="0"/>
            <a:buChar char="o"/>
          </a:pPr>
          <a:r>
            <a:rPr lang="en-US" sz="1900" dirty="0"/>
            <a:t>- </a:t>
          </a:r>
          <a:r>
            <a:rPr lang="en-US" sz="1800" dirty="0"/>
            <a:t>Images</a:t>
          </a:r>
        </a:p>
        <a:p>
          <a:pPr>
            <a:buFont typeface="Courier New" panose="02070309020205020404" pitchFamily="49" charset="0"/>
            <a:buChar char="o"/>
          </a:pPr>
          <a:r>
            <a:rPr lang="en-US" sz="1800" dirty="0"/>
            <a:t>- Documents</a:t>
          </a:r>
        </a:p>
        <a:p>
          <a:pPr>
            <a:buFont typeface="Courier New" panose="02070309020205020404" pitchFamily="49" charset="0"/>
            <a:buChar char="o"/>
          </a:pPr>
          <a:r>
            <a:rPr lang="en-US" sz="1800" dirty="0"/>
            <a:t>- Videos</a:t>
          </a:r>
        </a:p>
        <a:p>
          <a:pPr>
            <a:buFont typeface="Courier New" panose="02070309020205020404" pitchFamily="49" charset="0"/>
            <a:buChar char="o"/>
          </a:pPr>
          <a:r>
            <a:rPr lang="en-US" sz="1800" dirty="0"/>
            <a:t>- External Content</a:t>
          </a:r>
        </a:p>
        <a:p>
          <a:pPr>
            <a:buFont typeface="Courier New" panose="02070309020205020404" pitchFamily="49" charset="0"/>
            <a:buChar char="o"/>
          </a:pPr>
          <a:r>
            <a:rPr lang="en-US" sz="1800" dirty="0"/>
            <a:t>- Publisher Content</a:t>
          </a:r>
          <a:endParaRPr lang="en-US" sz="1900" dirty="0"/>
        </a:p>
      </dgm:t>
    </dgm:pt>
    <dgm:pt modelId="{D75C3C4B-7038-4E0F-A96F-992906B6B8C6}" type="parTrans" cxnId="{D91886C5-A957-4369-9803-2C50479BC12F}">
      <dgm:prSet/>
      <dgm:spPr/>
      <dgm:t>
        <a:bodyPr/>
        <a:lstStyle/>
        <a:p>
          <a:endParaRPr lang="en-US"/>
        </a:p>
      </dgm:t>
    </dgm:pt>
    <dgm:pt modelId="{AD5A4CC4-D954-420F-B8B2-F1D22E9623D2}" type="sibTrans" cxnId="{D91886C5-A957-4369-9803-2C50479BC12F}">
      <dgm:prSet/>
      <dgm:spPr/>
      <dgm:t>
        <a:bodyPr/>
        <a:lstStyle/>
        <a:p>
          <a:endParaRPr lang="en-US"/>
        </a:p>
      </dgm:t>
    </dgm:pt>
    <dgm:pt modelId="{60F4D869-712C-4D12-A510-3902BBDCD894}" type="pres">
      <dgm:prSet presAssocID="{BB63F0FA-3264-4888-844F-88D33AA7CE3E}" presName="Name0" presStyleCnt="0">
        <dgm:presLayoutVars>
          <dgm:dir/>
          <dgm:animLvl val="lvl"/>
          <dgm:resizeHandles val="exact"/>
        </dgm:presLayoutVars>
      </dgm:prSet>
      <dgm:spPr/>
    </dgm:pt>
    <dgm:pt modelId="{B5EDCDA7-E5EA-4551-B3A4-072949634940}" type="pres">
      <dgm:prSet presAssocID="{FA0D8EB5-D2E1-4356-9E14-3E213E838A3E}" presName="composite" presStyleCnt="0"/>
      <dgm:spPr/>
    </dgm:pt>
    <dgm:pt modelId="{C7D72B15-6881-4DAD-A545-EE6E1BA2DF2D}" type="pres">
      <dgm:prSet presAssocID="{FA0D8EB5-D2E1-4356-9E14-3E213E838A3E}" presName="parTx" presStyleLbl="alignNode1" presStyleIdx="0" presStyleCnt="4">
        <dgm:presLayoutVars>
          <dgm:chMax val="0"/>
          <dgm:chPref val="0"/>
        </dgm:presLayoutVars>
      </dgm:prSet>
      <dgm:spPr/>
    </dgm:pt>
    <dgm:pt modelId="{25FC4427-57D3-4905-82CB-A1893B158184}" type="pres">
      <dgm:prSet presAssocID="{FA0D8EB5-D2E1-4356-9E14-3E213E838A3E}" presName="desTx" presStyleLbl="alignAccFollowNode1" presStyleIdx="0" presStyleCnt="4">
        <dgm:presLayoutVars/>
      </dgm:prSet>
      <dgm:spPr/>
    </dgm:pt>
    <dgm:pt modelId="{BCF7F74B-C7A7-4146-A687-FE8BC3854730}" type="pres">
      <dgm:prSet presAssocID="{222C2A32-BFB1-4A8A-9259-F2A0244B54C0}" presName="space" presStyleCnt="0"/>
      <dgm:spPr/>
    </dgm:pt>
    <dgm:pt modelId="{9FFCCC3D-1D75-47BF-BD56-078F4F1CF1EB}" type="pres">
      <dgm:prSet presAssocID="{C6D23670-5E39-4B3D-ADAA-BC1D24F22EB0}" presName="composite" presStyleCnt="0"/>
      <dgm:spPr/>
    </dgm:pt>
    <dgm:pt modelId="{A9E313EE-10E9-41BF-98B5-F4BC4CF47BDF}" type="pres">
      <dgm:prSet presAssocID="{C6D23670-5E39-4B3D-ADAA-BC1D24F22EB0}" presName="parTx" presStyleLbl="alignNode1" presStyleIdx="1" presStyleCnt="4">
        <dgm:presLayoutVars>
          <dgm:chMax val="0"/>
          <dgm:chPref val="0"/>
        </dgm:presLayoutVars>
      </dgm:prSet>
      <dgm:spPr/>
    </dgm:pt>
    <dgm:pt modelId="{B83A9459-DAAD-4DA1-A963-75988CDC0109}" type="pres">
      <dgm:prSet presAssocID="{C6D23670-5E39-4B3D-ADAA-BC1D24F22EB0}" presName="desTx" presStyleLbl="alignAccFollowNode1" presStyleIdx="1" presStyleCnt="4">
        <dgm:presLayoutVars/>
      </dgm:prSet>
      <dgm:spPr/>
    </dgm:pt>
    <dgm:pt modelId="{E0F13913-0A20-4EFF-BD46-14E155B6A482}" type="pres">
      <dgm:prSet presAssocID="{2985E4C9-DDA7-41C4-B1F0-E0A82187B22B}" presName="space" presStyleCnt="0"/>
      <dgm:spPr/>
    </dgm:pt>
    <dgm:pt modelId="{EA215FC8-3DB0-49B5-86C1-D6C33FA03DAF}" type="pres">
      <dgm:prSet presAssocID="{98AE7F57-4BDE-4406-B60F-323A0453F6FA}" presName="composite" presStyleCnt="0"/>
      <dgm:spPr/>
    </dgm:pt>
    <dgm:pt modelId="{3B49266D-280D-4B18-8796-CCADF03D150B}" type="pres">
      <dgm:prSet presAssocID="{98AE7F57-4BDE-4406-B60F-323A0453F6FA}" presName="parTx" presStyleLbl="alignNode1" presStyleIdx="2" presStyleCnt="4">
        <dgm:presLayoutVars>
          <dgm:chMax val="0"/>
          <dgm:chPref val="0"/>
        </dgm:presLayoutVars>
      </dgm:prSet>
      <dgm:spPr/>
    </dgm:pt>
    <dgm:pt modelId="{15150577-3451-4CD1-8A13-FA4E42C0B461}" type="pres">
      <dgm:prSet presAssocID="{98AE7F57-4BDE-4406-B60F-323A0453F6FA}" presName="desTx" presStyleLbl="alignAccFollowNode1" presStyleIdx="2" presStyleCnt="4">
        <dgm:presLayoutVars/>
      </dgm:prSet>
      <dgm:spPr/>
    </dgm:pt>
    <dgm:pt modelId="{444CA296-5D00-4585-A7B7-8C038CEAE2A9}" type="pres">
      <dgm:prSet presAssocID="{F3A005F0-8769-4112-8506-0771A041F7A9}" presName="space" presStyleCnt="0"/>
      <dgm:spPr/>
    </dgm:pt>
    <dgm:pt modelId="{0A8DB17D-6819-47B1-8422-94A298AC02B1}" type="pres">
      <dgm:prSet presAssocID="{15B8DCB4-79F4-422F-91F0-9AD4EB3114BE}" presName="composite" presStyleCnt="0"/>
      <dgm:spPr/>
    </dgm:pt>
    <dgm:pt modelId="{CD3878EA-064C-4366-B068-F3AA1FB5892E}" type="pres">
      <dgm:prSet presAssocID="{15B8DCB4-79F4-422F-91F0-9AD4EB3114BE}" presName="parTx" presStyleLbl="alignNode1" presStyleIdx="3" presStyleCnt="4">
        <dgm:presLayoutVars>
          <dgm:chMax val="0"/>
          <dgm:chPref val="0"/>
        </dgm:presLayoutVars>
      </dgm:prSet>
      <dgm:spPr/>
    </dgm:pt>
    <dgm:pt modelId="{781CC2AE-A683-48C9-ABAC-228C54264EF6}" type="pres">
      <dgm:prSet presAssocID="{15B8DCB4-79F4-422F-91F0-9AD4EB3114BE}" presName="desTx" presStyleLbl="alignAccFollowNode1" presStyleIdx="3" presStyleCnt="4" custLinFactNeighborX="-2282" custLinFactNeighborY="-513">
        <dgm:presLayoutVars/>
      </dgm:prSet>
      <dgm:spPr/>
    </dgm:pt>
  </dgm:ptLst>
  <dgm:cxnLst>
    <dgm:cxn modelId="{34C0D408-41E4-4975-8C93-2EAE9BB376D5}" srcId="{B6AC2C12-0143-473F-A4AC-522492D99ED7}" destId="{6677A352-5C16-4690-847B-EFFD90FFAC1C}" srcOrd="0" destOrd="0" parTransId="{EF542ED1-9CB9-482E-9542-C474EDC1B676}" sibTransId="{D9F357C3-BBA7-456B-AAD0-B6B5E6C9BE5A}"/>
    <dgm:cxn modelId="{B56FD814-23CB-459A-AF98-25ACC1EC3179}" type="presOf" srcId="{BB63F0FA-3264-4888-844F-88D33AA7CE3E}" destId="{60F4D869-712C-4D12-A510-3902BBDCD894}" srcOrd="0" destOrd="0" presId="urn:microsoft.com/office/officeart/2016/7/layout/HorizontalActionList"/>
    <dgm:cxn modelId="{8C3DAD16-DAD7-44C1-AFF3-FE7583C8131B}" srcId="{76DDF64D-4CB1-4A61-B433-2F63B3EB685D}" destId="{4DA7705C-5795-4A13-A278-267446750C65}" srcOrd="2" destOrd="0" parTransId="{34CC5FF5-8589-4E08-9A69-8CDBA4DDB4D9}" sibTransId="{78CD0721-32F0-4FF7-861A-05F5BF5B5FB4}"/>
    <dgm:cxn modelId="{A3DE0023-F392-47FE-870C-E23F8CEFDDCF}" srcId="{BB63F0FA-3264-4888-844F-88D33AA7CE3E}" destId="{98AE7F57-4BDE-4406-B60F-323A0453F6FA}" srcOrd="2" destOrd="0" parTransId="{AFC4674A-97F3-4E1B-8B9E-B368B042E7F3}" sibTransId="{F3A005F0-8769-4112-8506-0771A041F7A9}"/>
    <dgm:cxn modelId="{6807AB23-4769-41BA-9584-DA4798A733E0}" type="presOf" srcId="{D0001C77-D626-4F7D-B17F-0E9EADE177EC}" destId="{25FC4427-57D3-4905-82CB-A1893B158184}" srcOrd="0" destOrd="3" presId="urn:microsoft.com/office/officeart/2016/7/layout/HorizontalActionList"/>
    <dgm:cxn modelId="{D8046625-3CFF-4618-9BC5-9B34663BF7D2}" srcId="{B6AC2C12-0143-473F-A4AC-522492D99ED7}" destId="{49ADED12-8E15-4CD7-9F98-06FEA4B7F987}" srcOrd="1" destOrd="0" parTransId="{AC2C5BCF-2033-4B4A-84AD-135005B66194}" sibTransId="{0A2534F7-CEF2-4492-90E7-D18867F08884}"/>
    <dgm:cxn modelId="{E2491327-16E1-4D98-B526-4DF1DFD0D8C2}" type="presOf" srcId="{76DDF64D-4CB1-4A61-B433-2F63B3EB685D}" destId="{15150577-3451-4CD1-8A13-FA4E42C0B461}" srcOrd="0" destOrd="0" presId="urn:microsoft.com/office/officeart/2016/7/layout/HorizontalActionList"/>
    <dgm:cxn modelId="{6A73572E-4BF5-42C0-ABD8-9BF303ABFCCB}" srcId="{FCC68B4A-8FEA-45B5-867D-33FE77C9FE49}" destId="{46A0C20D-F690-4379-ABB1-E14FF54057E5}" srcOrd="0" destOrd="0" parTransId="{43AB0A9C-BB8D-4DD5-86EA-7B8F753E0F46}" sibTransId="{11D3B753-0EF8-438B-B7B5-680682D6C4D2}"/>
    <dgm:cxn modelId="{1897E638-F39D-40C7-9B6B-FE32F8412A59}" srcId="{BB63F0FA-3264-4888-844F-88D33AA7CE3E}" destId="{15B8DCB4-79F4-422F-91F0-9AD4EB3114BE}" srcOrd="3" destOrd="0" parTransId="{6460A1F7-489D-4FED-BE59-0AED767BC8F3}" sibTransId="{5D711B85-A348-4EC1-953D-14DA43F5C4E7}"/>
    <dgm:cxn modelId="{53472B64-E50B-4DD4-9D4E-8A6E4AFE2E78}" srcId="{BB63F0FA-3264-4888-844F-88D33AA7CE3E}" destId="{FA0D8EB5-D2E1-4356-9E14-3E213E838A3E}" srcOrd="0" destOrd="0" parTransId="{4D496175-13B2-420C-972C-B951F37E1734}" sibTransId="{222C2A32-BFB1-4A8A-9259-F2A0244B54C0}"/>
    <dgm:cxn modelId="{AAB34D4E-FE0B-49B8-A92C-674692A40925}" srcId="{BB63F0FA-3264-4888-844F-88D33AA7CE3E}" destId="{C6D23670-5E39-4B3D-ADAA-BC1D24F22EB0}" srcOrd="1" destOrd="0" parTransId="{EC9F199B-A0C7-46E6-8CE5-7DE31FE7D832}" sibTransId="{2985E4C9-DDA7-41C4-B1F0-E0A82187B22B}"/>
    <dgm:cxn modelId="{09762F57-CE6D-4D5E-8B78-CE6BA1C1C4E2}" type="presOf" srcId="{FCC68B4A-8FEA-45B5-867D-33FE77C9FE49}" destId="{B83A9459-DAAD-4DA1-A963-75988CDC0109}" srcOrd="0" destOrd="0" presId="urn:microsoft.com/office/officeart/2016/7/layout/HorizontalActionList"/>
    <dgm:cxn modelId="{2C6E8C7A-202B-4CA2-A35E-97C22B28D7E0}" type="presOf" srcId="{C6D23670-5E39-4B3D-ADAA-BC1D24F22EB0}" destId="{A9E313EE-10E9-41BF-98B5-F4BC4CF47BDF}" srcOrd="0" destOrd="0" presId="urn:microsoft.com/office/officeart/2016/7/layout/HorizontalActionList"/>
    <dgm:cxn modelId="{FB46C77B-3FD1-4C46-B8B2-1B08012B4BCE}" srcId="{76DDF64D-4CB1-4A61-B433-2F63B3EB685D}" destId="{09000011-BDB5-4307-B032-EEDD367897CB}" srcOrd="1" destOrd="0" parTransId="{BBB417AE-B86B-4DE6-8422-1E86426B060C}" sibTransId="{EC41B49B-5FBA-4D91-AAFD-C12D7B935753}"/>
    <dgm:cxn modelId="{D6FA058C-80A7-4B7B-B215-1986FD28A7E7}" srcId="{C6D23670-5E39-4B3D-ADAA-BC1D24F22EB0}" destId="{FCC68B4A-8FEA-45B5-867D-33FE77C9FE49}" srcOrd="0" destOrd="0" parTransId="{864B0D09-12D6-476A-BB7D-97F0B33ABA87}" sibTransId="{6966931C-80D2-49B2-BE1E-ED4B7D57167A}"/>
    <dgm:cxn modelId="{6F384A8C-601A-435B-812E-32CC4AD6334C}" type="presOf" srcId="{98AE7F57-4BDE-4406-B60F-323A0453F6FA}" destId="{3B49266D-280D-4B18-8796-CCADF03D150B}" srcOrd="0" destOrd="0" presId="urn:microsoft.com/office/officeart/2016/7/layout/HorizontalActionList"/>
    <dgm:cxn modelId="{998F3C94-8466-4D8C-88F0-7E998E11AC89}" type="presOf" srcId="{6677A352-5C16-4690-847B-EFFD90FFAC1C}" destId="{25FC4427-57D3-4905-82CB-A1893B158184}" srcOrd="0" destOrd="1" presId="urn:microsoft.com/office/officeart/2016/7/layout/HorizontalActionList"/>
    <dgm:cxn modelId="{CCF44797-DD88-46C8-B4FE-9DDF96DB3444}" type="presOf" srcId="{721A4748-B731-4419-A89E-90BE4C694026}" destId="{781CC2AE-A683-48C9-ABAC-228C54264EF6}" srcOrd="0" destOrd="0" presId="urn:microsoft.com/office/officeart/2016/7/layout/HorizontalActionList"/>
    <dgm:cxn modelId="{1618F89C-F14D-4372-926B-560DDA584E74}" type="presOf" srcId="{4DA7705C-5795-4A13-A278-267446750C65}" destId="{15150577-3451-4CD1-8A13-FA4E42C0B461}" srcOrd="0" destOrd="3" presId="urn:microsoft.com/office/officeart/2016/7/layout/HorizontalActionList"/>
    <dgm:cxn modelId="{84F089AB-4C12-4191-8794-D238F3207F59}" srcId="{76DDF64D-4CB1-4A61-B433-2F63B3EB685D}" destId="{8589948F-8340-464E-AE75-54873A859B6E}" srcOrd="0" destOrd="0" parTransId="{4D991942-B599-423B-BCFC-EC532C8344D0}" sibTransId="{3D6556FD-6303-4A90-ABC3-3AB0C1D8138F}"/>
    <dgm:cxn modelId="{6063ECAB-318F-4D60-B631-2567655BB5AD}" type="presOf" srcId="{B6AC2C12-0143-473F-A4AC-522492D99ED7}" destId="{25FC4427-57D3-4905-82CB-A1893B158184}" srcOrd="0" destOrd="0" presId="urn:microsoft.com/office/officeart/2016/7/layout/HorizontalActionList"/>
    <dgm:cxn modelId="{868618B1-55C9-4155-AAC8-20A0AD17C4E9}" type="presOf" srcId="{09000011-BDB5-4307-B032-EEDD367897CB}" destId="{15150577-3451-4CD1-8A13-FA4E42C0B461}" srcOrd="0" destOrd="2" presId="urn:microsoft.com/office/officeart/2016/7/layout/HorizontalActionList"/>
    <dgm:cxn modelId="{772B9AB4-A9F6-480D-9E2C-0294BEA817F1}" srcId="{B6AC2C12-0143-473F-A4AC-522492D99ED7}" destId="{D0001C77-D626-4F7D-B17F-0E9EADE177EC}" srcOrd="2" destOrd="0" parTransId="{7CE6C8FE-93E1-4647-B44A-7AD102DA0163}" sibTransId="{AAC1A7C2-D67C-4CE0-82DE-89400A5035E2}"/>
    <dgm:cxn modelId="{0646E7BC-A128-494C-97E5-98DB5B5CE7BD}" type="presOf" srcId="{46A0C20D-F690-4379-ABB1-E14FF54057E5}" destId="{B83A9459-DAAD-4DA1-A963-75988CDC0109}" srcOrd="0" destOrd="1" presId="urn:microsoft.com/office/officeart/2016/7/layout/HorizontalActionList"/>
    <dgm:cxn modelId="{86C5CEC2-7C77-4E34-9801-E30A9D29E418}" srcId="{FA0D8EB5-D2E1-4356-9E14-3E213E838A3E}" destId="{B6AC2C12-0143-473F-A4AC-522492D99ED7}" srcOrd="0" destOrd="0" parTransId="{8FB3E995-2FC2-4F3E-92A9-F89AB514A1A6}" sibTransId="{3AAE8C56-31BC-4A8D-9A3B-5B4A1B3963F7}"/>
    <dgm:cxn modelId="{C20B53C3-AEB9-42E6-9582-143D6C751A1E}" type="presOf" srcId="{49ADED12-8E15-4CD7-9F98-06FEA4B7F987}" destId="{25FC4427-57D3-4905-82CB-A1893B158184}" srcOrd="0" destOrd="2" presId="urn:microsoft.com/office/officeart/2016/7/layout/HorizontalActionList"/>
    <dgm:cxn modelId="{D91886C5-A957-4369-9803-2C50479BC12F}" srcId="{15B8DCB4-79F4-422F-91F0-9AD4EB3114BE}" destId="{721A4748-B731-4419-A89E-90BE4C694026}" srcOrd="0" destOrd="0" parTransId="{D75C3C4B-7038-4E0F-A96F-992906B6B8C6}" sibTransId="{AD5A4CC4-D954-420F-B8B2-F1D22E9623D2}"/>
    <dgm:cxn modelId="{B2DC82E3-759C-413C-9324-C3A6DBEF7BBC}" type="presOf" srcId="{15B8DCB4-79F4-422F-91F0-9AD4EB3114BE}" destId="{CD3878EA-064C-4366-B068-F3AA1FB5892E}" srcOrd="0" destOrd="0" presId="urn:microsoft.com/office/officeart/2016/7/layout/HorizontalActionList"/>
    <dgm:cxn modelId="{A98FB3F6-8AEA-4DA2-8AE0-6B45BC5B6F50}" type="presOf" srcId="{FA0D8EB5-D2E1-4356-9E14-3E213E838A3E}" destId="{C7D72B15-6881-4DAD-A545-EE6E1BA2DF2D}" srcOrd="0" destOrd="0" presId="urn:microsoft.com/office/officeart/2016/7/layout/HorizontalActionList"/>
    <dgm:cxn modelId="{E54DECFA-E029-48F3-9F52-D4BCC126BD4C}" type="presOf" srcId="{8589948F-8340-464E-AE75-54873A859B6E}" destId="{15150577-3451-4CD1-8A13-FA4E42C0B461}" srcOrd="0" destOrd="1" presId="urn:microsoft.com/office/officeart/2016/7/layout/HorizontalActionList"/>
    <dgm:cxn modelId="{F6FC55FD-E4D2-41FF-AAF9-FE4E4F909FA1}" srcId="{98AE7F57-4BDE-4406-B60F-323A0453F6FA}" destId="{76DDF64D-4CB1-4A61-B433-2F63B3EB685D}" srcOrd="0" destOrd="0" parTransId="{3E352A2B-CBA0-424E-A9E3-8383817A2477}" sibTransId="{FB777238-B657-4C78-B35E-1623791765EA}"/>
    <dgm:cxn modelId="{49B1CB82-7853-439F-8F1B-C7AEC0B87371}" type="presParOf" srcId="{60F4D869-712C-4D12-A510-3902BBDCD894}" destId="{B5EDCDA7-E5EA-4551-B3A4-072949634940}" srcOrd="0" destOrd="0" presId="urn:microsoft.com/office/officeart/2016/7/layout/HorizontalActionList"/>
    <dgm:cxn modelId="{9D398335-C620-49DC-8F6B-3A7DB2D0FA3F}" type="presParOf" srcId="{B5EDCDA7-E5EA-4551-B3A4-072949634940}" destId="{C7D72B15-6881-4DAD-A545-EE6E1BA2DF2D}" srcOrd="0" destOrd="0" presId="urn:microsoft.com/office/officeart/2016/7/layout/HorizontalActionList"/>
    <dgm:cxn modelId="{8E71F361-6D72-4596-809E-0155BCA0CE1E}" type="presParOf" srcId="{B5EDCDA7-E5EA-4551-B3A4-072949634940}" destId="{25FC4427-57D3-4905-82CB-A1893B158184}" srcOrd="1" destOrd="0" presId="urn:microsoft.com/office/officeart/2016/7/layout/HorizontalActionList"/>
    <dgm:cxn modelId="{4F85855D-0073-48CF-AA5E-3359542DE04F}" type="presParOf" srcId="{60F4D869-712C-4D12-A510-3902BBDCD894}" destId="{BCF7F74B-C7A7-4146-A687-FE8BC3854730}" srcOrd="1" destOrd="0" presId="urn:microsoft.com/office/officeart/2016/7/layout/HorizontalActionList"/>
    <dgm:cxn modelId="{85E45BEE-4EDD-41DF-9CCF-3DA161CA1BE4}" type="presParOf" srcId="{60F4D869-712C-4D12-A510-3902BBDCD894}" destId="{9FFCCC3D-1D75-47BF-BD56-078F4F1CF1EB}" srcOrd="2" destOrd="0" presId="urn:microsoft.com/office/officeart/2016/7/layout/HorizontalActionList"/>
    <dgm:cxn modelId="{0CE213E0-8D76-4D68-A16C-8A90B035877F}" type="presParOf" srcId="{9FFCCC3D-1D75-47BF-BD56-078F4F1CF1EB}" destId="{A9E313EE-10E9-41BF-98B5-F4BC4CF47BDF}" srcOrd="0" destOrd="0" presId="urn:microsoft.com/office/officeart/2016/7/layout/HorizontalActionList"/>
    <dgm:cxn modelId="{5ED53505-4FA4-43E0-A97F-3BFBBBDBF58E}" type="presParOf" srcId="{9FFCCC3D-1D75-47BF-BD56-078F4F1CF1EB}" destId="{B83A9459-DAAD-4DA1-A963-75988CDC0109}" srcOrd="1" destOrd="0" presId="urn:microsoft.com/office/officeart/2016/7/layout/HorizontalActionList"/>
    <dgm:cxn modelId="{720C71C9-9F69-49FE-8039-EBD66088769A}" type="presParOf" srcId="{60F4D869-712C-4D12-A510-3902BBDCD894}" destId="{E0F13913-0A20-4EFF-BD46-14E155B6A482}" srcOrd="3" destOrd="0" presId="urn:microsoft.com/office/officeart/2016/7/layout/HorizontalActionList"/>
    <dgm:cxn modelId="{E9ED4855-3D0A-47FA-B55D-E6FDF7C22A0A}" type="presParOf" srcId="{60F4D869-712C-4D12-A510-3902BBDCD894}" destId="{EA215FC8-3DB0-49B5-86C1-D6C33FA03DAF}" srcOrd="4" destOrd="0" presId="urn:microsoft.com/office/officeart/2016/7/layout/HorizontalActionList"/>
    <dgm:cxn modelId="{65E789ED-C9CD-491E-991C-AD39842D8618}" type="presParOf" srcId="{EA215FC8-3DB0-49B5-86C1-D6C33FA03DAF}" destId="{3B49266D-280D-4B18-8796-CCADF03D150B}" srcOrd="0" destOrd="0" presId="urn:microsoft.com/office/officeart/2016/7/layout/HorizontalActionList"/>
    <dgm:cxn modelId="{57369CA4-7E3A-4056-8AC5-EFB5CBF8DFE5}" type="presParOf" srcId="{EA215FC8-3DB0-49B5-86C1-D6C33FA03DAF}" destId="{15150577-3451-4CD1-8A13-FA4E42C0B461}" srcOrd="1" destOrd="0" presId="urn:microsoft.com/office/officeart/2016/7/layout/HorizontalActionList"/>
    <dgm:cxn modelId="{0A673485-C9C3-40C5-8987-18CA713C39F7}" type="presParOf" srcId="{60F4D869-712C-4D12-A510-3902BBDCD894}" destId="{444CA296-5D00-4585-A7B7-8C038CEAE2A9}" srcOrd="5" destOrd="0" presId="urn:microsoft.com/office/officeart/2016/7/layout/HorizontalActionList"/>
    <dgm:cxn modelId="{D7100AA8-7981-4D49-8821-2B6D06598557}" type="presParOf" srcId="{60F4D869-712C-4D12-A510-3902BBDCD894}" destId="{0A8DB17D-6819-47B1-8422-94A298AC02B1}" srcOrd="6" destOrd="0" presId="urn:microsoft.com/office/officeart/2016/7/layout/HorizontalActionList"/>
    <dgm:cxn modelId="{1F2F6DCB-E3BE-46C4-B5E3-CB9C078A959B}" type="presParOf" srcId="{0A8DB17D-6819-47B1-8422-94A298AC02B1}" destId="{CD3878EA-064C-4366-B068-F3AA1FB5892E}" srcOrd="0" destOrd="0" presId="urn:microsoft.com/office/officeart/2016/7/layout/HorizontalActionList"/>
    <dgm:cxn modelId="{3FED5A15-0114-4B78-ADB1-26DF951E3BBE}" type="presParOf" srcId="{0A8DB17D-6819-47B1-8422-94A298AC02B1}" destId="{781CC2AE-A683-48C9-ABAC-228C54264EF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62096-E707-46AF-BA65-F862CE56B160}">
      <dsp:nvSpPr>
        <dsp:cNvPr id="0" name=""/>
        <dsp:cNvSpPr/>
      </dsp:nvSpPr>
      <dsp:spPr>
        <a:xfrm>
          <a:off x="0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06450-1353-4012-BCBE-1B2816AFD33F}">
      <dsp:nvSpPr>
        <dsp:cNvPr id="0" name=""/>
        <dsp:cNvSpPr/>
      </dsp:nvSpPr>
      <dsp:spPr>
        <a:xfrm>
          <a:off x="328612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Standards used by all CVC OEI consortium colleges for course quality</a:t>
          </a:r>
        </a:p>
      </dsp:txBody>
      <dsp:txXfrm>
        <a:off x="383617" y="1254950"/>
        <a:ext cx="2847502" cy="1768010"/>
      </dsp:txXfrm>
    </dsp:sp>
    <dsp:sp modelId="{06E3FC17-BB32-4451-94AC-06836673C877}">
      <dsp:nvSpPr>
        <dsp:cNvPr id="0" name=""/>
        <dsp:cNvSpPr/>
      </dsp:nvSpPr>
      <dsp:spPr>
        <a:xfrm>
          <a:off x="3614737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EF77A-ABBA-46A7-A4EE-55EAC466659F}">
      <dsp:nvSpPr>
        <dsp:cNvPr id="0" name=""/>
        <dsp:cNvSpPr/>
      </dsp:nvSpPr>
      <dsp:spPr>
        <a:xfrm>
          <a:off x="3943350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Endorsed by the </a:t>
          </a:r>
          <a:r>
            <a:rPr lang="en-US" sz="2500" kern="1200">
              <a:hlinkClick xmlns:r="http://schemas.openxmlformats.org/officeDocument/2006/relationships" r:id="rId1"/>
            </a:rPr>
            <a:t>State Academic Senate</a:t>
          </a:r>
          <a:endParaRPr lang="en-US" sz="2500" kern="1200"/>
        </a:p>
      </dsp:txBody>
      <dsp:txXfrm>
        <a:off x="3998355" y="1254950"/>
        <a:ext cx="2847502" cy="1768010"/>
      </dsp:txXfrm>
    </dsp:sp>
    <dsp:sp modelId="{DF1EAFD9-7570-4812-A87D-AB81EA263FCD}">
      <dsp:nvSpPr>
        <dsp:cNvPr id="0" name=""/>
        <dsp:cNvSpPr/>
      </dsp:nvSpPr>
      <dsp:spPr>
        <a:xfrm>
          <a:off x="7229475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767BC-EBCB-41C4-B326-A0AB098A08A6}">
      <dsp:nvSpPr>
        <dsp:cNvPr id="0" name=""/>
        <dsp:cNvSpPr/>
      </dsp:nvSpPr>
      <dsp:spPr>
        <a:xfrm>
          <a:off x="7558087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Endorsed by the </a:t>
          </a:r>
          <a:r>
            <a:rPr lang="en-US" sz="2500" kern="1200">
              <a:hlinkClick xmlns:r="http://schemas.openxmlformats.org/officeDocument/2006/relationships" r:id="rId2"/>
            </a:rPr>
            <a:t>LPC Academic Senate</a:t>
          </a:r>
          <a:endParaRPr lang="en-US" sz="2500" kern="1200"/>
        </a:p>
      </dsp:txBody>
      <dsp:txXfrm>
        <a:off x="7613092" y="1254950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45B9-E8E6-4B8B-B92E-741214EA1F60}">
      <dsp:nvSpPr>
        <dsp:cNvPr id="0" name=""/>
        <dsp:cNvSpPr/>
      </dsp:nvSpPr>
      <dsp:spPr>
        <a:xfrm rot="5400000">
          <a:off x="-236860" y="238865"/>
          <a:ext cx="1579072" cy="110535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Application</a:t>
          </a:r>
        </a:p>
      </dsp:txBody>
      <dsp:txXfrm rot="-5400000">
        <a:off x="1" y="554679"/>
        <a:ext cx="1105350" cy="473722"/>
      </dsp:txXfrm>
    </dsp:sp>
    <dsp:sp modelId="{292DBE8E-933F-4ED8-A2D8-FFFE8586E6B4}">
      <dsp:nvSpPr>
        <dsp:cNvPr id="0" name=""/>
        <dsp:cNvSpPr/>
      </dsp:nvSpPr>
      <dsp:spPr>
        <a:xfrm rot="5400000">
          <a:off x="5297276" y="-4189921"/>
          <a:ext cx="1026397" cy="9410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 submit an application to your dean for approval</a:t>
          </a:r>
        </a:p>
      </dsp:txBody>
      <dsp:txXfrm rot="-5400000">
        <a:off x="1105351" y="52109"/>
        <a:ext cx="9360144" cy="926187"/>
      </dsp:txXfrm>
    </dsp:sp>
    <dsp:sp modelId="{E9516597-FB78-4AC9-AF2D-91F15A74CDA2}">
      <dsp:nvSpPr>
        <dsp:cNvPr id="0" name=""/>
        <dsp:cNvSpPr/>
      </dsp:nvSpPr>
      <dsp:spPr>
        <a:xfrm rot="5400000">
          <a:off x="-236860" y="1623596"/>
          <a:ext cx="1579072" cy="11053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Preparation</a:t>
          </a:r>
        </a:p>
      </dsp:txBody>
      <dsp:txXfrm rot="-5400000">
        <a:off x="1" y="1939410"/>
        <a:ext cx="1105350" cy="473722"/>
      </dsp:txXfrm>
    </dsp:sp>
    <dsp:sp modelId="{FBE0F23D-7E4F-472D-90C1-35075C5F084D}">
      <dsp:nvSpPr>
        <dsp:cNvPr id="0" name=""/>
        <dsp:cNvSpPr/>
      </dsp:nvSpPr>
      <dsp:spPr>
        <a:xfrm rot="5400000">
          <a:off x="5297276" y="-2805190"/>
          <a:ext cx="1026397" cy="9410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Scott creates a blank Master Shell for you to work on your course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You import course content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You work towards meeting all CVC OEI rubric standards</a:t>
          </a:r>
        </a:p>
      </dsp:txBody>
      <dsp:txXfrm rot="-5400000">
        <a:off x="1105351" y="1436840"/>
        <a:ext cx="9360144" cy="926187"/>
      </dsp:txXfrm>
    </dsp:sp>
    <dsp:sp modelId="{66785181-2CC9-45A1-A86E-B48677CA4B5E}">
      <dsp:nvSpPr>
        <dsp:cNvPr id="0" name=""/>
        <dsp:cNvSpPr/>
      </dsp:nvSpPr>
      <dsp:spPr>
        <a:xfrm rot="5400000">
          <a:off x="-236860" y="3008328"/>
          <a:ext cx="1579072" cy="110535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</a:t>
          </a:r>
        </a:p>
      </dsp:txBody>
      <dsp:txXfrm rot="-5400000">
        <a:off x="1" y="3324142"/>
        <a:ext cx="1105350" cy="473722"/>
      </dsp:txXfrm>
    </dsp:sp>
    <dsp:sp modelId="{EFD543D7-CE6B-41D5-8B64-8FA9BA07F016}">
      <dsp:nvSpPr>
        <dsp:cNvPr id="0" name=""/>
        <dsp:cNvSpPr/>
      </dsp:nvSpPr>
      <dsp:spPr>
        <a:xfrm rot="5400000">
          <a:off x="5297276" y="-1420458"/>
          <a:ext cx="1026397" cy="94102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Your course is reviewed by the LPC POCR team and Accessibility Specialist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You revise course as needed</a:t>
          </a:r>
        </a:p>
      </dsp:txBody>
      <dsp:txXfrm rot="-5400000">
        <a:off x="1105351" y="2821572"/>
        <a:ext cx="9360144" cy="926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72B15-6881-4DAD-A545-EE6E1BA2DF2D}">
      <dsp:nvSpPr>
        <dsp:cNvPr id="0" name=""/>
        <dsp:cNvSpPr/>
      </dsp:nvSpPr>
      <dsp:spPr>
        <a:xfrm>
          <a:off x="7438" y="379518"/>
          <a:ext cx="2544259" cy="7632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Section A</a:t>
          </a:r>
        </a:p>
      </dsp:txBody>
      <dsp:txXfrm>
        <a:off x="7438" y="379518"/>
        <a:ext cx="2544259" cy="763277"/>
      </dsp:txXfrm>
    </dsp:sp>
    <dsp:sp modelId="{25FC4427-57D3-4905-82CB-A1893B158184}">
      <dsp:nvSpPr>
        <dsp:cNvPr id="0" name=""/>
        <dsp:cNvSpPr/>
      </dsp:nvSpPr>
      <dsp:spPr>
        <a:xfrm>
          <a:off x="7438" y="1142796"/>
          <a:ext cx="2544259" cy="28290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Content Presentation - how content is organized and accessed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course navigation and use of Canvas features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learning objectives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access to student support information</a:t>
          </a:r>
        </a:p>
      </dsp:txBody>
      <dsp:txXfrm>
        <a:off x="7438" y="1142796"/>
        <a:ext cx="2544259" cy="2829022"/>
      </dsp:txXfrm>
    </dsp:sp>
    <dsp:sp modelId="{A9E313EE-10E9-41BF-98B5-F4BC4CF47BDF}">
      <dsp:nvSpPr>
        <dsp:cNvPr id="0" name=""/>
        <dsp:cNvSpPr/>
      </dsp:nvSpPr>
      <dsp:spPr>
        <a:xfrm>
          <a:off x="2659592" y="379518"/>
          <a:ext cx="2544259" cy="763277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Section B</a:t>
          </a:r>
        </a:p>
      </dsp:txBody>
      <dsp:txXfrm>
        <a:off x="2659592" y="379518"/>
        <a:ext cx="2544259" cy="763277"/>
      </dsp:txXfrm>
    </dsp:sp>
    <dsp:sp modelId="{B83A9459-DAAD-4DA1-A963-75988CDC0109}">
      <dsp:nvSpPr>
        <dsp:cNvPr id="0" name=""/>
        <dsp:cNvSpPr/>
      </dsp:nvSpPr>
      <dsp:spPr>
        <a:xfrm>
          <a:off x="2659592" y="1142796"/>
          <a:ext cx="2544259" cy="2829022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Interaction: instructor-initiated and student-initiated communication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regular effective contact, both between and among instructors and students. </a:t>
          </a:r>
        </a:p>
      </dsp:txBody>
      <dsp:txXfrm>
        <a:off x="2659592" y="1142796"/>
        <a:ext cx="2544259" cy="2829022"/>
      </dsp:txXfrm>
    </dsp:sp>
    <dsp:sp modelId="{3B49266D-280D-4B18-8796-CCADF03D150B}">
      <dsp:nvSpPr>
        <dsp:cNvPr id="0" name=""/>
        <dsp:cNvSpPr/>
      </dsp:nvSpPr>
      <dsp:spPr>
        <a:xfrm>
          <a:off x="5311747" y="379518"/>
          <a:ext cx="2544259" cy="763277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Section C</a:t>
          </a:r>
        </a:p>
      </dsp:txBody>
      <dsp:txXfrm>
        <a:off x="5311747" y="379518"/>
        <a:ext cx="2544259" cy="763277"/>
      </dsp:txXfrm>
    </dsp:sp>
    <dsp:sp modelId="{15150577-3451-4CD1-8A13-FA4E42C0B461}">
      <dsp:nvSpPr>
        <dsp:cNvPr id="0" name=""/>
        <dsp:cNvSpPr/>
      </dsp:nvSpPr>
      <dsp:spPr>
        <a:xfrm>
          <a:off x="5311747" y="1142796"/>
          <a:ext cx="2544259" cy="2829022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Assessment - variety and effectiveness of assessments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alignment of objectives and assessments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clarity of instructions for completing activities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evidence of timely and regular feedback</a:t>
          </a:r>
        </a:p>
      </dsp:txBody>
      <dsp:txXfrm>
        <a:off x="5311747" y="1142796"/>
        <a:ext cx="2544259" cy="2829022"/>
      </dsp:txXfrm>
    </dsp:sp>
    <dsp:sp modelId="{CD3878EA-064C-4366-B068-F3AA1FB5892E}">
      <dsp:nvSpPr>
        <dsp:cNvPr id="0" name=""/>
        <dsp:cNvSpPr/>
      </dsp:nvSpPr>
      <dsp:spPr>
        <a:xfrm>
          <a:off x="7963901" y="379518"/>
          <a:ext cx="2544259" cy="76327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053" tIns="201053" rIns="201053" bIns="20105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Section D</a:t>
          </a:r>
        </a:p>
      </dsp:txBody>
      <dsp:txXfrm>
        <a:off x="7963901" y="379518"/>
        <a:ext cx="2544259" cy="763277"/>
      </dsp:txXfrm>
    </dsp:sp>
    <dsp:sp modelId="{781CC2AE-A683-48C9-ABAC-228C54264EF6}">
      <dsp:nvSpPr>
        <dsp:cNvPr id="0" name=""/>
        <dsp:cNvSpPr/>
      </dsp:nvSpPr>
      <dsp:spPr>
        <a:xfrm>
          <a:off x="7905841" y="1128283"/>
          <a:ext cx="2544259" cy="2829022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316" tIns="251316" rIns="251316" bIns="251316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Accessibility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900" kern="1200" dirty="0"/>
            <a:t>- </a:t>
          </a:r>
          <a:r>
            <a:rPr lang="en-US" sz="1800" kern="1200" dirty="0"/>
            <a:t>Images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 dirty="0"/>
            <a:t>- Documents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 dirty="0"/>
            <a:t>- Videos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 dirty="0"/>
            <a:t>- External Content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1800" kern="1200" dirty="0"/>
            <a:t>- Publisher Content</a:t>
          </a:r>
          <a:endParaRPr lang="en-US" sz="1900" kern="1200" dirty="0"/>
        </a:p>
      </dsp:txBody>
      <dsp:txXfrm>
        <a:off x="7905841" y="1128283"/>
        <a:ext cx="2544259" cy="282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CD70-4717-B857-1CAC-082E224C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83861-F4D7-AF48-8276-7DF6294ED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3001-03B8-AA2B-9863-09DBCC3F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86EC1-C8EC-48B0-ED2A-95AE1E0A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B785-F665-609F-6E70-FB57BB25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1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EDF8-03A6-25AA-6386-208EC0CF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CD016-E5B5-0062-002C-D211A8E0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BB443-948B-8E6C-AAD3-5743AA74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848B8-E144-3EFD-7C48-D90B6D99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23733-8971-A888-955A-1FF2716C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717CC-30F3-3F21-375B-44A72DAE2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97C2A-D2EB-94F6-1073-A687F5DFC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4B948-61DD-820D-2EA6-9DBB80D1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6A11-2DC3-D18C-DF5D-FA3E09AB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647A5-0053-45B9-B03D-C9DE8C2B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FCB2-3955-55C0-35AF-A272C837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81A48-A17F-229E-27AB-AFE3F8127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5AA78-7F0B-D519-27E7-4779F62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3EA2A-1945-3529-F0FC-BE1CAACE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CB81F-61C1-9278-09D2-3C1C6474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7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66D0F-C1C4-4A1F-CFD4-80BBF889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0C09A-E9D9-1322-9EE0-A3B124669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0009-2C58-C4B8-165D-1B345F76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1CBB-F2A3-D684-8651-12514B9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3D7C-D471-1108-D18F-D83A1DA1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4E86-1B18-E763-D11A-4285A3FF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7A1AE-AA0C-1C5F-5437-ED127A091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0027A-B743-34CF-1064-4618D9724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489EF-E00C-812E-1A0F-7E61C167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4FD8C-F28E-1C19-AD8D-820F2853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C67A6-EA31-D4A8-8C85-3E117CF05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EF52D-170E-A9EE-1CD0-7C5E0506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EE385-77C4-BB72-BBDC-F708425F7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6591F-00AF-D208-74A4-90AC5B4F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563C3-5975-1E60-B81D-A8A7E6214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742A8-A6B7-73F8-2E76-57A33C985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A3BEC-FB60-4C7A-692C-76FCBDDD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73C36-98B8-F831-979C-43CB5E74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C6820-7291-0C89-52FB-B7D9ED71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20BC5-D3C2-3C3F-B1D7-D9441CAD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92611-32DD-5B01-6D5A-04CF8B3D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1147C-DAE1-3D7C-EE79-F09FBA42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7209E-8CAB-625B-02DA-ED89BD2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1FD2C-8564-89DF-7E90-E9C0E71D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BB276-CA55-C931-90A0-A0C41570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83E0E-BC5B-1D72-AA6B-1EEE6C14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AC21-EEB1-D307-5A71-22F73DBA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5FDED-6570-1C95-CB68-73B8AF2D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5584F-668E-4D64-2FF7-A5440BD03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5741B-4B03-BAF6-49FA-F5FC3580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4275A-E728-53C3-D6A2-EE5BEDDF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ABFFB-15BC-37DB-B72D-833DD6BD4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3895-5E38-847B-4DDF-C76EB918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DD122-31AE-D0D0-DA60-842441D46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1F709-2B19-44BE-69D4-B9E935F8E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A6B3F-C05E-B573-1BDF-E76D5B84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386D0-4362-CAEF-6666-B8A31396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294D9-9C7E-4353-261C-CC07789F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F2943-4274-BAF6-AA52-8F096058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3BB51-D431-09BE-8D20-7DC1FEDBB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9C0C-4AF8-DDB3-B3A3-33804756C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9163-5C2D-4DCE-8387-B10A32FEBA9F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1A00-F428-15A6-1353-DF4265687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836F-3764-5D9A-75EB-C5BD88DF8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780C-A575-4781-B941-44EFAA39E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2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pccd.instructure.com/courses/17484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onlinenetworkofeducators.org/course-design-academy/online-course-rubri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ccconlineed.instructure.com/courses/83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9A1F2-1181-53E8-6163-79646DE8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is the CVC OEI Rubric?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636060-B5F8-18D9-31DC-79A84D94C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94962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16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F52F20B7-5FFA-50AF-3284-BCC77F6F86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6" b="3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67FC3-3A19-2B17-4413-33B56645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What’s in the rubric?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A6E014B0-F1CB-C582-7C0C-61E8625388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5608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562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DF782-5F1E-E450-8A40-04C75D0B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6" y="501594"/>
            <a:ext cx="4790364" cy="1668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latin typeface="+mj-lt"/>
                <a:ea typeface="+mj-ea"/>
                <a:cs typeface="+mj-cs"/>
              </a:rPr>
              <a:t>Resources to meet alignment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08148-9BBA-6DCA-2627-3D14F1F43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2399857"/>
            <a:ext cx="4667553" cy="342570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endParaRPr lang="en-US" sz="2000" b="0" i="0" u="sng" strike="noStrike" dirty="0">
              <a:effectLst/>
              <a:hlinkClick r:id="rId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sz="2000" u="sng" dirty="0">
              <a:hlinkClick r:id="rId2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i="0" u="sng" strike="noStrike" dirty="0">
                <a:effectLst/>
                <a:hlinkClick r:id="rId2"/>
              </a:rPr>
              <a:t>The rubric itself</a:t>
            </a:r>
            <a:endParaRPr lang="en-US" b="0" dirty="0">
              <a:effectLst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i="0" u="sng" strike="noStrike" dirty="0">
                <a:effectLst/>
                <a:hlinkClick r:id="rId3"/>
              </a:rPr>
              <a:t>Scott’s Model Template</a:t>
            </a:r>
            <a:endParaRPr lang="en-US" b="0" dirty="0">
              <a:effectLst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0" i="0" u="sng" strike="noStrike" dirty="0">
                <a:effectLst/>
                <a:hlinkClick r:id="rId4"/>
              </a:rPr>
              <a:t>CVC-OEI Course on alignment</a:t>
            </a:r>
            <a:endParaRPr lang="en-US" b="0" dirty="0">
              <a:effectLst/>
            </a:endParaRPr>
          </a:p>
          <a:p>
            <a:pPr marL="0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1A9BB-A5FF-5653-C86F-D51AB92B4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57" y="1882082"/>
            <a:ext cx="2670313" cy="2731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919228-89B3-0009-13B5-714BAABD5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9409" y="965681"/>
            <a:ext cx="2345767" cy="2134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703564-93D7-99CD-64E1-949588ADC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9409" y="3429000"/>
            <a:ext cx="2345767" cy="1577528"/>
          </a:xfrm>
          <a:prstGeom prst="rect">
            <a:avLst/>
          </a:prstGeom>
        </p:spPr>
      </p:pic>
      <p:sp>
        <p:nvSpPr>
          <p:cNvPr id="26" name="Rectangle 18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38028-CE7F-7042-F037-FF7C2CB3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Example: A4 Course Navigation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D58155-3AFF-1E30-388C-86CFAF178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9629" y="467208"/>
            <a:ext cx="6731346" cy="59235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F6BE48-ED61-E125-C91D-A99934E5055E}"/>
              </a:ext>
            </a:extLst>
          </p:cNvPr>
          <p:cNvSpPr/>
          <p:nvPr/>
        </p:nvSpPr>
        <p:spPr>
          <a:xfrm>
            <a:off x="4898571" y="914400"/>
            <a:ext cx="6545943" cy="13208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39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A016CB47-C4D4-4332-9ED0-DBB916252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B70C9-96B3-B41B-5C6B-BB87605C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15" y="3930305"/>
            <a:ext cx="3861960" cy="243724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Questions to answer for A4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3557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Simple home page with getting started info and instructor contact info">
            <a:extLst>
              <a:ext uri="{FF2B5EF4-FFF2-40B4-BE49-F238E27FC236}">
                <a16:creationId xmlns:a16="http://schemas.microsoft.com/office/drawing/2014/main" id="{0DB7D02C-2A3F-B408-1E5D-7CCCD90C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30863"/>
            <a:ext cx="3335789" cy="25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3B1265-4D87-CFEA-884E-B2942BC6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396" y="618017"/>
            <a:ext cx="3336953" cy="23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e page utilizing buttons">
            <a:extLst>
              <a:ext uri="{FF2B5EF4-FFF2-40B4-BE49-F238E27FC236}">
                <a16:creationId xmlns:a16="http://schemas.microsoft.com/office/drawing/2014/main" id="{54817DD8-84F0-8AE6-0ED4-AD0BFF52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56" y="651387"/>
            <a:ext cx="3336953" cy="227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206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635346" y="5126067"/>
            <a:ext cx="219456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88D08-CBAD-25F2-6974-09A50EB64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3930305"/>
            <a:ext cx="6586915" cy="2437244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Can the student figure out where to start the class?</a:t>
            </a:r>
          </a:p>
          <a:p>
            <a:r>
              <a:rPr lang="en-US" dirty="0"/>
              <a:t>Is the course flow predictable and consistent?</a:t>
            </a:r>
          </a:p>
          <a:p>
            <a:r>
              <a:rPr lang="en-US" dirty="0"/>
              <a:t>Are unused links disabled?</a:t>
            </a:r>
          </a:p>
          <a:p>
            <a:r>
              <a:rPr lang="en-US" dirty="0"/>
              <a:t>Remember to check Student View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643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13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819E1-4A9B-BE49-F922-46A8152C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the Model Course Template</a:t>
            </a:r>
          </a:p>
        </p:txBody>
      </p:sp>
      <p:pic>
        <p:nvPicPr>
          <p:cNvPr id="5" name="Content Placeholder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FDDB783-D5D8-45C2-BCB5-C3D57AC8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655792"/>
            <a:ext cx="7347537" cy="55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2A154-34DF-DAD6-FE04-A6C92049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The CVC OEI Course Design Resources course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4B994-3D70-FEF0-518A-1DB4422D6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225" y="1168445"/>
            <a:ext cx="7468067" cy="423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12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E4566-82F4-7ECD-A2D9-40419AD9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Example: B2 Regular and Effective Contact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the rubric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4860CC-FA24-EF5D-B3B2-0C6759603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5417" y="640080"/>
            <a:ext cx="7292568" cy="55788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024110-ACA1-A1C9-3288-D5DA333F5635}"/>
              </a:ext>
            </a:extLst>
          </p:cNvPr>
          <p:cNvSpPr/>
          <p:nvPr/>
        </p:nvSpPr>
        <p:spPr>
          <a:xfrm>
            <a:off x="4434114" y="2542310"/>
            <a:ext cx="7093871" cy="20659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66C6C3-D1B1-DB4B-CAF0-4701D4C2F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6212" y="742951"/>
            <a:ext cx="6192838" cy="1485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515D3-5DBD-9803-E0AE-DA4335D5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3" y="2049463"/>
            <a:ext cx="6192838" cy="432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0E7F4-DEDB-2433-917C-41784B0F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the model course template</a:t>
            </a:r>
          </a:p>
        </p:txBody>
      </p:sp>
    </p:spTree>
    <p:extLst>
      <p:ext uri="{BB962C8B-B14F-4D97-AF65-F5344CB8AC3E}">
        <p14:creationId xmlns:p14="http://schemas.microsoft.com/office/powerpoint/2010/main" val="177127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FD130-7BD4-ED8C-2F30-072AFF34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the CVC OEI course on the rubric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4B62F0-ADBD-791E-0A15-904E3E741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5143" y="267331"/>
            <a:ext cx="5327411" cy="63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3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5492D-7099-12DB-1E63-5B4E8973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53" y="2004979"/>
            <a:ext cx="4777381" cy="267533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F4321-48AE-AB59-6AAD-532C0985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sz="4100"/>
              <a:t>Why do this work?</a:t>
            </a:r>
            <a:r>
              <a:rPr lang="en-US" sz="4100" b="1" i="1">
                <a:effectLst/>
                <a:latin typeface="Lato Extended"/>
              </a:rPr>
              <a:t> What's in it for You?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946C-0692-B750-02EA-BE2557C1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Lato Extended"/>
              </a:rPr>
              <a:t>A Quality Reviewed “Badge”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Lato Extended"/>
              </a:rPr>
              <a:t>Priority listing in the statewide </a:t>
            </a:r>
            <a:r>
              <a:rPr lang="en-US" sz="1800" b="1" i="0" dirty="0">
                <a:effectLst/>
                <a:latin typeface="Lato Extended"/>
              </a:rPr>
              <a:t>Course Finder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Lato Extended"/>
              </a:rPr>
              <a:t>Confidential feedback and course design recommendations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Lato Extended"/>
              </a:rPr>
              <a:t>Support from our Instructional Designer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Lato Extended"/>
              </a:rPr>
              <a:t>Hands-on assistance from our Accessibility Specialist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  <a:latin typeface="Lato Extended"/>
              </a:rPr>
              <a:t>The satisfaction of teaching a course that has met the CVC's highest level of design standards of quality and accessibility to support online student success...and increase retention!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533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A04067-48F2-F7A1-8DDB-754DE725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completed search example	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8B4649-505F-90B1-2D4C-C47334B98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037" y="670181"/>
            <a:ext cx="8224087" cy="573629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D81428C-3A63-9E8D-475B-5E3970860E92}"/>
              </a:ext>
            </a:extLst>
          </p:cNvPr>
          <p:cNvSpPr/>
          <p:nvPr/>
        </p:nvSpPr>
        <p:spPr>
          <a:xfrm>
            <a:off x="7042584" y="4696634"/>
            <a:ext cx="246743" cy="152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0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1FC6A-20F8-C4A0-666D-EDD58A62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Does it make classes better?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16B192-F843-4709-9D7B-9F6C875E6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" y="2877814"/>
            <a:ext cx="10744200" cy="290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5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C3A94-BE5D-A412-7DDE-9B64622B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8" y="637763"/>
            <a:ext cx="9889797" cy="2874471"/>
          </a:xfrm>
        </p:spPr>
        <p:txBody>
          <a:bodyPr anchor="ctr">
            <a:normAutofit/>
          </a:bodyPr>
          <a:lstStyle/>
          <a:p>
            <a:pPr algn="l"/>
            <a:r>
              <a:rPr lang="en-US" sz="8000">
                <a:solidFill>
                  <a:schemeClr val="bg1"/>
                </a:solidFill>
              </a:rPr>
              <a:t>Instructor voices: </a:t>
            </a:r>
            <a:br>
              <a:rPr lang="en-US" sz="8000">
                <a:solidFill>
                  <a:schemeClr val="bg1"/>
                </a:solidFill>
              </a:rPr>
            </a:br>
            <a:r>
              <a:rPr lang="en-US" sz="8000">
                <a:solidFill>
                  <a:schemeClr val="bg1"/>
                </a:solidFill>
              </a:rPr>
              <a:t>Mary Lauffer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81DD3-9D7B-9671-3B34-AA49C7B19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58" y="4307684"/>
            <a:ext cx="9544153" cy="1906846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/>
              <a:t>BUSN 52 Business Communications</a:t>
            </a:r>
          </a:p>
          <a:p>
            <a:pPr algn="l"/>
            <a:r>
              <a:rPr lang="en-US" sz="3200" dirty="0"/>
              <a:t>WRKX 95 General Work Experience</a:t>
            </a:r>
          </a:p>
          <a:p>
            <a:pPr algn="l"/>
            <a:r>
              <a:rPr lang="en-US" sz="3200" dirty="0"/>
              <a:t>WRKX 94 Occupational Work Experience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1C4B2-AC81-C2F8-F986-872B8F57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Truths and fictions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18EB2-899D-7B7A-036D-91494EDAE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2E1BC-F3D9-2C02-DADF-3B51BA7863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 lot of work</a:t>
            </a:r>
          </a:p>
          <a:p>
            <a:r>
              <a:rPr lang="en-US" dirty="0"/>
              <a:t>Your course will meet tested quality standards</a:t>
            </a:r>
          </a:p>
          <a:p>
            <a:r>
              <a:rPr lang="en-US" dirty="0"/>
              <a:t>Your students will do better</a:t>
            </a:r>
          </a:p>
          <a:p>
            <a:r>
              <a:rPr lang="en-US" dirty="0"/>
              <a:t>Your course still belongs to you</a:t>
            </a:r>
          </a:p>
          <a:p>
            <a:r>
              <a:rPr lang="en-US" dirty="0"/>
              <a:t>The LPC Template makes alignment easier to do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0827EC-F4FF-0B9C-66F6-3A6B4335A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Fictions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663BCE-E9DC-6E51-852F-4601CE72B68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Your course will look like all the other aligned courses</a:t>
            </a:r>
          </a:p>
          <a:p>
            <a:r>
              <a:rPr lang="en-US" dirty="0"/>
              <a:t>You will have to completely redo your course </a:t>
            </a:r>
          </a:p>
          <a:p>
            <a:r>
              <a:rPr lang="en-US" dirty="0"/>
              <a:t>You will at some point be required to </a:t>
            </a:r>
            <a:r>
              <a:rPr lang="en-US" dirty="0" err="1"/>
              <a:t>alignall</a:t>
            </a:r>
            <a:r>
              <a:rPr lang="en-US" dirty="0"/>
              <a:t> online courses to the rubric</a:t>
            </a:r>
          </a:p>
          <a:p>
            <a:r>
              <a:rPr lang="en-US" dirty="0"/>
              <a:t>Alignment affects your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9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5696E-E20F-D209-A828-82D505E7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Eligible Courses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C9278-DA9D-97C4-F209-309781F22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Lato Extended"/>
              </a:rPr>
              <a:t>Taught asynchronously online by you at LPC at least one semester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Lato Extended"/>
              </a:rPr>
              <a:t>Fully asynchronous online </a:t>
            </a:r>
            <a:endParaRPr lang="en-US">
              <a:latin typeface="Lato Extended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i="0">
                <a:effectLst/>
                <a:latin typeface="Lato Extended"/>
              </a:rPr>
              <a:t>The course is one of these</a:t>
            </a:r>
          </a:p>
          <a:p>
            <a:pPr lvl="1"/>
            <a:r>
              <a:rPr lang="en-US">
                <a:latin typeface="Lato Extended"/>
              </a:rPr>
              <a:t>P</a:t>
            </a:r>
            <a:r>
              <a:rPr lang="en-US" b="0" i="0">
                <a:effectLst/>
                <a:latin typeface="Lato Extended"/>
              </a:rPr>
              <a:t>art of an ADT (Associates Degree for Transfer)</a:t>
            </a:r>
          </a:p>
          <a:p>
            <a:pPr lvl="1"/>
            <a:r>
              <a:rPr lang="en-US" b="0" i="0">
                <a:effectLst/>
                <a:latin typeface="Lato Extended"/>
              </a:rPr>
              <a:t>Part of a General Education Transfer Pattern (CSU or IGETC) </a:t>
            </a:r>
          </a:p>
          <a:p>
            <a:pPr lvl="1"/>
            <a:r>
              <a:rPr lang="en-US" b="0" i="0">
                <a:effectLst/>
                <a:latin typeface="Lato Extended"/>
              </a:rPr>
              <a:t>In the CTE (Career Technical Education)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4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A5EA3-58D8-58B6-85A8-CD4DECCD8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The Process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4437AB-1493-7114-E1CF-F8ABBFDA75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69798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21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AEBBE1-1556-F34F-C823-75B4EBACF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8" y="285727"/>
            <a:ext cx="11468184" cy="6286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8E4E4-4D5E-C8FE-9ABE-F4D4B620789A}"/>
              </a:ext>
            </a:extLst>
          </p:cNvPr>
          <p:cNvSpPr txBox="1"/>
          <p:nvPr/>
        </p:nvSpPr>
        <p:spPr>
          <a:xfrm>
            <a:off x="8810171" y="5413829"/>
            <a:ext cx="3019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of the CVC OEI Local POCR Resource Center https://sites.google.com/cvc.edu/localpocrresourcecenter/instructors?authuser=0#h.p_v8ztPURmVB2j</a:t>
            </a:r>
          </a:p>
        </p:txBody>
      </p:sp>
    </p:spTree>
    <p:extLst>
      <p:ext uri="{BB962C8B-B14F-4D97-AF65-F5344CB8AC3E}">
        <p14:creationId xmlns:p14="http://schemas.microsoft.com/office/powerpoint/2010/main" val="292913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</TotalTime>
  <Words>529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Lato Extended</vt:lpstr>
      <vt:lpstr>Office Theme</vt:lpstr>
      <vt:lpstr>What is the CVC OEI Rubric?</vt:lpstr>
      <vt:lpstr>Why do this work? What's in it for You?</vt:lpstr>
      <vt:lpstr>A completed search example </vt:lpstr>
      <vt:lpstr>Does it make classes better?</vt:lpstr>
      <vt:lpstr>Instructor voices:  Mary Lauffer</vt:lpstr>
      <vt:lpstr>Truths and fictions</vt:lpstr>
      <vt:lpstr>Eligible Courses</vt:lpstr>
      <vt:lpstr>The Process</vt:lpstr>
      <vt:lpstr>PowerPoint Presentation</vt:lpstr>
      <vt:lpstr>What’s in the rubric?</vt:lpstr>
      <vt:lpstr>Resources to meet alignment standards</vt:lpstr>
      <vt:lpstr>Example: A4 Course Navigation</vt:lpstr>
      <vt:lpstr>Questions to answer for A4</vt:lpstr>
      <vt:lpstr>In the Model Course Template</vt:lpstr>
      <vt:lpstr>The CVC OEI Course Design Resources course</vt:lpstr>
      <vt:lpstr>Example: B2 Regular and Effective Contact  in the rubric</vt:lpstr>
      <vt:lpstr>In the model course template</vt:lpstr>
      <vt:lpstr>In the CVC OEI course on the rubric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Austin</dc:creator>
  <cp:lastModifiedBy>Victoria Austin</cp:lastModifiedBy>
  <cp:revision>1</cp:revision>
  <dcterms:created xsi:type="dcterms:W3CDTF">2023-02-26T19:21:32Z</dcterms:created>
  <dcterms:modified xsi:type="dcterms:W3CDTF">2023-03-16T00:32:34Z</dcterms:modified>
</cp:coreProperties>
</file>