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3" r:id="rId4"/>
    <p:sldId id="263" r:id="rId5"/>
    <p:sldId id="262" r:id="rId6"/>
    <p:sldId id="264" r:id="rId7"/>
    <p:sldId id="285" r:id="rId8"/>
    <p:sldId id="265" r:id="rId9"/>
    <p:sldId id="274" r:id="rId10"/>
    <p:sldId id="266" r:id="rId11"/>
    <p:sldId id="278" r:id="rId12"/>
    <p:sldId id="267" r:id="rId13"/>
    <p:sldId id="275" r:id="rId14"/>
    <p:sldId id="268" r:id="rId15"/>
    <p:sldId id="276" r:id="rId16"/>
    <p:sldId id="269" r:id="rId17"/>
    <p:sldId id="277" r:id="rId18"/>
    <p:sldId id="270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4630" autoAdjust="0"/>
  </p:normalViewPr>
  <p:slideViewPr>
    <p:cSldViewPr snapToGrid="0" snapToObjects="1">
      <p:cViewPr varScale="1">
        <p:scale>
          <a:sx n="69" d="100"/>
          <a:sy n="69" d="100"/>
        </p:scale>
        <p:origin x="1410" y="72"/>
      </p:cViewPr>
      <p:guideLst>
        <p:guide orient="horz" pos="2160"/>
        <p:guide pos="3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63" y="4854468"/>
            <a:ext cx="8354256" cy="9273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164" y="5916077"/>
            <a:ext cx="8354256" cy="51641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7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73681"/>
            <a:ext cx="7772400" cy="1362076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2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473681"/>
            <a:ext cx="7772400" cy="1362076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73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0136"/>
            <a:ext cx="8229600" cy="39175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5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18" y="294371"/>
            <a:ext cx="4287982" cy="14589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818" y="1568772"/>
            <a:ext cx="4287982" cy="5000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8818" y="294371"/>
            <a:ext cx="4287982" cy="14589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98818" y="1568772"/>
            <a:ext cx="4287982" cy="50005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3276"/>
            <a:ext cx="7340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86536"/>
            <a:ext cx="8229600" cy="35966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1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1946"/>
            <a:ext cx="8229600" cy="4215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3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genda-Ligh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genda-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genda-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genda-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genda-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genda-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yoke@clpccd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Disaster Home Preparedness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Las Positas College Flex Day – April 3,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you believe that the Loma Prieta Earthquake was almost thirty years ago?</a:t>
            </a:r>
          </a:p>
          <a:p>
            <a:pPr lvl="1"/>
            <a:r>
              <a:rPr lang="en-US" dirty="0" smtClean="0"/>
              <a:t>This causes a problem. Complacency, and lack of experience for younger people who don’t know what an earthquake is like.</a:t>
            </a:r>
            <a:endParaRPr lang="en-US" dirty="0" smtClean="0"/>
          </a:p>
          <a:p>
            <a:r>
              <a:rPr lang="en-US" dirty="0" smtClean="0"/>
              <a:t>Fault lines</a:t>
            </a:r>
          </a:p>
          <a:p>
            <a:pPr lvl="1"/>
            <a:r>
              <a:rPr lang="en-US" dirty="0" smtClean="0"/>
              <a:t>San Andreas</a:t>
            </a:r>
          </a:p>
          <a:p>
            <a:pPr lvl="1"/>
            <a:r>
              <a:rPr lang="en-US" dirty="0" smtClean="0"/>
              <a:t>Hayward</a:t>
            </a:r>
          </a:p>
          <a:p>
            <a:pPr lvl="1"/>
            <a:r>
              <a:rPr lang="en-US" dirty="0" smtClean="0"/>
              <a:t>Calaveras</a:t>
            </a:r>
            <a:endParaRPr lang="en-US" dirty="0" smtClean="0"/>
          </a:p>
          <a:p>
            <a:r>
              <a:rPr lang="en-US" dirty="0" smtClean="0"/>
              <a:t>The pressure on the Hayward fault is particularly high</a:t>
            </a:r>
          </a:p>
          <a:p>
            <a:r>
              <a:rPr lang="en-US" dirty="0" smtClean="0"/>
              <a:t>DROP – COVER – HOLD ON!!!</a:t>
            </a:r>
          </a:p>
          <a:p>
            <a:r>
              <a:rPr lang="en-US" dirty="0" smtClean="0"/>
              <a:t>Doorways, and “just run like heck” – No, No, NO!!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consequences of decades of fire prevention and forest management</a:t>
            </a:r>
          </a:p>
          <a:p>
            <a:r>
              <a:rPr lang="en-US" dirty="0" smtClean="0"/>
              <a:t>Where are we building homes now? WUI is important.</a:t>
            </a:r>
          </a:p>
          <a:p>
            <a:r>
              <a:rPr lang="en-US" dirty="0" smtClean="0"/>
              <a:t>Drought, dead and dying trees</a:t>
            </a:r>
          </a:p>
          <a:p>
            <a:r>
              <a:rPr lang="en-US" dirty="0" smtClean="0"/>
              <a:t>Climate change and global warming – they matter</a:t>
            </a:r>
          </a:p>
          <a:p>
            <a:r>
              <a:rPr lang="en-US" dirty="0" smtClean="0"/>
              <a:t>What happened last October in Wine Country?</a:t>
            </a:r>
          </a:p>
          <a:p>
            <a:r>
              <a:rPr lang="en-US" dirty="0" smtClean="0"/>
              <a:t>What does this mean for you?</a:t>
            </a:r>
          </a:p>
          <a:p>
            <a:pPr lvl="1"/>
            <a:r>
              <a:rPr lang="en-US" b="1" dirty="0" smtClean="0"/>
              <a:t>You must have defensible space</a:t>
            </a:r>
          </a:p>
          <a:p>
            <a:pPr lvl="1"/>
            <a:r>
              <a:rPr lang="en-US" b="1" dirty="0" smtClean="0"/>
              <a:t>You must have a plan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14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Fire – Structure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deaths, injuries, and damage from this every year than all other disasters combined</a:t>
            </a:r>
          </a:p>
          <a:p>
            <a:r>
              <a:rPr lang="en-US" dirty="0" smtClean="0"/>
              <a:t>Smoke alarms and fire extinguishers</a:t>
            </a:r>
          </a:p>
          <a:p>
            <a:r>
              <a:rPr lang="en-US" dirty="0" smtClean="0"/>
              <a:t>Know how to crawl – smoke inhalation will kill you</a:t>
            </a:r>
          </a:p>
          <a:p>
            <a:r>
              <a:rPr lang="en-US" dirty="0" smtClean="0"/>
              <a:t>Two routes out of every room – bathrooms can be hard</a:t>
            </a:r>
          </a:p>
          <a:p>
            <a:r>
              <a:rPr lang="en-US" dirty="0" smtClean="0"/>
              <a:t>Do you have an upstairs? How will you get out?</a:t>
            </a:r>
          </a:p>
          <a:p>
            <a:r>
              <a:rPr lang="en-US" dirty="0" smtClean="0"/>
              <a:t>Agreed upon meeting place – neighbor’s house, mailbox, picnic table, something everybody </a:t>
            </a:r>
            <a:r>
              <a:rPr lang="en-US" dirty="0" smtClean="0"/>
              <a:t>knows well</a:t>
            </a:r>
            <a:endParaRPr lang="en-US" dirty="0" smtClean="0"/>
          </a:p>
          <a:p>
            <a:r>
              <a:rPr lang="en-US" dirty="0" smtClean="0"/>
              <a:t>Kitchens are where most house fires begin</a:t>
            </a:r>
          </a:p>
          <a:p>
            <a:r>
              <a:rPr lang="en-US" dirty="0" smtClean="0"/>
              <a:t>Other problems – candles, space heaters, cigarettes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Flooding – Does This Happen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2017 – San Jose</a:t>
            </a:r>
          </a:p>
          <a:p>
            <a:r>
              <a:rPr lang="en-US" dirty="0" smtClean="0"/>
              <a:t>Russian River</a:t>
            </a:r>
          </a:p>
          <a:p>
            <a:r>
              <a:rPr lang="en-US" dirty="0" smtClean="0"/>
              <a:t>San Bernardo – floods galore – look it up</a:t>
            </a:r>
          </a:p>
          <a:p>
            <a:r>
              <a:rPr lang="en-US" dirty="0" smtClean="0"/>
              <a:t>Locally, where are you at (personally, I’m on a hill)</a:t>
            </a:r>
          </a:p>
          <a:p>
            <a:r>
              <a:rPr lang="en-US" dirty="0" smtClean="0"/>
              <a:t>What about burn areas – they can’t handle even normal rainfall very well</a:t>
            </a:r>
          </a:p>
          <a:p>
            <a:r>
              <a:rPr lang="en-US" dirty="0" smtClean="0"/>
              <a:t>Ventura and Santa Barbara Counties right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Your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Disaster Plan</a:t>
            </a:r>
          </a:p>
          <a:p>
            <a:r>
              <a:rPr lang="en-US" dirty="0" smtClean="0"/>
              <a:t>You must talk about it, and talk about it often</a:t>
            </a:r>
          </a:p>
          <a:p>
            <a:r>
              <a:rPr lang="en-US" dirty="0" smtClean="0"/>
              <a:t>What are your hazards?</a:t>
            </a:r>
          </a:p>
          <a:p>
            <a:r>
              <a:rPr lang="en-US" dirty="0" smtClean="0"/>
              <a:t>Where are people at on a daily basis?</a:t>
            </a:r>
          </a:p>
          <a:p>
            <a:r>
              <a:rPr lang="en-US" dirty="0" smtClean="0"/>
              <a:t>What routes do people use to travel?</a:t>
            </a:r>
          </a:p>
          <a:p>
            <a:r>
              <a:rPr lang="en-US" dirty="0" smtClean="0"/>
              <a:t>What about children at school?</a:t>
            </a:r>
          </a:p>
          <a:p>
            <a:r>
              <a:rPr lang="en-US" dirty="0" smtClean="0"/>
              <a:t>Seniors – at home or living at a licensed facility (this is a growing population with the baby boomers retiring)</a:t>
            </a:r>
          </a:p>
          <a:p>
            <a:r>
              <a:rPr lang="en-US" dirty="0" smtClean="0"/>
              <a:t>Access &amp; Functional Needs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Texting is better than talking</a:t>
            </a:r>
          </a:p>
          <a:p>
            <a:pPr lvl="1"/>
            <a:r>
              <a:rPr lang="en-US" dirty="0" smtClean="0"/>
              <a:t>Amateur radio is a wonderful thing</a:t>
            </a:r>
          </a:p>
          <a:p>
            <a:r>
              <a:rPr lang="en-US" dirty="0" smtClean="0"/>
              <a:t>Evacuation</a:t>
            </a:r>
          </a:p>
          <a:p>
            <a:pPr lvl="1"/>
            <a:r>
              <a:rPr lang="en-US" dirty="0" smtClean="0"/>
              <a:t>Alert &amp; Warning systems – do you need to wait for instructions?</a:t>
            </a:r>
          </a:p>
          <a:p>
            <a:pPr lvl="1"/>
            <a:r>
              <a:rPr lang="en-US" dirty="0" smtClean="0"/>
              <a:t>Will you, or won’t you – it’s not as simple as you may think</a:t>
            </a:r>
            <a:endParaRPr lang="en-US" dirty="0" smtClean="0"/>
          </a:p>
          <a:p>
            <a:r>
              <a:rPr lang="en-US" dirty="0" smtClean="0"/>
              <a:t>Travel Time – be prepared for the worst traffic ever!!</a:t>
            </a:r>
          </a:p>
          <a:p>
            <a:r>
              <a:rPr lang="en-US" dirty="0" smtClean="0"/>
              <a:t>Family Reunification</a:t>
            </a:r>
          </a:p>
          <a:p>
            <a:pPr lvl="1"/>
            <a:r>
              <a:rPr lang="en-US" dirty="0" smtClean="0"/>
              <a:t>Schools are predictable </a:t>
            </a:r>
            <a:r>
              <a:rPr lang="en-US" i="1" dirty="0" smtClean="0"/>
              <a:t>(sort of)</a:t>
            </a:r>
            <a:endParaRPr lang="en-US" dirty="0" smtClean="0"/>
          </a:p>
          <a:p>
            <a:pPr lvl="1"/>
            <a:r>
              <a:rPr lang="en-US" dirty="0" smtClean="0"/>
              <a:t>So are licensed senior facilities</a:t>
            </a:r>
          </a:p>
          <a:p>
            <a:pPr lvl="1"/>
            <a:r>
              <a:rPr lang="en-US" dirty="0" smtClean="0"/>
              <a:t>Do you know their plans???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80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Family Disaster Supplies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between your Family Kit, and a “go-kit”</a:t>
            </a:r>
          </a:p>
          <a:p>
            <a:r>
              <a:rPr lang="en-US" dirty="0" smtClean="0"/>
              <a:t>What if the power is out but your home is just fine?</a:t>
            </a:r>
          </a:p>
          <a:p>
            <a:r>
              <a:rPr lang="en-US" dirty="0" smtClean="0"/>
              <a:t>What if you are told at 2:30 a.m. that you need to leave in five minutes?</a:t>
            </a:r>
          </a:p>
          <a:p>
            <a:r>
              <a:rPr lang="en-US" dirty="0" smtClean="0"/>
              <a:t>Financial documents</a:t>
            </a:r>
          </a:p>
          <a:p>
            <a:r>
              <a:rPr lang="en-US" dirty="0" smtClean="0"/>
              <a:t>Family mementoes and keepsakes</a:t>
            </a:r>
          </a:p>
          <a:p>
            <a:r>
              <a:rPr lang="en-US" dirty="0" smtClean="0"/>
              <a:t>Medication and the ability to get refills in times of chaos</a:t>
            </a:r>
          </a:p>
          <a:p>
            <a:r>
              <a:rPr lang="en-US" dirty="0" smtClean="0"/>
              <a:t>Your neighbors will love you – get them ready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Usual </a:t>
            </a:r>
            <a:r>
              <a:rPr lang="en-US" dirty="0" smtClean="0"/>
              <a:t>Supplies Kit </a:t>
            </a:r>
            <a:r>
              <a:rPr lang="en-US" dirty="0" smtClean="0"/>
              <a:t>Suspects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Toilet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Clothes</a:t>
            </a:r>
          </a:p>
          <a:p>
            <a:r>
              <a:rPr lang="en-US" dirty="0" smtClean="0"/>
              <a:t>Shoes</a:t>
            </a:r>
          </a:p>
          <a:p>
            <a:r>
              <a:rPr lang="en-US" dirty="0" smtClean="0"/>
              <a:t>Everything else – how are you evacuating and how much can you carry?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Training</a:t>
            </a:r>
          </a:p>
          <a:p>
            <a:r>
              <a:rPr lang="en-US" dirty="0" smtClean="0"/>
              <a:t>Neighborhood organizing</a:t>
            </a:r>
          </a:p>
          <a:p>
            <a:r>
              <a:rPr lang="en-US" dirty="0" smtClean="0"/>
              <a:t>CERT</a:t>
            </a:r>
          </a:p>
          <a:p>
            <a:r>
              <a:rPr lang="en-US" dirty="0" smtClean="0"/>
              <a:t>Where is your nearest shelter? Be prepared to go somewhere else when the time comes.</a:t>
            </a:r>
          </a:p>
          <a:p>
            <a:r>
              <a:rPr lang="en-US" dirty="0" smtClean="0"/>
              <a:t>Get into your community’s alert and warning system</a:t>
            </a:r>
          </a:p>
          <a:p>
            <a:r>
              <a:rPr lang="en-US" dirty="0" smtClean="0"/>
              <a:t>Get into the Las Positas College system too</a:t>
            </a:r>
          </a:p>
          <a:p>
            <a:r>
              <a:rPr lang="en-US" dirty="0" smtClean="0"/>
              <a:t>Prepare your home – defensible space, alarms, earthquake and fire mitigation</a:t>
            </a:r>
          </a:p>
          <a:p>
            <a:r>
              <a:rPr lang="en-US" dirty="0" smtClean="0"/>
              <a:t>Get your supplies together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2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681"/>
            <a:ext cx="7772400" cy="5788574"/>
          </a:xfrm>
        </p:spPr>
        <p:txBody>
          <a:bodyPr>
            <a:normAutofit/>
          </a:bodyPr>
          <a:lstStyle/>
          <a:p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>
                <a:solidFill>
                  <a:srgbClr val="FF0000"/>
                </a:solidFill>
              </a:rPr>
              <a:t>QUESTIONS???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45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Presenter For This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Jim Yoke</a:t>
            </a:r>
          </a:p>
          <a:p>
            <a:r>
              <a:rPr lang="en-US" sz="2800" dirty="0" smtClean="0"/>
              <a:t>Manager: Emergency Preparedness &amp; Workplace Safety</a:t>
            </a:r>
          </a:p>
          <a:p>
            <a:r>
              <a:rPr lang="en-US" sz="2800" dirty="0" smtClean="0"/>
              <a:t>Chabot – Las Positas Community College District</a:t>
            </a:r>
          </a:p>
          <a:p>
            <a:r>
              <a:rPr lang="en-US" sz="2800" dirty="0" smtClean="0">
                <a:hlinkClick r:id="rId2"/>
              </a:rPr>
              <a:t>jyoke@clpccd.org</a:t>
            </a:r>
            <a:endParaRPr lang="en-US" sz="2800" dirty="0" smtClean="0"/>
          </a:p>
          <a:p>
            <a:r>
              <a:rPr lang="en-US" sz="2800" dirty="0" smtClean="0"/>
              <a:t>925-485-5214 office</a:t>
            </a:r>
          </a:p>
          <a:p>
            <a:r>
              <a:rPr lang="en-US" sz="2800" dirty="0" smtClean="0"/>
              <a:t>925-315-2689 cell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Grew up Oregon – Go Beavers!!</a:t>
            </a:r>
          </a:p>
          <a:p>
            <a:r>
              <a:rPr lang="en-US" dirty="0" smtClean="0"/>
              <a:t>Eighteen years in San Diego – Go Padres!!</a:t>
            </a:r>
          </a:p>
          <a:p>
            <a:r>
              <a:rPr lang="en-US" dirty="0" smtClean="0"/>
              <a:t>Emergency Management career began as an American Red Cross volunteer, then employee, then as a volunteer</a:t>
            </a:r>
          </a:p>
          <a:p>
            <a:r>
              <a:rPr lang="en-US" dirty="0" smtClean="0"/>
              <a:t>Emergency Planner for the San Diego County Office of Education</a:t>
            </a:r>
          </a:p>
          <a:p>
            <a:r>
              <a:rPr lang="en-US" dirty="0" smtClean="0"/>
              <a:t>Eleven years with the Santa Clara County Fire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Plan For Today – 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most part, getting you ready for an incident</a:t>
            </a:r>
          </a:p>
          <a:p>
            <a:pPr lvl="1"/>
            <a:r>
              <a:rPr lang="en-US" dirty="0" smtClean="0"/>
              <a:t>Your risks</a:t>
            </a:r>
          </a:p>
          <a:p>
            <a:pPr lvl="1"/>
            <a:r>
              <a:rPr lang="en-US" dirty="0" smtClean="0"/>
              <a:t>How to plan for those risks</a:t>
            </a:r>
          </a:p>
          <a:p>
            <a:pPr lvl="1"/>
            <a:r>
              <a:rPr lang="en-US" dirty="0" smtClean="0"/>
              <a:t>What kinds of supplies you should have prepared</a:t>
            </a:r>
            <a:endParaRPr lang="en-US" dirty="0" smtClean="0"/>
          </a:p>
          <a:p>
            <a:r>
              <a:rPr lang="en-US" dirty="0" smtClean="0"/>
              <a:t>What is Jim Yoke’s job now? It’s new.</a:t>
            </a:r>
          </a:p>
          <a:p>
            <a:r>
              <a:rPr lang="en-US" dirty="0" smtClean="0"/>
              <a:t>What is the plan for the District and Las Positas College for the next few years?</a:t>
            </a:r>
          </a:p>
          <a:p>
            <a:r>
              <a:rPr lang="en-US" dirty="0" smtClean="0"/>
              <a:t>Your role in all of this – there are many – we’ll just talk briefly about one of them (DSW)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This New Position?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Manager: Emergency Preparedness &amp; Workplace Safety</a:t>
            </a:r>
          </a:p>
          <a:p>
            <a:r>
              <a:rPr lang="en-US" dirty="0" smtClean="0"/>
              <a:t>First priority: Develop an Emergency Management Program at the Chabot – Las Positas Community College District</a:t>
            </a:r>
          </a:p>
          <a:p>
            <a:pPr lvl="1"/>
            <a:r>
              <a:rPr lang="en-US" dirty="0" smtClean="0"/>
              <a:t>Write a lot of different plans</a:t>
            </a:r>
          </a:p>
          <a:p>
            <a:pPr lvl="1"/>
            <a:r>
              <a:rPr lang="en-US" dirty="0" smtClean="0"/>
              <a:t>Provide training</a:t>
            </a:r>
          </a:p>
          <a:p>
            <a:pPr lvl="1"/>
            <a:r>
              <a:rPr lang="en-US" dirty="0" smtClean="0"/>
              <a:t>Conduct drills and exercises</a:t>
            </a:r>
          </a:p>
          <a:p>
            <a:pPr lvl="1"/>
            <a:r>
              <a:rPr lang="en-US" dirty="0" smtClean="0"/>
              <a:t>Interact with local, county, state, and federal partners</a:t>
            </a:r>
          </a:p>
          <a:p>
            <a:r>
              <a:rPr lang="en-US" dirty="0" smtClean="0"/>
              <a:t>Second priority: Develop a District Safety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strong, organized, systematic emergency response system – it is cyclical</a:t>
            </a:r>
          </a:p>
          <a:p>
            <a:r>
              <a:rPr lang="en-US" dirty="0" smtClean="0"/>
              <a:t>Mitigate threats wherever possible</a:t>
            </a:r>
          </a:p>
          <a:p>
            <a:r>
              <a:rPr lang="en-US" dirty="0" smtClean="0"/>
              <a:t>Set up a strong CERT program</a:t>
            </a:r>
          </a:p>
          <a:p>
            <a:r>
              <a:rPr lang="en-US" dirty="0" smtClean="0"/>
              <a:t>Implement a training and exercise program that has documented goals and progress reports</a:t>
            </a:r>
          </a:p>
          <a:p>
            <a:r>
              <a:rPr lang="en-US" dirty="0" smtClean="0"/>
              <a:t>Develop the best safety and security program possible</a:t>
            </a:r>
          </a:p>
          <a:p>
            <a:pPr lvl="1"/>
            <a:r>
              <a:rPr lang="en-US" dirty="0" smtClean="0"/>
              <a:t>OSHA…slips, trips, falls, HAZMAT, etc.</a:t>
            </a:r>
          </a:p>
          <a:p>
            <a:pPr lvl="1"/>
            <a:r>
              <a:rPr lang="en-US" dirty="0" smtClean="0"/>
              <a:t>Personal safety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“Preparedness”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main parts: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This is true in the workplace – it is true at home too</a:t>
            </a:r>
            <a:endParaRPr lang="en-US" dirty="0" smtClean="0"/>
          </a:p>
          <a:p>
            <a:r>
              <a:rPr lang="en-US" dirty="0" smtClean="0"/>
              <a:t>Mitigation is a big part of this also</a:t>
            </a:r>
          </a:p>
          <a:p>
            <a:pPr lvl="1"/>
            <a:r>
              <a:rPr lang="en-US" dirty="0" smtClean="0"/>
              <a:t>Community mitigation</a:t>
            </a:r>
          </a:p>
          <a:p>
            <a:pPr lvl="1"/>
            <a:r>
              <a:rPr lang="en-US" dirty="0" smtClean="0"/>
              <a:t>Personal mitigation at home</a:t>
            </a:r>
          </a:p>
          <a:p>
            <a:r>
              <a:rPr lang="en-US" dirty="0" smtClean="0"/>
              <a:t>Creating a “Culture Of Preparedness” is the goal</a:t>
            </a:r>
          </a:p>
          <a:p>
            <a:r>
              <a:rPr lang="en-US" b="1" i="1" dirty="0" smtClean="0"/>
              <a:t>Planning for the probable versus the possible</a:t>
            </a:r>
          </a:p>
          <a:p>
            <a:r>
              <a:rPr lang="en-US" b="1" i="1" dirty="0" smtClean="0"/>
              <a:t>“Disaster” vs “Emergency” – keeping things in context</a:t>
            </a:r>
          </a:p>
          <a:p>
            <a:r>
              <a:rPr lang="en-US" b="1" i="1" dirty="0" smtClean="0"/>
              <a:t>Time of day and day of week are crucially important!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908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You – DSW Is Not A Shoe Store!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all Disaster Service Workers</a:t>
            </a:r>
          </a:p>
          <a:p>
            <a:r>
              <a:rPr lang="en-US" dirty="0" smtClean="0"/>
              <a:t>What does this mean?</a:t>
            </a:r>
          </a:p>
          <a:p>
            <a:r>
              <a:rPr lang="en-US" dirty="0" smtClean="0"/>
              <a:t>California law for all public employees – state, county, local, special district (that’s us)</a:t>
            </a:r>
          </a:p>
          <a:p>
            <a:r>
              <a:rPr lang="en-US" dirty="0" smtClean="0"/>
              <a:t>When there is an incident you must report to your supervisor for instructions</a:t>
            </a:r>
          </a:p>
          <a:p>
            <a:r>
              <a:rPr lang="en-US" dirty="0" smtClean="0"/>
              <a:t>You must be available, but you may or may not be put to work</a:t>
            </a:r>
          </a:p>
          <a:p>
            <a:r>
              <a:rPr lang="en-US" dirty="0" smtClean="0"/>
              <a:t>Ebbs and flows of the LPC daily population</a:t>
            </a:r>
          </a:p>
          <a:p>
            <a:r>
              <a:rPr lang="en-US" dirty="0" smtClean="0"/>
              <a:t>You will perform poorly if you’re not ready at home!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Risks – they vary geographically</a:t>
            </a:r>
          </a:p>
          <a:p>
            <a:pPr lvl="1"/>
            <a:r>
              <a:rPr lang="en-US" dirty="0" smtClean="0"/>
              <a:t>Earthquake</a:t>
            </a:r>
          </a:p>
          <a:p>
            <a:pPr lvl="1"/>
            <a:r>
              <a:rPr lang="en-US" dirty="0" smtClean="0"/>
              <a:t>Wildfire</a:t>
            </a:r>
          </a:p>
          <a:p>
            <a:pPr lvl="1"/>
            <a:r>
              <a:rPr lang="en-US" dirty="0" smtClean="0"/>
              <a:t>House fire</a:t>
            </a:r>
          </a:p>
          <a:p>
            <a:pPr lvl="1"/>
            <a:r>
              <a:rPr lang="en-US" dirty="0" smtClean="0"/>
              <a:t>Flood</a:t>
            </a:r>
          </a:p>
          <a:p>
            <a:r>
              <a:rPr lang="en-US" dirty="0" smtClean="0"/>
              <a:t>Plans – know your hazards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Evacuation</a:t>
            </a:r>
          </a:p>
          <a:p>
            <a:pPr lvl="1"/>
            <a:r>
              <a:rPr lang="en-US" dirty="0" smtClean="0"/>
              <a:t>Family reunification</a:t>
            </a:r>
          </a:p>
          <a:p>
            <a:r>
              <a:rPr lang="en-US" dirty="0" smtClean="0"/>
              <a:t>Supplies Kit – home, office, car</a:t>
            </a:r>
          </a:p>
          <a:p>
            <a:pPr lvl="1"/>
            <a:r>
              <a:rPr lang="en-US" dirty="0" smtClean="0"/>
              <a:t>Strongly influenced by whether you stay home or evacuate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C LPC">
      <a:dk1>
        <a:sysClr val="windowText" lastClr="000000"/>
      </a:dk1>
      <a:lt1>
        <a:sysClr val="window" lastClr="FFFFFF"/>
      </a:lt1>
      <a:dk2>
        <a:srgbClr val="D79B1E"/>
      </a:dk2>
      <a:lt2>
        <a:srgbClr val="7D0324"/>
      </a:lt2>
      <a:accent1>
        <a:srgbClr val="000000"/>
      </a:accent1>
      <a:accent2>
        <a:srgbClr val="FFFFFF"/>
      </a:accent2>
      <a:accent3>
        <a:srgbClr val="D79B1E"/>
      </a:accent3>
      <a:accent4>
        <a:srgbClr val="7D0324"/>
      </a:accent4>
      <a:accent5>
        <a:srgbClr val="808080"/>
      </a:accent5>
      <a:accent6>
        <a:srgbClr val="3F3F3F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1103</Words>
  <Application>Microsoft Office PowerPoint</Application>
  <PresentationFormat>On-screen Show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Agenda-Light</vt:lpstr>
      <vt:lpstr>Arial</vt:lpstr>
      <vt:lpstr>Office Theme</vt:lpstr>
      <vt:lpstr>Disaster Home Preparedness</vt:lpstr>
      <vt:lpstr>Your Presenter For This Morning</vt:lpstr>
      <vt:lpstr>My Background</vt:lpstr>
      <vt:lpstr>The Plan For Today – Goals &amp; Objectives</vt:lpstr>
      <vt:lpstr>What Is This New Position?</vt:lpstr>
      <vt:lpstr>Long Range Plan</vt:lpstr>
      <vt:lpstr>Defining “Preparedness”</vt:lpstr>
      <vt:lpstr>About You – DSW Is Not A Shoe Store!</vt:lpstr>
      <vt:lpstr>Getting Ready At Home</vt:lpstr>
      <vt:lpstr>Earthquake</vt:lpstr>
      <vt:lpstr>Wildfire</vt:lpstr>
      <vt:lpstr>House Fire – Structure Fire</vt:lpstr>
      <vt:lpstr>Flooding – Does This Happen Here?</vt:lpstr>
      <vt:lpstr>Planning For Your Risks</vt:lpstr>
      <vt:lpstr>Three Big Things To Know</vt:lpstr>
      <vt:lpstr>Your Family Disaster Supplies Kit</vt:lpstr>
      <vt:lpstr>The Usual Supplies Kit Suspects</vt:lpstr>
      <vt:lpstr>Where Do You Go From Here?</vt:lpstr>
      <vt:lpstr> QUESTIONS???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Ogden Costa Creative Group</dc:creator>
  <cp:lastModifiedBy>Jim Yoke</cp:lastModifiedBy>
  <cp:revision>27</cp:revision>
  <dcterms:created xsi:type="dcterms:W3CDTF">2016-02-10T20:00:13Z</dcterms:created>
  <dcterms:modified xsi:type="dcterms:W3CDTF">2018-04-03T15:59:41Z</dcterms:modified>
</cp:coreProperties>
</file>