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1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2737AC3-BD19-4EB3-955B-81635FC68537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018714C-D60F-490B-9EA2-802DDA82906C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729424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37AC3-BD19-4EB3-955B-81635FC68537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8714C-D60F-490B-9EA2-802DDA829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2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37AC3-BD19-4EB3-955B-81635FC68537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8714C-D60F-490B-9EA2-802DDA829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129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37AC3-BD19-4EB3-955B-81635FC68537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8714C-D60F-490B-9EA2-802DDA829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9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737AC3-BD19-4EB3-955B-81635FC68537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018714C-D60F-490B-9EA2-802DDA82906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9400766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37AC3-BD19-4EB3-955B-81635FC68537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8714C-D60F-490B-9EA2-802DDA829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795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37AC3-BD19-4EB3-955B-81635FC68537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8714C-D60F-490B-9EA2-802DDA829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97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37AC3-BD19-4EB3-955B-81635FC68537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8714C-D60F-490B-9EA2-802DDA829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973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37AC3-BD19-4EB3-955B-81635FC68537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8714C-D60F-490B-9EA2-802DDA8290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224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737AC3-BD19-4EB3-955B-81635FC68537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018714C-D60F-490B-9EA2-802DDA8290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82148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737AC3-BD19-4EB3-955B-81635FC68537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018714C-D60F-490B-9EA2-802DDA8290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34636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D2737AC3-BD19-4EB3-955B-81635FC68537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A018714C-D60F-490B-9EA2-802DDA8290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16259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Las Positas College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dirty="0" smtClean="0"/>
              <a:t>Measure A Implementation </a:t>
            </a:r>
          </a:p>
          <a:p>
            <a:r>
              <a:rPr lang="en-US" sz="3200" dirty="0" smtClean="0"/>
              <a:t>Planning Considerations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1418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1" b="9140"/>
          <a:stretch/>
        </p:blipFill>
        <p:spPr>
          <a:xfrm>
            <a:off x="870856" y="0"/>
            <a:ext cx="10697029" cy="678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8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4"/>
          <a:stretch/>
        </p:blipFill>
        <p:spPr>
          <a:xfrm>
            <a:off x="1597674" y="-35243"/>
            <a:ext cx="9588096" cy="681486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712015" y="569343"/>
            <a:ext cx="646981" cy="278752"/>
          </a:xfrm>
          <a:prstGeom prst="rect">
            <a:avLst/>
          </a:prstGeom>
          <a:solidFill>
            <a:srgbClr val="FFFF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5251416" y="3721420"/>
            <a:ext cx="690075" cy="851026"/>
          </a:xfrm>
          <a:custGeom>
            <a:avLst/>
            <a:gdLst>
              <a:gd name="connsiteX0" fmla="*/ 0 w 528637"/>
              <a:gd name="connsiteY0" fmla="*/ 200025 h 723900"/>
              <a:gd name="connsiteX1" fmla="*/ 204787 w 528637"/>
              <a:gd name="connsiteY1" fmla="*/ 0 h 723900"/>
              <a:gd name="connsiteX2" fmla="*/ 528637 w 528637"/>
              <a:gd name="connsiteY2" fmla="*/ 314325 h 723900"/>
              <a:gd name="connsiteX3" fmla="*/ 161925 w 528637"/>
              <a:gd name="connsiteY3" fmla="*/ 723900 h 723900"/>
              <a:gd name="connsiteX4" fmla="*/ 28575 w 528637"/>
              <a:gd name="connsiteY4" fmla="*/ 576262 h 723900"/>
              <a:gd name="connsiteX5" fmla="*/ 195262 w 528637"/>
              <a:gd name="connsiteY5" fmla="*/ 390525 h 723900"/>
              <a:gd name="connsiteX6" fmla="*/ 0 w 528637"/>
              <a:gd name="connsiteY6" fmla="*/ 200025 h 723900"/>
              <a:gd name="connsiteX0" fmla="*/ 0 w 566674"/>
              <a:gd name="connsiteY0" fmla="*/ 200025 h 723900"/>
              <a:gd name="connsiteX1" fmla="*/ 204787 w 566674"/>
              <a:gd name="connsiteY1" fmla="*/ 0 h 723900"/>
              <a:gd name="connsiteX2" fmla="*/ 566674 w 566674"/>
              <a:gd name="connsiteY2" fmla="*/ 382710 h 723900"/>
              <a:gd name="connsiteX3" fmla="*/ 161925 w 566674"/>
              <a:gd name="connsiteY3" fmla="*/ 723900 h 723900"/>
              <a:gd name="connsiteX4" fmla="*/ 28575 w 566674"/>
              <a:gd name="connsiteY4" fmla="*/ 576262 h 723900"/>
              <a:gd name="connsiteX5" fmla="*/ 195262 w 566674"/>
              <a:gd name="connsiteY5" fmla="*/ 390525 h 723900"/>
              <a:gd name="connsiteX6" fmla="*/ 0 w 566674"/>
              <a:gd name="connsiteY6" fmla="*/ 200025 h 723900"/>
              <a:gd name="connsiteX0" fmla="*/ 0 w 566674"/>
              <a:gd name="connsiteY0" fmla="*/ 200025 h 762977"/>
              <a:gd name="connsiteX1" fmla="*/ 204787 w 566674"/>
              <a:gd name="connsiteY1" fmla="*/ 0 h 762977"/>
              <a:gd name="connsiteX2" fmla="*/ 566674 w 566674"/>
              <a:gd name="connsiteY2" fmla="*/ 382710 h 762977"/>
              <a:gd name="connsiteX3" fmla="*/ 134261 w 566674"/>
              <a:gd name="connsiteY3" fmla="*/ 762977 h 762977"/>
              <a:gd name="connsiteX4" fmla="*/ 28575 w 566674"/>
              <a:gd name="connsiteY4" fmla="*/ 576262 h 762977"/>
              <a:gd name="connsiteX5" fmla="*/ 195262 w 566674"/>
              <a:gd name="connsiteY5" fmla="*/ 390525 h 762977"/>
              <a:gd name="connsiteX6" fmla="*/ 0 w 566674"/>
              <a:gd name="connsiteY6" fmla="*/ 200025 h 762977"/>
              <a:gd name="connsiteX0" fmla="*/ 0 w 566674"/>
              <a:gd name="connsiteY0" fmla="*/ 200025 h 762977"/>
              <a:gd name="connsiteX1" fmla="*/ 204787 w 566674"/>
              <a:gd name="connsiteY1" fmla="*/ 0 h 762977"/>
              <a:gd name="connsiteX2" fmla="*/ 566674 w 566674"/>
              <a:gd name="connsiteY2" fmla="*/ 382710 h 762977"/>
              <a:gd name="connsiteX3" fmla="*/ 134261 w 566674"/>
              <a:gd name="connsiteY3" fmla="*/ 762977 h 762977"/>
              <a:gd name="connsiteX4" fmla="*/ 7827 w 566674"/>
              <a:gd name="connsiteY4" fmla="*/ 644648 h 762977"/>
              <a:gd name="connsiteX5" fmla="*/ 195262 w 566674"/>
              <a:gd name="connsiteY5" fmla="*/ 390525 h 762977"/>
              <a:gd name="connsiteX6" fmla="*/ 0 w 566674"/>
              <a:gd name="connsiteY6" fmla="*/ 200025 h 762977"/>
              <a:gd name="connsiteX0" fmla="*/ 0 w 566674"/>
              <a:gd name="connsiteY0" fmla="*/ 200025 h 762977"/>
              <a:gd name="connsiteX1" fmla="*/ 204787 w 566674"/>
              <a:gd name="connsiteY1" fmla="*/ 0 h 762977"/>
              <a:gd name="connsiteX2" fmla="*/ 566674 w 566674"/>
              <a:gd name="connsiteY2" fmla="*/ 382710 h 762977"/>
              <a:gd name="connsiteX3" fmla="*/ 134261 w 566674"/>
              <a:gd name="connsiteY3" fmla="*/ 762977 h 762977"/>
              <a:gd name="connsiteX4" fmla="*/ 7827 w 566674"/>
              <a:gd name="connsiteY4" fmla="*/ 644648 h 762977"/>
              <a:gd name="connsiteX5" fmla="*/ 219467 w 566674"/>
              <a:gd name="connsiteY5" fmla="*/ 410063 h 762977"/>
              <a:gd name="connsiteX6" fmla="*/ 0 w 566674"/>
              <a:gd name="connsiteY6" fmla="*/ 200025 h 762977"/>
              <a:gd name="connsiteX0" fmla="*/ 0 w 566674"/>
              <a:gd name="connsiteY0" fmla="*/ 200025 h 762977"/>
              <a:gd name="connsiteX1" fmla="*/ 204787 w 566674"/>
              <a:gd name="connsiteY1" fmla="*/ 0 h 762977"/>
              <a:gd name="connsiteX2" fmla="*/ 566674 w 566674"/>
              <a:gd name="connsiteY2" fmla="*/ 382710 h 762977"/>
              <a:gd name="connsiteX3" fmla="*/ 134261 w 566674"/>
              <a:gd name="connsiteY3" fmla="*/ 762977 h 762977"/>
              <a:gd name="connsiteX4" fmla="*/ 7827 w 566674"/>
              <a:gd name="connsiteY4" fmla="*/ 644648 h 762977"/>
              <a:gd name="connsiteX5" fmla="*/ 240215 w 566674"/>
              <a:gd name="connsiteY5" fmla="*/ 426346 h 762977"/>
              <a:gd name="connsiteX6" fmla="*/ 0 w 566674"/>
              <a:gd name="connsiteY6" fmla="*/ 200025 h 762977"/>
              <a:gd name="connsiteX0" fmla="*/ 0 w 628917"/>
              <a:gd name="connsiteY0" fmla="*/ 258642 h 762977"/>
              <a:gd name="connsiteX1" fmla="*/ 267030 w 628917"/>
              <a:gd name="connsiteY1" fmla="*/ 0 h 762977"/>
              <a:gd name="connsiteX2" fmla="*/ 628917 w 628917"/>
              <a:gd name="connsiteY2" fmla="*/ 382710 h 762977"/>
              <a:gd name="connsiteX3" fmla="*/ 196504 w 628917"/>
              <a:gd name="connsiteY3" fmla="*/ 762977 h 762977"/>
              <a:gd name="connsiteX4" fmla="*/ 70070 w 628917"/>
              <a:gd name="connsiteY4" fmla="*/ 644648 h 762977"/>
              <a:gd name="connsiteX5" fmla="*/ 302458 w 628917"/>
              <a:gd name="connsiteY5" fmla="*/ 426346 h 762977"/>
              <a:gd name="connsiteX6" fmla="*/ 0 w 628917"/>
              <a:gd name="connsiteY6" fmla="*/ 258642 h 762977"/>
              <a:gd name="connsiteX0" fmla="*/ 0 w 628917"/>
              <a:gd name="connsiteY0" fmla="*/ 258642 h 762977"/>
              <a:gd name="connsiteX1" fmla="*/ 267030 w 628917"/>
              <a:gd name="connsiteY1" fmla="*/ 0 h 762977"/>
              <a:gd name="connsiteX2" fmla="*/ 628917 w 628917"/>
              <a:gd name="connsiteY2" fmla="*/ 382710 h 762977"/>
              <a:gd name="connsiteX3" fmla="*/ 196504 w 628917"/>
              <a:gd name="connsiteY3" fmla="*/ 762977 h 762977"/>
              <a:gd name="connsiteX4" fmla="*/ 70070 w 628917"/>
              <a:gd name="connsiteY4" fmla="*/ 644648 h 762977"/>
              <a:gd name="connsiteX5" fmla="*/ 271336 w 628917"/>
              <a:gd name="connsiteY5" fmla="*/ 449141 h 762977"/>
              <a:gd name="connsiteX6" fmla="*/ 0 w 628917"/>
              <a:gd name="connsiteY6" fmla="*/ 258642 h 762977"/>
              <a:gd name="connsiteX0" fmla="*/ 0 w 628917"/>
              <a:gd name="connsiteY0" fmla="*/ 258642 h 762977"/>
              <a:gd name="connsiteX1" fmla="*/ 267030 w 628917"/>
              <a:gd name="connsiteY1" fmla="*/ 0 h 762977"/>
              <a:gd name="connsiteX2" fmla="*/ 628917 w 628917"/>
              <a:gd name="connsiteY2" fmla="*/ 382710 h 762977"/>
              <a:gd name="connsiteX3" fmla="*/ 196504 w 628917"/>
              <a:gd name="connsiteY3" fmla="*/ 762977 h 762977"/>
              <a:gd name="connsiteX4" fmla="*/ 70070 w 628917"/>
              <a:gd name="connsiteY4" fmla="*/ 644648 h 762977"/>
              <a:gd name="connsiteX5" fmla="*/ 260962 w 628917"/>
              <a:gd name="connsiteY5" fmla="*/ 478448 h 762977"/>
              <a:gd name="connsiteX6" fmla="*/ 0 w 628917"/>
              <a:gd name="connsiteY6" fmla="*/ 258642 h 762977"/>
              <a:gd name="connsiteX0" fmla="*/ 0 w 628917"/>
              <a:gd name="connsiteY0" fmla="*/ 222821 h 727156"/>
              <a:gd name="connsiteX1" fmla="*/ 260115 w 628917"/>
              <a:gd name="connsiteY1" fmla="*/ 0 h 727156"/>
              <a:gd name="connsiteX2" fmla="*/ 628917 w 628917"/>
              <a:gd name="connsiteY2" fmla="*/ 346889 h 727156"/>
              <a:gd name="connsiteX3" fmla="*/ 196504 w 628917"/>
              <a:gd name="connsiteY3" fmla="*/ 727156 h 727156"/>
              <a:gd name="connsiteX4" fmla="*/ 70070 w 628917"/>
              <a:gd name="connsiteY4" fmla="*/ 608827 h 727156"/>
              <a:gd name="connsiteX5" fmla="*/ 260962 w 628917"/>
              <a:gd name="connsiteY5" fmla="*/ 442627 h 727156"/>
              <a:gd name="connsiteX6" fmla="*/ 0 w 628917"/>
              <a:gd name="connsiteY6" fmla="*/ 222821 h 727156"/>
              <a:gd name="connsiteX0" fmla="*/ 0 w 628917"/>
              <a:gd name="connsiteY0" fmla="*/ 226078 h 730413"/>
              <a:gd name="connsiteX1" fmla="*/ 253199 w 628917"/>
              <a:gd name="connsiteY1" fmla="*/ 0 h 730413"/>
              <a:gd name="connsiteX2" fmla="*/ 628917 w 628917"/>
              <a:gd name="connsiteY2" fmla="*/ 350146 h 730413"/>
              <a:gd name="connsiteX3" fmla="*/ 196504 w 628917"/>
              <a:gd name="connsiteY3" fmla="*/ 730413 h 730413"/>
              <a:gd name="connsiteX4" fmla="*/ 70070 w 628917"/>
              <a:gd name="connsiteY4" fmla="*/ 612084 h 730413"/>
              <a:gd name="connsiteX5" fmla="*/ 260962 w 628917"/>
              <a:gd name="connsiteY5" fmla="*/ 445884 h 730413"/>
              <a:gd name="connsiteX6" fmla="*/ 0 w 628917"/>
              <a:gd name="connsiteY6" fmla="*/ 226078 h 73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917" h="730413">
                <a:moveTo>
                  <a:pt x="0" y="226078"/>
                </a:moveTo>
                <a:lnTo>
                  <a:pt x="253199" y="0"/>
                </a:lnTo>
                <a:lnTo>
                  <a:pt x="628917" y="350146"/>
                </a:lnTo>
                <a:lnTo>
                  <a:pt x="196504" y="730413"/>
                </a:lnTo>
                <a:lnTo>
                  <a:pt x="70070" y="612084"/>
                </a:lnTo>
                <a:lnTo>
                  <a:pt x="260962" y="445884"/>
                </a:lnTo>
                <a:lnTo>
                  <a:pt x="0" y="226078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>
            <a:endCxn id="33" idx="5"/>
          </p:cNvCxnSpPr>
          <p:nvPr/>
        </p:nvCxnSpPr>
        <p:spPr>
          <a:xfrm flipV="1">
            <a:off x="4025875" y="4240933"/>
            <a:ext cx="1511880" cy="783880"/>
          </a:xfrm>
          <a:prstGeom prst="straightConnector1">
            <a:avLst/>
          </a:prstGeom>
          <a:ln w="1905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 rot="21017986">
            <a:off x="4061939" y="5891836"/>
            <a:ext cx="528638" cy="316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Arrow Connector 41"/>
          <p:cNvCxnSpPr/>
          <p:nvPr/>
        </p:nvCxnSpPr>
        <p:spPr>
          <a:xfrm flipH="1">
            <a:off x="4112423" y="4096535"/>
            <a:ext cx="1434960" cy="1855333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4291012" y="4306281"/>
            <a:ext cx="1256370" cy="1614980"/>
          </a:xfrm>
          <a:prstGeom prst="straightConnector1">
            <a:avLst/>
          </a:prstGeom>
          <a:ln w="1905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 45"/>
          <p:cNvSpPr/>
          <p:nvPr/>
        </p:nvSpPr>
        <p:spPr>
          <a:xfrm>
            <a:off x="3707291" y="3982928"/>
            <a:ext cx="896970" cy="1119069"/>
          </a:xfrm>
          <a:custGeom>
            <a:avLst/>
            <a:gdLst>
              <a:gd name="connsiteX0" fmla="*/ 19050 w 828675"/>
              <a:gd name="connsiteY0" fmla="*/ 280988 h 742950"/>
              <a:gd name="connsiteX1" fmla="*/ 19050 w 828675"/>
              <a:gd name="connsiteY1" fmla="*/ 280988 h 742950"/>
              <a:gd name="connsiteX2" fmla="*/ 71437 w 828675"/>
              <a:gd name="connsiteY2" fmla="*/ 257175 h 742950"/>
              <a:gd name="connsiteX3" fmla="*/ 100012 w 828675"/>
              <a:gd name="connsiteY3" fmla="*/ 252413 h 742950"/>
              <a:gd name="connsiteX4" fmla="*/ 119062 w 828675"/>
              <a:gd name="connsiteY4" fmla="*/ 247650 h 742950"/>
              <a:gd name="connsiteX5" fmla="*/ 123825 w 828675"/>
              <a:gd name="connsiteY5" fmla="*/ 233363 h 742950"/>
              <a:gd name="connsiteX6" fmla="*/ 152400 w 828675"/>
              <a:gd name="connsiteY6" fmla="*/ 223838 h 742950"/>
              <a:gd name="connsiteX7" fmla="*/ 161925 w 828675"/>
              <a:gd name="connsiteY7" fmla="*/ 204788 h 742950"/>
              <a:gd name="connsiteX8" fmla="*/ 180975 w 828675"/>
              <a:gd name="connsiteY8" fmla="*/ 195263 h 742950"/>
              <a:gd name="connsiteX9" fmla="*/ 228600 w 828675"/>
              <a:gd name="connsiteY9" fmla="*/ 161925 h 742950"/>
              <a:gd name="connsiteX10" fmla="*/ 238125 w 828675"/>
              <a:gd name="connsiteY10" fmla="*/ 138113 h 742950"/>
              <a:gd name="connsiteX11" fmla="*/ 238125 w 828675"/>
              <a:gd name="connsiteY11" fmla="*/ 138113 h 742950"/>
              <a:gd name="connsiteX12" fmla="*/ 200025 w 828675"/>
              <a:gd name="connsiteY12" fmla="*/ 85725 h 742950"/>
              <a:gd name="connsiteX13" fmla="*/ 390525 w 828675"/>
              <a:gd name="connsiteY13" fmla="*/ 0 h 742950"/>
              <a:gd name="connsiteX14" fmla="*/ 828675 w 828675"/>
              <a:gd name="connsiteY14" fmla="*/ 566738 h 742950"/>
              <a:gd name="connsiteX15" fmla="*/ 600075 w 828675"/>
              <a:gd name="connsiteY15" fmla="*/ 742950 h 742950"/>
              <a:gd name="connsiteX16" fmla="*/ 400050 w 828675"/>
              <a:gd name="connsiteY16" fmla="*/ 604838 h 742950"/>
              <a:gd name="connsiteX17" fmla="*/ 290512 w 828675"/>
              <a:gd name="connsiteY17" fmla="*/ 633413 h 742950"/>
              <a:gd name="connsiteX18" fmla="*/ 190500 w 828675"/>
              <a:gd name="connsiteY18" fmla="*/ 633413 h 742950"/>
              <a:gd name="connsiteX19" fmla="*/ 138112 w 828675"/>
              <a:gd name="connsiteY19" fmla="*/ 709613 h 742950"/>
              <a:gd name="connsiteX20" fmla="*/ 0 w 828675"/>
              <a:gd name="connsiteY20" fmla="*/ 595313 h 742950"/>
              <a:gd name="connsiteX21" fmla="*/ 138112 w 828675"/>
              <a:gd name="connsiteY21" fmla="*/ 476250 h 742950"/>
              <a:gd name="connsiteX22" fmla="*/ 19050 w 828675"/>
              <a:gd name="connsiteY22" fmla="*/ 280988 h 742950"/>
              <a:gd name="connsiteX0" fmla="*/ 19050 w 828675"/>
              <a:gd name="connsiteY0" fmla="*/ 280988 h 819328"/>
              <a:gd name="connsiteX1" fmla="*/ 19050 w 828675"/>
              <a:gd name="connsiteY1" fmla="*/ 280988 h 819328"/>
              <a:gd name="connsiteX2" fmla="*/ 71437 w 828675"/>
              <a:gd name="connsiteY2" fmla="*/ 257175 h 819328"/>
              <a:gd name="connsiteX3" fmla="*/ 100012 w 828675"/>
              <a:gd name="connsiteY3" fmla="*/ 252413 h 819328"/>
              <a:gd name="connsiteX4" fmla="*/ 119062 w 828675"/>
              <a:gd name="connsiteY4" fmla="*/ 247650 h 819328"/>
              <a:gd name="connsiteX5" fmla="*/ 123825 w 828675"/>
              <a:gd name="connsiteY5" fmla="*/ 233363 h 819328"/>
              <a:gd name="connsiteX6" fmla="*/ 152400 w 828675"/>
              <a:gd name="connsiteY6" fmla="*/ 223838 h 819328"/>
              <a:gd name="connsiteX7" fmla="*/ 161925 w 828675"/>
              <a:gd name="connsiteY7" fmla="*/ 204788 h 819328"/>
              <a:gd name="connsiteX8" fmla="*/ 180975 w 828675"/>
              <a:gd name="connsiteY8" fmla="*/ 195263 h 819328"/>
              <a:gd name="connsiteX9" fmla="*/ 228600 w 828675"/>
              <a:gd name="connsiteY9" fmla="*/ 161925 h 819328"/>
              <a:gd name="connsiteX10" fmla="*/ 238125 w 828675"/>
              <a:gd name="connsiteY10" fmla="*/ 138113 h 819328"/>
              <a:gd name="connsiteX11" fmla="*/ 238125 w 828675"/>
              <a:gd name="connsiteY11" fmla="*/ 138113 h 819328"/>
              <a:gd name="connsiteX12" fmla="*/ 200025 w 828675"/>
              <a:gd name="connsiteY12" fmla="*/ 85725 h 819328"/>
              <a:gd name="connsiteX13" fmla="*/ 390525 w 828675"/>
              <a:gd name="connsiteY13" fmla="*/ 0 h 819328"/>
              <a:gd name="connsiteX14" fmla="*/ 828675 w 828675"/>
              <a:gd name="connsiteY14" fmla="*/ 566738 h 819328"/>
              <a:gd name="connsiteX15" fmla="*/ 600075 w 828675"/>
              <a:gd name="connsiteY15" fmla="*/ 742950 h 819328"/>
              <a:gd name="connsiteX16" fmla="*/ 400050 w 828675"/>
              <a:gd name="connsiteY16" fmla="*/ 604838 h 819328"/>
              <a:gd name="connsiteX17" fmla="*/ 290512 w 828675"/>
              <a:gd name="connsiteY17" fmla="*/ 633413 h 819328"/>
              <a:gd name="connsiteX18" fmla="*/ 236030 w 828675"/>
              <a:gd name="connsiteY18" fmla="*/ 819328 h 819328"/>
              <a:gd name="connsiteX19" fmla="*/ 138112 w 828675"/>
              <a:gd name="connsiteY19" fmla="*/ 709613 h 819328"/>
              <a:gd name="connsiteX20" fmla="*/ 0 w 828675"/>
              <a:gd name="connsiteY20" fmla="*/ 595313 h 819328"/>
              <a:gd name="connsiteX21" fmla="*/ 138112 w 828675"/>
              <a:gd name="connsiteY21" fmla="*/ 476250 h 819328"/>
              <a:gd name="connsiteX22" fmla="*/ 19050 w 828675"/>
              <a:gd name="connsiteY22" fmla="*/ 280988 h 819328"/>
              <a:gd name="connsiteX0" fmla="*/ 45609 w 855234"/>
              <a:gd name="connsiteY0" fmla="*/ 280988 h 819328"/>
              <a:gd name="connsiteX1" fmla="*/ 45609 w 855234"/>
              <a:gd name="connsiteY1" fmla="*/ 280988 h 819328"/>
              <a:gd name="connsiteX2" fmla="*/ 97996 w 855234"/>
              <a:gd name="connsiteY2" fmla="*/ 257175 h 819328"/>
              <a:gd name="connsiteX3" fmla="*/ 126571 w 855234"/>
              <a:gd name="connsiteY3" fmla="*/ 252413 h 819328"/>
              <a:gd name="connsiteX4" fmla="*/ 145621 w 855234"/>
              <a:gd name="connsiteY4" fmla="*/ 247650 h 819328"/>
              <a:gd name="connsiteX5" fmla="*/ 150384 w 855234"/>
              <a:gd name="connsiteY5" fmla="*/ 233363 h 819328"/>
              <a:gd name="connsiteX6" fmla="*/ 178959 w 855234"/>
              <a:gd name="connsiteY6" fmla="*/ 223838 h 819328"/>
              <a:gd name="connsiteX7" fmla="*/ 188484 w 855234"/>
              <a:gd name="connsiteY7" fmla="*/ 204788 h 819328"/>
              <a:gd name="connsiteX8" fmla="*/ 207534 w 855234"/>
              <a:gd name="connsiteY8" fmla="*/ 195263 h 819328"/>
              <a:gd name="connsiteX9" fmla="*/ 255159 w 855234"/>
              <a:gd name="connsiteY9" fmla="*/ 161925 h 819328"/>
              <a:gd name="connsiteX10" fmla="*/ 264684 w 855234"/>
              <a:gd name="connsiteY10" fmla="*/ 138113 h 819328"/>
              <a:gd name="connsiteX11" fmla="*/ 264684 w 855234"/>
              <a:gd name="connsiteY11" fmla="*/ 138113 h 819328"/>
              <a:gd name="connsiteX12" fmla="*/ 226584 w 855234"/>
              <a:gd name="connsiteY12" fmla="*/ 85725 h 819328"/>
              <a:gd name="connsiteX13" fmla="*/ 417084 w 855234"/>
              <a:gd name="connsiteY13" fmla="*/ 0 h 819328"/>
              <a:gd name="connsiteX14" fmla="*/ 855234 w 855234"/>
              <a:gd name="connsiteY14" fmla="*/ 566738 h 819328"/>
              <a:gd name="connsiteX15" fmla="*/ 626634 w 855234"/>
              <a:gd name="connsiteY15" fmla="*/ 742950 h 819328"/>
              <a:gd name="connsiteX16" fmla="*/ 426609 w 855234"/>
              <a:gd name="connsiteY16" fmla="*/ 604838 h 819328"/>
              <a:gd name="connsiteX17" fmla="*/ 317071 w 855234"/>
              <a:gd name="connsiteY17" fmla="*/ 633413 h 819328"/>
              <a:gd name="connsiteX18" fmla="*/ 262589 w 855234"/>
              <a:gd name="connsiteY18" fmla="*/ 819328 h 819328"/>
              <a:gd name="connsiteX19" fmla="*/ 164671 w 855234"/>
              <a:gd name="connsiteY19" fmla="*/ 709613 h 819328"/>
              <a:gd name="connsiteX20" fmla="*/ 0 w 855234"/>
              <a:gd name="connsiteY20" fmla="*/ 629461 h 819328"/>
              <a:gd name="connsiteX21" fmla="*/ 164671 w 855234"/>
              <a:gd name="connsiteY21" fmla="*/ 476250 h 819328"/>
              <a:gd name="connsiteX22" fmla="*/ 45609 w 855234"/>
              <a:gd name="connsiteY22" fmla="*/ 280988 h 819328"/>
              <a:gd name="connsiteX0" fmla="*/ 45609 w 855234"/>
              <a:gd name="connsiteY0" fmla="*/ 280988 h 819328"/>
              <a:gd name="connsiteX1" fmla="*/ 45609 w 855234"/>
              <a:gd name="connsiteY1" fmla="*/ 280988 h 819328"/>
              <a:gd name="connsiteX2" fmla="*/ 97996 w 855234"/>
              <a:gd name="connsiteY2" fmla="*/ 257175 h 819328"/>
              <a:gd name="connsiteX3" fmla="*/ 126571 w 855234"/>
              <a:gd name="connsiteY3" fmla="*/ 252413 h 819328"/>
              <a:gd name="connsiteX4" fmla="*/ 145621 w 855234"/>
              <a:gd name="connsiteY4" fmla="*/ 247650 h 819328"/>
              <a:gd name="connsiteX5" fmla="*/ 150384 w 855234"/>
              <a:gd name="connsiteY5" fmla="*/ 233363 h 819328"/>
              <a:gd name="connsiteX6" fmla="*/ 178959 w 855234"/>
              <a:gd name="connsiteY6" fmla="*/ 223838 h 819328"/>
              <a:gd name="connsiteX7" fmla="*/ 188484 w 855234"/>
              <a:gd name="connsiteY7" fmla="*/ 204788 h 819328"/>
              <a:gd name="connsiteX8" fmla="*/ 207534 w 855234"/>
              <a:gd name="connsiteY8" fmla="*/ 195263 h 819328"/>
              <a:gd name="connsiteX9" fmla="*/ 255159 w 855234"/>
              <a:gd name="connsiteY9" fmla="*/ 161925 h 819328"/>
              <a:gd name="connsiteX10" fmla="*/ 264684 w 855234"/>
              <a:gd name="connsiteY10" fmla="*/ 138113 h 819328"/>
              <a:gd name="connsiteX11" fmla="*/ 264684 w 855234"/>
              <a:gd name="connsiteY11" fmla="*/ 138113 h 819328"/>
              <a:gd name="connsiteX12" fmla="*/ 226584 w 855234"/>
              <a:gd name="connsiteY12" fmla="*/ 85725 h 819328"/>
              <a:gd name="connsiteX13" fmla="*/ 417084 w 855234"/>
              <a:gd name="connsiteY13" fmla="*/ 0 h 819328"/>
              <a:gd name="connsiteX14" fmla="*/ 855234 w 855234"/>
              <a:gd name="connsiteY14" fmla="*/ 566738 h 819328"/>
              <a:gd name="connsiteX15" fmla="*/ 626634 w 855234"/>
              <a:gd name="connsiteY15" fmla="*/ 742950 h 819328"/>
              <a:gd name="connsiteX16" fmla="*/ 426609 w 855234"/>
              <a:gd name="connsiteY16" fmla="*/ 604838 h 819328"/>
              <a:gd name="connsiteX17" fmla="*/ 317071 w 855234"/>
              <a:gd name="connsiteY17" fmla="*/ 633413 h 819328"/>
              <a:gd name="connsiteX18" fmla="*/ 262589 w 855234"/>
              <a:gd name="connsiteY18" fmla="*/ 819328 h 819328"/>
              <a:gd name="connsiteX19" fmla="*/ 134317 w 855234"/>
              <a:gd name="connsiteY19" fmla="*/ 766526 h 819328"/>
              <a:gd name="connsiteX20" fmla="*/ 0 w 855234"/>
              <a:gd name="connsiteY20" fmla="*/ 629461 h 819328"/>
              <a:gd name="connsiteX21" fmla="*/ 164671 w 855234"/>
              <a:gd name="connsiteY21" fmla="*/ 476250 h 819328"/>
              <a:gd name="connsiteX22" fmla="*/ 45609 w 855234"/>
              <a:gd name="connsiteY22" fmla="*/ 280988 h 819328"/>
              <a:gd name="connsiteX0" fmla="*/ 45609 w 855234"/>
              <a:gd name="connsiteY0" fmla="*/ 280988 h 963507"/>
              <a:gd name="connsiteX1" fmla="*/ 45609 w 855234"/>
              <a:gd name="connsiteY1" fmla="*/ 280988 h 963507"/>
              <a:gd name="connsiteX2" fmla="*/ 97996 w 855234"/>
              <a:gd name="connsiteY2" fmla="*/ 257175 h 963507"/>
              <a:gd name="connsiteX3" fmla="*/ 126571 w 855234"/>
              <a:gd name="connsiteY3" fmla="*/ 252413 h 963507"/>
              <a:gd name="connsiteX4" fmla="*/ 145621 w 855234"/>
              <a:gd name="connsiteY4" fmla="*/ 247650 h 963507"/>
              <a:gd name="connsiteX5" fmla="*/ 150384 w 855234"/>
              <a:gd name="connsiteY5" fmla="*/ 233363 h 963507"/>
              <a:gd name="connsiteX6" fmla="*/ 178959 w 855234"/>
              <a:gd name="connsiteY6" fmla="*/ 223838 h 963507"/>
              <a:gd name="connsiteX7" fmla="*/ 188484 w 855234"/>
              <a:gd name="connsiteY7" fmla="*/ 204788 h 963507"/>
              <a:gd name="connsiteX8" fmla="*/ 207534 w 855234"/>
              <a:gd name="connsiteY8" fmla="*/ 195263 h 963507"/>
              <a:gd name="connsiteX9" fmla="*/ 255159 w 855234"/>
              <a:gd name="connsiteY9" fmla="*/ 161925 h 963507"/>
              <a:gd name="connsiteX10" fmla="*/ 264684 w 855234"/>
              <a:gd name="connsiteY10" fmla="*/ 138113 h 963507"/>
              <a:gd name="connsiteX11" fmla="*/ 264684 w 855234"/>
              <a:gd name="connsiteY11" fmla="*/ 138113 h 963507"/>
              <a:gd name="connsiteX12" fmla="*/ 226584 w 855234"/>
              <a:gd name="connsiteY12" fmla="*/ 85725 h 963507"/>
              <a:gd name="connsiteX13" fmla="*/ 417084 w 855234"/>
              <a:gd name="connsiteY13" fmla="*/ 0 h 963507"/>
              <a:gd name="connsiteX14" fmla="*/ 855234 w 855234"/>
              <a:gd name="connsiteY14" fmla="*/ 566738 h 963507"/>
              <a:gd name="connsiteX15" fmla="*/ 626634 w 855234"/>
              <a:gd name="connsiteY15" fmla="*/ 742950 h 963507"/>
              <a:gd name="connsiteX16" fmla="*/ 426609 w 855234"/>
              <a:gd name="connsiteY16" fmla="*/ 604838 h 963507"/>
              <a:gd name="connsiteX17" fmla="*/ 317071 w 855234"/>
              <a:gd name="connsiteY17" fmla="*/ 633413 h 963507"/>
              <a:gd name="connsiteX18" fmla="*/ 365032 w 855234"/>
              <a:gd name="connsiteY18" fmla="*/ 963507 h 963507"/>
              <a:gd name="connsiteX19" fmla="*/ 134317 w 855234"/>
              <a:gd name="connsiteY19" fmla="*/ 766526 h 963507"/>
              <a:gd name="connsiteX20" fmla="*/ 0 w 855234"/>
              <a:gd name="connsiteY20" fmla="*/ 629461 h 963507"/>
              <a:gd name="connsiteX21" fmla="*/ 164671 w 855234"/>
              <a:gd name="connsiteY21" fmla="*/ 476250 h 963507"/>
              <a:gd name="connsiteX22" fmla="*/ 45609 w 855234"/>
              <a:gd name="connsiteY22" fmla="*/ 280988 h 963507"/>
              <a:gd name="connsiteX0" fmla="*/ 45609 w 855234"/>
              <a:gd name="connsiteY0" fmla="*/ 280988 h 963507"/>
              <a:gd name="connsiteX1" fmla="*/ 45609 w 855234"/>
              <a:gd name="connsiteY1" fmla="*/ 280988 h 963507"/>
              <a:gd name="connsiteX2" fmla="*/ 97996 w 855234"/>
              <a:gd name="connsiteY2" fmla="*/ 257175 h 963507"/>
              <a:gd name="connsiteX3" fmla="*/ 126571 w 855234"/>
              <a:gd name="connsiteY3" fmla="*/ 252413 h 963507"/>
              <a:gd name="connsiteX4" fmla="*/ 145621 w 855234"/>
              <a:gd name="connsiteY4" fmla="*/ 247650 h 963507"/>
              <a:gd name="connsiteX5" fmla="*/ 150384 w 855234"/>
              <a:gd name="connsiteY5" fmla="*/ 233363 h 963507"/>
              <a:gd name="connsiteX6" fmla="*/ 178959 w 855234"/>
              <a:gd name="connsiteY6" fmla="*/ 223838 h 963507"/>
              <a:gd name="connsiteX7" fmla="*/ 188484 w 855234"/>
              <a:gd name="connsiteY7" fmla="*/ 204788 h 963507"/>
              <a:gd name="connsiteX8" fmla="*/ 207534 w 855234"/>
              <a:gd name="connsiteY8" fmla="*/ 195263 h 963507"/>
              <a:gd name="connsiteX9" fmla="*/ 255159 w 855234"/>
              <a:gd name="connsiteY9" fmla="*/ 161925 h 963507"/>
              <a:gd name="connsiteX10" fmla="*/ 264684 w 855234"/>
              <a:gd name="connsiteY10" fmla="*/ 138113 h 963507"/>
              <a:gd name="connsiteX11" fmla="*/ 264684 w 855234"/>
              <a:gd name="connsiteY11" fmla="*/ 138113 h 963507"/>
              <a:gd name="connsiteX12" fmla="*/ 226584 w 855234"/>
              <a:gd name="connsiteY12" fmla="*/ 85725 h 963507"/>
              <a:gd name="connsiteX13" fmla="*/ 417084 w 855234"/>
              <a:gd name="connsiteY13" fmla="*/ 0 h 963507"/>
              <a:gd name="connsiteX14" fmla="*/ 855234 w 855234"/>
              <a:gd name="connsiteY14" fmla="*/ 566738 h 963507"/>
              <a:gd name="connsiteX15" fmla="*/ 626634 w 855234"/>
              <a:gd name="connsiteY15" fmla="*/ 742950 h 963507"/>
              <a:gd name="connsiteX16" fmla="*/ 426609 w 855234"/>
              <a:gd name="connsiteY16" fmla="*/ 604838 h 963507"/>
              <a:gd name="connsiteX17" fmla="*/ 484015 w 855234"/>
              <a:gd name="connsiteY17" fmla="*/ 857270 h 963507"/>
              <a:gd name="connsiteX18" fmla="*/ 365032 w 855234"/>
              <a:gd name="connsiteY18" fmla="*/ 963507 h 963507"/>
              <a:gd name="connsiteX19" fmla="*/ 134317 w 855234"/>
              <a:gd name="connsiteY19" fmla="*/ 766526 h 963507"/>
              <a:gd name="connsiteX20" fmla="*/ 0 w 855234"/>
              <a:gd name="connsiteY20" fmla="*/ 629461 h 963507"/>
              <a:gd name="connsiteX21" fmla="*/ 164671 w 855234"/>
              <a:gd name="connsiteY21" fmla="*/ 476250 h 963507"/>
              <a:gd name="connsiteX22" fmla="*/ 45609 w 855234"/>
              <a:gd name="connsiteY22" fmla="*/ 280988 h 963507"/>
              <a:gd name="connsiteX0" fmla="*/ 45609 w 855234"/>
              <a:gd name="connsiteY0" fmla="*/ 280988 h 963507"/>
              <a:gd name="connsiteX1" fmla="*/ 45609 w 855234"/>
              <a:gd name="connsiteY1" fmla="*/ 280988 h 963507"/>
              <a:gd name="connsiteX2" fmla="*/ 97996 w 855234"/>
              <a:gd name="connsiteY2" fmla="*/ 257175 h 963507"/>
              <a:gd name="connsiteX3" fmla="*/ 126571 w 855234"/>
              <a:gd name="connsiteY3" fmla="*/ 252413 h 963507"/>
              <a:gd name="connsiteX4" fmla="*/ 145621 w 855234"/>
              <a:gd name="connsiteY4" fmla="*/ 247650 h 963507"/>
              <a:gd name="connsiteX5" fmla="*/ 150384 w 855234"/>
              <a:gd name="connsiteY5" fmla="*/ 233363 h 963507"/>
              <a:gd name="connsiteX6" fmla="*/ 178959 w 855234"/>
              <a:gd name="connsiteY6" fmla="*/ 223838 h 963507"/>
              <a:gd name="connsiteX7" fmla="*/ 188484 w 855234"/>
              <a:gd name="connsiteY7" fmla="*/ 204788 h 963507"/>
              <a:gd name="connsiteX8" fmla="*/ 207534 w 855234"/>
              <a:gd name="connsiteY8" fmla="*/ 195263 h 963507"/>
              <a:gd name="connsiteX9" fmla="*/ 255159 w 855234"/>
              <a:gd name="connsiteY9" fmla="*/ 161925 h 963507"/>
              <a:gd name="connsiteX10" fmla="*/ 264684 w 855234"/>
              <a:gd name="connsiteY10" fmla="*/ 138113 h 963507"/>
              <a:gd name="connsiteX11" fmla="*/ 264684 w 855234"/>
              <a:gd name="connsiteY11" fmla="*/ 138113 h 963507"/>
              <a:gd name="connsiteX12" fmla="*/ 226584 w 855234"/>
              <a:gd name="connsiteY12" fmla="*/ 85725 h 963507"/>
              <a:gd name="connsiteX13" fmla="*/ 417084 w 855234"/>
              <a:gd name="connsiteY13" fmla="*/ 0 h 963507"/>
              <a:gd name="connsiteX14" fmla="*/ 855234 w 855234"/>
              <a:gd name="connsiteY14" fmla="*/ 566738 h 963507"/>
              <a:gd name="connsiteX15" fmla="*/ 626634 w 855234"/>
              <a:gd name="connsiteY15" fmla="*/ 742950 h 963507"/>
              <a:gd name="connsiteX16" fmla="*/ 555612 w 855234"/>
              <a:gd name="connsiteY16" fmla="*/ 790753 h 963507"/>
              <a:gd name="connsiteX17" fmla="*/ 484015 w 855234"/>
              <a:gd name="connsiteY17" fmla="*/ 857270 h 963507"/>
              <a:gd name="connsiteX18" fmla="*/ 365032 w 855234"/>
              <a:gd name="connsiteY18" fmla="*/ 963507 h 963507"/>
              <a:gd name="connsiteX19" fmla="*/ 134317 w 855234"/>
              <a:gd name="connsiteY19" fmla="*/ 766526 h 963507"/>
              <a:gd name="connsiteX20" fmla="*/ 0 w 855234"/>
              <a:gd name="connsiteY20" fmla="*/ 629461 h 963507"/>
              <a:gd name="connsiteX21" fmla="*/ 164671 w 855234"/>
              <a:gd name="connsiteY21" fmla="*/ 476250 h 963507"/>
              <a:gd name="connsiteX22" fmla="*/ 45609 w 855234"/>
              <a:gd name="connsiteY22" fmla="*/ 280988 h 963507"/>
              <a:gd name="connsiteX0" fmla="*/ 38021 w 855234"/>
              <a:gd name="connsiteY0" fmla="*/ 326518 h 963507"/>
              <a:gd name="connsiteX1" fmla="*/ 45609 w 855234"/>
              <a:gd name="connsiteY1" fmla="*/ 280988 h 963507"/>
              <a:gd name="connsiteX2" fmla="*/ 97996 w 855234"/>
              <a:gd name="connsiteY2" fmla="*/ 257175 h 963507"/>
              <a:gd name="connsiteX3" fmla="*/ 126571 w 855234"/>
              <a:gd name="connsiteY3" fmla="*/ 252413 h 963507"/>
              <a:gd name="connsiteX4" fmla="*/ 145621 w 855234"/>
              <a:gd name="connsiteY4" fmla="*/ 247650 h 963507"/>
              <a:gd name="connsiteX5" fmla="*/ 150384 w 855234"/>
              <a:gd name="connsiteY5" fmla="*/ 233363 h 963507"/>
              <a:gd name="connsiteX6" fmla="*/ 178959 w 855234"/>
              <a:gd name="connsiteY6" fmla="*/ 223838 h 963507"/>
              <a:gd name="connsiteX7" fmla="*/ 188484 w 855234"/>
              <a:gd name="connsiteY7" fmla="*/ 204788 h 963507"/>
              <a:gd name="connsiteX8" fmla="*/ 207534 w 855234"/>
              <a:gd name="connsiteY8" fmla="*/ 195263 h 963507"/>
              <a:gd name="connsiteX9" fmla="*/ 255159 w 855234"/>
              <a:gd name="connsiteY9" fmla="*/ 161925 h 963507"/>
              <a:gd name="connsiteX10" fmla="*/ 264684 w 855234"/>
              <a:gd name="connsiteY10" fmla="*/ 138113 h 963507"/>
              <a:gd name="connsiteX11" fmla="*/ 264684 w 855234"/>
              <a:gd name="connsiteY11" fmla="*/ 138113 h 963507"/>
              <a:gd name="connsiteX12" fmla="*/ 226584 w 855234"/>
              <a:gd name="connsiteY12" fmla="*/ 85725 h 963507"/>
              <a:gd name="connsiteX13" fmla="*/ 417084 w 855234"/>
              <a:gd name="connsiteY13" fmla="*/ 0 h 963507"/>
              <a:gd name="connsiteX14" fmla="*/ 855234 w 855234"/>
              <a:gd name="connsiteY14" fmla="*/ 566738 h 963507"/>
              <a:gd name="connsiteX15" fmla="*/ 626634 w 855234"/>
              <a:gd name="connsiteY15" fmla="*/ 742950 h 963507"/>
              <a:gd name="connsiteX16" fmla="*/ 555612 w 855234"/>
              <a:gd name="connsiteY16" fmla="*/ 790753 h 963507"/>
              <a:gd name="connsiteX17" fmla="*/ 484015 w 855234"/>
              <a:gd name="connsiteY17" fmla="*/ 857270 h 963507"/>
              <a:gd name="connsiteX18" fmla="*/ 365032 w 855234"/>
              <a:gd name="connsiteY18" fmla="*/ 963507 h 963507"/>
              <a:gd name="connsiteX19" fmla="*/ 134317 w 855234"/>
              <a:gd name="connsiteY19" fmla="*/ 766526 h 963507"/>
              <a:gd name="connsiteX20" fmla="*/ 0 w 855234"/>
              <a:gd name="connsiteY20" fmla="*/ 629461 h 963507"/>
              <a:gd name="connsiteX21" fmla="*/ 164671 w 855234"/>
              <a:gd name="connsiteY21" fmla="*/ 476250 h 963507"/>
              <a:gd name="connsiteX22" fmla="*/ 38021 w 855234"/>
              <a:gd name="connsiteY22" fmla="*/ 326518 h 963507"/>
              <a:gd name="connsiteX0" fmla="*/ 30433 w 855234"/>
              <a:gd name="connsiteY0" fmla="*/ 353078 h 963507"/>
              <a:gd name="connsiteX1" fmla="*/ 45609 w 855234"/>
              <a:gd name="connsiteY1" fmla="*/ 280988 h 963507"/>
              <a:gd name="connsiteX2" fmla="*/ 97996 w 855234"/>
              <a:gd name="connsiteY2" fmla="*/ 257175 h 963507"/>
              <a:gd name="connsiteX3" fmla="*/ 126571 w 855234"/>
              <a:gd name="connsiteY3" fmla="*/ 252413 h 963507"/>
              <a:gd name="connsiteX4" fmla="*/ 145621 w 855234"/>
              <a:gd name="connsiteY4" fmla="*/ 247650 h 963507"/>
              <a:gd name="connsiteX5" fmla="*/ 150384 w 855234"/>
              <a:gd name="connsiteY5" fmla="*/ 233363 h 963507"/>
              <a:gd name="connsiteX6" fmla="*/ 178959 w 855234"/>
              <a:gd name="connsiteY6" fmla="*/ 223838 h 963507"/>
              <a:gd name="connsiteX7" fmla="*/ 188484 w 855234"/>
              <a:gd name="connsiteY7" fmla="*/ 204788 h 963507"/>
              <a:gd name="connsiteX8" fmla="*/ 207534 w 855234"/>
              <a:gd name="connsiteY8" fmla="*/ 195263 h 963507"/>
              <a:gd name="connsiteX9" fmla="*/ 255159 w 855234"/>
              <a:gd name="connsiteY9" fmla="*/ 161925 h 963507"/>
              <a:gd name="connsiteX10" fmla="*/ 264684 w 855234"/>
              <a:gd name="connsiteY10" fmla="*/ 138113 h 963507"/>
              <a:gd name="connsiteX11" fmla="*/ 264684 w 855234"/>
              <a:gd name="connsiteY11" fmla="*/ 138113 h 963507"/>
              <a:gd name="connsiteX12" fmla="*/ 226584 w 855234"/>
              <a:gd name="connsiteY12" fmla="*/ 85725 h 963507"/>
              <a:gd name="connsiteX13" fmla="*/ 417084 w 855234"/>
              <a:gd name="connsiteY13" fmla="*/ 0 h 963507"/>
              <a:gd name="connsiteX14" fmla="*/ 855234 w 855234"/>
              <a:gd name="connsiteY14" fmla="*/ 566738 h 963507"/>
              <a:gd name="connsiteX15" fmla="*/ 626634 w 855234"/>
              <a:gd name="connsiteY15" fmla="*/ 742950 h 963507"/>
              <a:gd name="connsiteX16" fmla="*/ 555612 w 855234"/>
              <a:gd name="connsiteY16" fmla="*/ 790753 h 963507"/>
              <a:gd name="connsiteX17" fmla="*/ 484015 w 855234"/>
              <a:gd name="connsiteY17" fmla="*/ 857270 h 963507"/>
              <a:gd name="connsiteX18" fmla="*/ 365032 w 855234"/>
              <a:gd name="connsiteY18" fmla="*/ 963507 h 963507"/>
              <a:gd name="connsiteX19" fmla="*/ 134317 w 855234"/>
              <a:gd name="connsiteY19" fmla="*/ 766526 h 963507"/>
              <a:gd name="connsiteX20" fmla="*/ 0 w 855234"/>
              <a:gd name="connsiteY20" fmla="*/ 629461 h 963507"/>
              <a:gd name="connsiteX21" fmla="*/ 164671 w 855234"/>
              <a:gd name="connsiteY21" fmla="*/ 476250 h 963507"/>
              <a:gd name="connsiteX22" fmla="*/ 30433 w 855234"/>
              <a:gd name="connsiteY22" fmla="*/ 353078 h 963507"/>
              <a:gd name="connsiteX0" fmla="*/ 30433 w 855234"/>
              <a:gd name="connsiteY0" fmla="*/ 353078 h 963507"/>
              <a:gd name="connsiteX1" fmla="*/ 53197 w 855234"/>
              <a:gd name="connsiteY1" fmla="*/ 292370 h 963507"/>
              <a:gd name="connsiteX2" fmla="*/ 97996 w 855234"/>
              <a:gd name="connsiteY2" fmla="*/ 257175 h 963507"/>
              <a:gd name="connsiteX3" fmla="*/ 126571 w 855234"/>
              <a:gd name="connsiteY3" fmla="*/ 252413 h 963507"/>
              <a:gd name="connsiteX4" fmla="*/ 145621 w 855234"/>
              <a:gd name="connsiteY4" fmla="*/ 247650 h 963507"/>
              <a:gd name="connsiteX5" fmla="*/ 150384 w 855234"/>
              <a:gd name="connsiteY5" fmla="*/ 233363 h 963507"/>
              <a:gd name="connsiteX6" fmla="*/ 178959 w 855234"/>
              <a:gd name="connsiteY6" fmla="*/ 223838 h 963507"/>
              <a:gd name="connsiteX7" fmla="*/ 188484 w 855234"/>
              <a:gd name="connsiteY7" fmla="*/ 204788 h 963507"/>
              <a:gd name="connsiteX8" fmla="*/ 207534 w 855234"/>
              <a:gd name="connsiteY8" fmla="*/ 195263 h 963507"/>
              <a:gd name="connsiteX9" fmla="*/ 255159 w 855234"/>
              <a:gd name="connsiteY9" fmla="*/ 161925 h 963507"/>
              <a:gd name="connsiteX10" fmla="*/ 264684 w 855234"/>
              <a:gd name="connsiteY10" fmla="*/ 138113 h 963507"/>
              <a:gd name="connsiteX11" fmla="*/ 264684 w 855234"/>
              <a:gd name="connsiteY11" fmla="*/ 138113 h 963507"/>
              <a:gd name="connsiteX12" fmla="*/ 226584 w 855234"/>
              <a:gd name="connsiteY12" fmla="*/ 85725 h 963507"/>
              <a:gd name="connsiteX13" fmla="*/ 417084 w 855234"/>
              <a:gd name="connsiteY13" fmla="*/ 0 h 963507"/>
              <a:gd name="connsiteX14" fmla="*/ 855234 w 855234"/>
              <a:gd name="connsiteY14" fmla="*/ 566738 h 963507"/>
              <a:gd name="connsiteX15" fmla="*/ 626634 w 855234"/>
              <a:gd name="connsiteY15" fmla="*/ 742950 h 963507"/>
              <a:gd name="connsiteX16" fmla="*/ 555612 w 855234"/>
              <a:gd name="connsiteY16" fmla="*/ 790753 h 963507"/>
              <a:gd name="connsiteX17" fmla="*/ 484015 w 855234"/>
              <a:gd name="connsiteY17" fmla="*/ 857270 h 963507"/>
              <a:gd name="connsiteX18" fmla="*/ 365032 w 855234"/>
              <a:gd name="connsiteY18" fmla="*/ 963507 h 963507"/>
              <a:gd name="connsiteX19" fmla="*/ 134317 w 855234"/>
              <a:gd name="connsiteY19" fmla="*/ 766526 h 963507"/>
              <a:gd name="connsiteX20" fmla="*/ 0 w 855234"/>
              <a:gd name="connsiteY20" fmla="*/ 629461 h 963507"/>
              <a:gd name="connsiteX21" fmla="*/ 164671 w 855234"/>
              <a:gd name="connsiteY21" fmla="*/ 476250 h 963507"/>
              <a:gd name="connsiteX22" fmla="*/ 30433 w 855234"/>
              <a:gd name="connsiteY22" fmla="*/ 353078 h 963507"/>
              <a:gd name="connsiteX0" fmla="*/ 30433 w 855234"/>
              <a:gd name="connsiteY0" fmla="*/ 353078 h 963507"/>
              <a:gd name="connsiteX1" fmla="*/ 53197 w 855234"/>
              <a:gd name="connsiteY1" fmla="*/ 292370 h 963507"/>
              <a:gd name="connsiteX2" fmla="*/ 97996 w 855234"/>
              <a:gd name="connsiteY2" fmla="*/ 257175 h 963507"/>
              <a:gd name="connsiteX3" fmla="*/ 126571 w 855234"/>
              <a:gd name="connsiteY3" fmla="*/ 252413 h 963507"/>
              <a:gd name="connsiteX4" fmla="*/ 145621 w 855234"/>
              <a:gd name="connsiteY4" fmla="*/ 247650 h 963507"/>
              <a:gd name="connsiteX5" fmla="*/ 150384 w 855234"/>
              <a:gd name="connsiteY5" fmla="*/ 233363 h 963507"/>
              <a:gd name="connsiteX6" fmla="*/ 178959 w 855234"/>
              <a:gd name="connsiteY6" fmla="*/ 223838 h 963507"/>
              <a:gd name="connsiteX7" fmla="*/ 188484 w 855234"/>
              <a:gd name="connsiteY7" fmla="*/ 204788 h 963507"/>
              <a:gd name="connsiteX8" fmla="*/ 207534 w 855234"/>
              <a:gd name="connsiteY8" fmla="*/ 195263 h 963507"/>
              <a:gd name="connsiteX9" fmla="*/ 255159 w 855234"/>
              <a:gd name="connsiteY9" fmla="*/ 161925 h 963507"/>
              <a:gd name="connsiteX10" fmla="*/ 264684 w 855234"/>
              <a:gd name="connsiteY10" fmla="*/ 138113 h 963507"/>
              <a:gd name="connsiteX11" fmla="*/ 264684 w 855234"/>
              <a:gd name="connsiteY11" fmla="*/ 138113 h 963507"/>
              <a:gd name="connsiteX12" fmla="*/ 177259 w 855234"/>
              <a:gd name="connsiteY12" fmla="*/ 36401 h 963507"/>
              <a:gd name="connsiteX13" fmla="*/ 417084 w 855234"/>
              <a:gd name="connsiteY13" fmla="*/ 0 h 963507"/>
              <a:gd name="connsiteX14" fmla="*/ 855234 w 855234"/>
              <a:gd name="connsiteY14" fmla="*/ 566738 h 963507"/>
              <a:gd name="connsiteX15" fmla="*/ 626634 w 855234"/>
              <a:gd name="connsiteY15" fmla="*/ 742950 h 963507"/>
              <a:gd name="connsiteX16" fmla="*/ 555612 w 855234"/>
              <a:gd name="connsiteY16" fmla="*/ 790753 h 963507"/>
              <a:gd name="connsiteX17" fmla="*/ 484015 w 855234"/>
              <a:gd name="connsiteY17" fmla="*/ 857270 h 963507"/>
              <a:gd name="connsiteX18" fmla="*/ 365032 w 855234"/>
              <a:gd name="connsiteY18" fmla="*/ 963507 h 963507"/>
              <a:gd name="connsiteX19" fmla="*/ 134317 w 855234"/>
              <a:gd name="connsiteY19" fmla="*/ 766526 h 963507"/>
              <a:gd name="connsiteX20" fmla="*/ 0 w 855234"/>
              <a:gd name="connsiteY20" fmla="*/ 629461 h 963507"/>
              <a:gd name="connsiteX21" fmla="*/ 164671 w 855234"/>
              <a:gd name="connsiteY21" fmla="*/ 476250 h 963507"/>
              <a:gd name="connsiteX22" fmla="*/ 30433 w 855234"/>
              <a:gd name="connsiteY22" fmla="*/ 353078 h 963507"/>
              <a:gd name="connsiteX0" fmla="*/ 30433 w 855234"/>
              <a:gd name="connsiteY0" fmla="*/ 425168 h 1035597"/>
              <a:gd name="connsiteX1" fmla="*/ 53197 w 855234"/>
              <a:gd name="connsiteY1" fmla="*/ 364460 h 1035597"/>
              <a:gd name="connsiteX2" fmla="*/ 97996 w 855234"/>
              <a:gd name="connsiteY2" fmla="*/ 329265 h 1035597"/>
              <a:gd name="connsiteX3" fmla="*/ 126571 w 855234"/>
              <a:gd name="connsiteY3" fmla="*/ 324503 h 1035597"/>
              <a:gd name="connsiteX4" fmla="*/ 145621 w 855234"/>
              <a:gd name="connsiteY4" fmla="*/ 319740 h 1035597"/>
              <a:gd name="connsiteX5" fmla="*/ 150384 w 855234"/>
              <a:gd name="connsiteY5" fmla="*/ 305453 h 1035597"/>
              <a:gd name="connsiteX6" fmla="*/ 178959 w 855234"/>
              <a:gd name="connsiteY6" fmla="*/ 295928 h 1035597"/>
              <a:gd name="connsiteX7" fmla="*/ 188484 w 855234"/>
              <a:gd name="connsiteY7" fmla="*/ 276878 h 1035597"/>
              <a:gd name="connsiteX8" fmla="*/ 207534 w 855234"/>
              <a:gd name="connsiteY8" fmla="*/ 267353 h 1035597"/>
              <a:gd name="connsiteX9" fmla="*/ 255159 w 855234"/>
              <a:gd name="connsiteY9" fmla="*/ 234015 h 1035597"/>
              <a:gd name="connsiteX10" fmla="*/ 264684 w 855234"/>
              <a:gd name="connsiteY10" fmla="*/ 210203 h 1035597"/>
              <a:gd name="connsiteX11" fmla="*/ 264684 w 855234"/>
              <a:gd name="connsiteY11" fmla="*/ 210203 h 1035597"/>
              <a:gd name="connsiteX12" fmla="*/ 177259 w 855234"/>
              <a:gd name="connsiteY12" fmla="*/ 108491 h 1035597"/>
              <a:gd name="connsiteX13" fmla="*/ 367760 w 855234"/>
              <a:gd name="connsiteY13" fmla="*/ 0 h 1035597"/>
              <a:gd name="connsiteX14" fmla="*/ 855234 w 855234"/>
              <a:gd name="connsiteY14" fmla="*/ 638828 h 1035597"/>
              <a:gd name="connsiteX15" fmla="*/ 626634 w 855234"/>
              <a:gd name="connsiteY15" fmla="*/ 815040 h 1035597"/>
              <a:gd name="connsiteX16" fmla="*/ 555612 w 855234"/>
              <a:gd name="connsiteY16" fmla="*/ 862843 h 1035597"/>
              <a:gd name="connsiteX17" fmla="*/ 484015 w 855234"/>
              <a:gd name="connsiteY17" fmla="*/ 929360 h 1035597"/>
              <a:gd name="connsiteX18" fmla="*/ 365032 w 855234"/>
              <a:gd name="connsiteY18" fmla="*/ 1035597 h 1035597"/>
              <a:gd name="connsiteX19" fmla="*/ 134317 w 855234"/>
              <a:gd name="connsiteY19" fmla="*/ 838616 h 1035597"/>
              <a:gd name="connsiteX20" fmla="*/ 0 w 855234"/>
              <a:gd name="connsiteY20" fmla="*/ 701551 h 1035597"/>
              <a:gd name="connsiteX21" fmla="*/ 164671 w 855234"/>
              <a:gd name="connsiteY21" fmla="*/ 548340 h 1035597"/>
              <a:gd name="connsiteX22" fmla="*/ 30433 w 855234"/>
              <a:gd name="connsiteY22" fmla="*/ 425168 h 1035597"/>
              <a:gd name="connsiteX0" fmla="*/ 30433 w 855234"/>
              <a:gd name="connsiteY0" fmla="*/ 425168 h 1035597"/>
              <a:gd name="connsiteX1" fmla="*/ 53197 w 855234"/>
              <a:gd name="connsiteY1" fmla="*/ 364460 h 1035597"/>
              <a:gd name="connsiteX2" fmla="*/ 97996 w 855234"/>
              <a:gd name="connsiteY2" fmla="*/ 329265 h 1035597"/>
              <a:gd name="connsiteX3" fmla="*/ 126571 w 855234"/>
              <a:gd name="connsiteY3" fmla="*/ 324503 h 1035597"/>
              <a:gd name="connsiteX4" fmla="*/ 145621 w 855234"/>
              <a:gd name="connsiteY4" fmla="*/ 319740 h 1035597"/>
              <a:gd name="connsiteX5" fmla="*/ 150384 w 855234"/>
              <a:gd name="connsiteY5" fmla="*/ 305453 h 1035597"/>
              <a:gd name="connsiteX6" fmla="*/ 178959 w 855234"/>
              <a:gd name="connsiteY6" fmla="*/ 295928 h 1035597"/>
              <a:gd name="connsiteX7" fmla="*/ 188484 w 855234"/>
              <a:gd name="connsiteY7" fmla="*/ 276878 h 1035597"/>
              <a:gd name="connsiteX8" fmla="*/ 207534 w 855234"/>
              <a:gd name="connsiteY8" fmla="*/ 267353 h 1035597"/>
              <a:gd name="connsiteX9" fmla="*/ 255159 w 855234"/>
              <a:gd name="connsiteY9" fmla="*/ 234015 h 1035597"/>
              <a:gd name="connsiteX10" fmla="*/ 264684 w 855234"/>
              <a:gd name="connsiteY10" fmla="*/ 210203 h 1035597"/>
              <a:gd name="connsiteX11" fmla="*/ 264684 w 855234"/>
              <a:gd name="connsiteY11" fmla="*/ 210203 h 1035597"/>
              <a:gd name="connsiteX12" fmla="*/ 120346 w 855234"/>
              <a:gd name="connsiteY12" fmla="*/ 6048 h 1035597"/>
              <a:gd name="connsiteX13" fmla="*/ 367760 w 855234"/>
              <a:gd name="connsiteY13" fmla="*/ 0 h 1035597"/>
              <a:gd name="connsiteX14" fmla="*/ 855234 w 855234"/>
              <a:gd name="connsiteY14" fmla="*/ 638828 h 1035597"/>
              <a:gd name="connsiteX15" fmla="*/ 626634 w 855234"/>
              <a:gd name="connsiteY15" fmla="*/ 815040 h 1035597"/>
              <a:gd name="connsiteX16" fmla="*/ 555612 w 855234"/>
              <a:gd name="connsiteY16" fmla="*/ 862843 h 1035597"/>
              <a:gd name="connsiteX17" fmla="*/ 484015 w 855234"/>
              <a:gd name="connsiteY17" fmla="*/ 929360 h 1035597"/>
              <a:gd name="connsiteX18" fmla="*/ 365032 w 855234"/>
              <a:gd name="connsiteY18" fmla="*/ 1035597 h 1035597"/>
              <a:gd name="connsiteX19" fmla="*/ 134317 w 855234"/>
              <a:gd name="connsiteY19" fmla="*/ 838616 h 1035597"/>
              <a:gd name="connsiteX20" fmla="*/ 0 w 855234"/>
              <a:gd name="connsiteY20" fmla="*/ 701551 h 1035597"/>
              <a:gd name="connsiteX21" fmla="*/ 164671 w 855234"/>
              <a:gd name="connsiteY21" fmla="*/ 548340 h 1035597"/>
              <a:gd name="connsiteX22" fmla="*/ 30433 w 855234"/>
              <a:gd name="connsiteY22" fmla="*/ 425168 h 1035597"/>
              <a:gd name="connsiteX0" fmla="*/ 30433 w 855234"/>
              <a:gd name="connsiteY0" fmla="*/ 493463 h 1103892"/>
              <a:gd name="connsiteX1" fmla="*/ 53197 w 855234"/>
              <a:gd name="connsiteY1" fmla="*/ 432755 h 1103892"/>
              <a:gd name="connsiteX2" fmla="*/ 97996 w 855234"/>
              <a:gd name="connsiteY2" fmla="*/ 397560 h 1103892"/>
              <a:gd name="connsiteX3" fmla="*/ 126571 w 855234"/>
              <a:gd name="connsiteY3" fmla="*/ 392798 h 1103892"/>
              <a:gd name="connsiteX4" fmla="*/ 145621 w 855234"/>
              <a:gd name="connsiteY4" fmla="*/ 388035 h 1103892"/>
              <a:gd name="connsiteX5" fmla="*/ 150384 w 855234"/>
              <a:gd name="connsiteY5" fmla="*/ 373748 h 1103892"/>
              <a:gd name="connsiteX6" fmla="*/ 178959 w 855234"/>
              <a:gd name="connsiteY6" fmla="*/ 364223 h 1103892"/>
              <a:gd name="connsiteX7" fmla="*/ 188484 w 855234"/>
              <a:gd name="connsiteY7" fmla="*/ 345173 h 1103892"/>
              <a:gd name="connsiteX8" fmla="*/ 207534 w 855234"/>
              <a:gd name="connsiteY8" fmla="*/ 335648 h 1103892"/>
              <a:gd name="connsiteX9" fmla="*/ 255159 w 855234"/>
              <a:gd name="connsiteY9" fmla="*/ 302310 h 1103892"/>
              <a:gd name="connsiteX10" fmla="*/ 264684 w 855234"/>
              <a:gd name="connsiteY10" fmla="*/ 278498 h 1103892"/>
              <a:gd name="connsiteX11" fmla="*/ 264684 w 855234"/>
              <a:gd name="connsiteY11" fmla="*/ 278498 h 1103892"/>
              <a:gd name="connsiteX12" fmla="*/ 120346 w 855234"/>
              <a:gd name="connsiteY12" fmla="*/ 74343 h 1103892"/>
              <a:gd name="connsiteX13" fmla="*/ 288082 w 855234"/>
              <a:gd name="connsiteY13" fmla="*/ 0 h 1103892"/>
              <a:gd name="connsiteX14" fmla="*/ 855234 w 855234"/>
              <a:gd name="connsiteY14" fmla="*/ 707123 h 1103892"/>
              <a:gd name="connsiteX15" fmla="*/ 626634 w 855234"/>
              <a:gd name="connsiteY15" fmla="*/ 883335 h 1103892"/>
              <a:gd name="connsiteX16" fmla="*/ 555612 w 855234"/>
              <a:gd name="connsiteY16" fmla="*/ 931138 h 1103892"/>
              <a:gd name="connsiteX17" fmla="*/ 484015 w 855234"/>
              <a:gd name="connsiteY17" fmla="*/ 997655 h 1103892"/>
              <a:gd name="connsiteX18" fmla="*/ 365032 w 855234"/>
              <a:gd name="connsiteY18" fmla="*/ 1103892 h 1103892"/>
              <a:gd name="connsiteX19" fmla="*/ 134317 w 855234"/>
              <a:gd name="connsiteY19" fmla="*/ 906911 h 1103892"/>
              <a:gd name="connsiteX20" fmla="*/ 0 w 855234"/>
              <a:gd name="connsiteY20" fmla="*/ 769846 h 1103892"/>
              <a:gd name="connsiteX21" fmla="*/ 164671 w 855234"/>
              <a:gd name="connsiteY21" fmla="*/ 616635 h 1103892"/>
              <a:gd name="connsiteX22" fmla="*/ 30433 w 855234"/>
              <a:gd name="connsiteY22" fmla="*/ 493463 h 1103892"/>
              <a:gd name="connsiteX0" fmla="*/ 30433 w 866617"/>
              <a:gd name="connsiteY0" fmla="*/ 493463 h 1103892"/>
              <a:gd name="connsiteX1" fmla="*/ 53197 w 866617"/>
              <a:gd name="connsiteY1" fmla="*/ 432755 h 1103892"/>
              <a:gd name="connsiteX2" fmla="*/ 97996 w 866617"/>
              <a:gd name="connsiteY2" fmla="*/ 397560 h 1103892"/>
              <a:gd name="connsiteX3" fmla="*/ 126571 w 866617"/>
              <a:gd name="connsiteY3" fmla="*/ 392798 h 1103892"/>
              <a:gd name="connsiteX4" fmla="*/ 145621 w 866617"/>
              <a:gd name="connsiteY4" fmla="*/ 388035 h 1103892"/>
              <a:gd name="connsiteX5" fmla="*/ 150384 w 866617"/>
              <a:gd name="connsiteY5" fmla="*/ 373748 h 1103892"/>
              <a:gd name="connsiteX6" fmla="*/ 178959 w 866617"/>
              <a:gd name="connsiteY6" fmla="*/ 364223 h 1103892"/>
              <a:gd name="connsiteX7" fmla="*/ 188484 w 866617"/>
              <a:gd name="connsiteY7" fmla="*/ 345173 h 1103892"/>
              <a:gd name="connsiteX8" fmla="*/ 207534 w 866617"/>
              <a:gd name="connsiteY8" fmla="*/ 335648 h 1103892"/>
              <a:gd name="connsiteX9" fmla="*/ 255159 w 866617"/>
              <a:gd name="connsiteY9" fmla="*/ 302310 h 1103892"/>
              <a:gd name="connsiteX10" fmla="*/ 264684 w 866617"/>
              <a:gd name="connsiteY10" fmla="*/ 278498 h 1103892"/>
              <a:gd name="connsiteX11" fmla="*/ 264684 w 866617"/>
              <a:gd name="connsiteY11" fmla="*/ 278498 h 1103892"/>
              <a:gd name="connsiteX12" fmla="*/ 120346 w 866617"/>
              <a:gd name="connsiteY12" fmla="*/ 74343 h 1103892"/>
              <a:gd name="connsiteX13" fmla="*/ 288082 w 866617"/>
              <a:gd name="connsiteY13" fmla="*/ 0 h 1103892"/>
              <a:gd name="connsiteX14" fmla="*/ 866617 w 866617"/>
              <a:gd name="connsiteY14" fmla="*/ 703328 h 1103892"/>
              <a:gd name="connsiteX15" fmla="*/ 626634 w 866617"/>
              <a:gd name="connsiteY15" fmla="*/ 883335 h 1103892"/>
              <a:gd name="connsiteX16" fmla="*/ 555612 w 866617"/>
              <a:gd name="connsiteY16" fmla="*/ 931138 h 1103892"/>
              <a:gd name="connsiteX17" fmla="*/ 484015 w 866617"/>
              <a:gd name="connsiteY17" fmla="*/ 997655 h 1103892"/>
              <a:gd name="connsiteX18" fmla="*/ 365032 w 866617"/>
              <a:gd name="connsiteY18" fmla="*/ 1103892 h 1103892"/>
              <a:gd name="connsiteX19" fmla="*/ 134317 w 866617"/>
              <a:gd name="connsiteY19" fmla="*/ 906911 h 1103892"/>
              <a:gd name="connsiteX20" fmla="*/ 0 w 866617"/>
              <a:gd name="connsiteY20" fmla="*/ 769846 h 1103892"/>
              <a:gd name="connsiteX21" fmla="*/ 164671 w 866617"/>
              <a:gd name="connsiteY21" fmla="*/ 616635 h 1103892"/>
              <a:gd name="connsiteX22" fmla="*/ 30433 w 866617"/>
              <a:gd name="connsiteY22" fmla="*/ 493463 h 1103892"/>
              <a:gd name="connsiteX0" fmla="*/ 30433 w 866617"/>
              <a:gd name="connsiteY0" fmla="*/ 508640 h 1119069"/>
              <a:gd name="connsiteX1" fmla="*/ 53197 w 866617"/>
              <a:gd name="connsiteY1" fmla="*/ 447932 h 1119069"/>
              <a:gd name="connsiteX2" fmla="*/ 97996 w 866617"/>
              <a:gd name="connsiteY2" fmla="*/ 412737 h 1119069"/>
              <a:gd name="connsiteX3" fmla="*/ 126571 w 866617"/>
              <a:gd name="connsiteY3" fmla="*/ 407975 h 1119069"/>
              <a:gd name="connsiteX4" fmla="*/ 145621 w 866617"/>
              <a:gd name="connsiteY4" fmla="*/ 403212 h 1119069"/>
              <a:gd name="connsiteX5" fmla="*/ 150384 w 866617"/>
              <a:gd name="connsiteY5" fmla="*/ 388925 h 1119069"/>
              <a:gd name="connsiteX6" fmla="*/ 178959 w 866617"/>
              <a:gd name="connsiteY6" fmla="*/ 379400 h 1119069"/>
              <a:gd name="connsiteX7" fmla="*/ 188484 w 866617"/>
              <a:gd name="connsiteY7" fmla="*/ 360350 h 1119069"/>
              <a:gd name="connsiteX8" fmla="*/ 207534 w 866617"/>
              <a:gd name="connsiteY8" fmla="*/ 350825 h 1119069"/>
              <a:gd name="connsiteX9" fmla="*/ 255159 w 866617"/>
              <a:gd name="connsiteY9" fmla="*/ 317487 h 1119069"/>
              <a:gd name="connsiteX10" fmla="*/ 264684 w 866617"/>
              <a:gd name="connsiteY10" fmla="*/ 293675 h 1119069"/>
              <a:gd name="connsiteX11" fmla="*/ 264684 w 866617"/>
              <a:gd name="connsiteY11" fmla="*/ 293675 h 1119069"/>
              <a:gd name="connsiteX12" fmla="*/ 120346 w 866617"/>
              <a:gd name="connsiteY12" fmla="*/ 89520 h 1119069"/>
              <a:gd name="connsiteX13" fmla="*/ 295670 w 866617"/>
              <a:gd name="connsiteY13" fmla="*/ 0 h 1119069"/>
              <a:gd name="connsiteX14" fmla="*/ 866617 w 866617"/>
              <a:gd name="connsiteY14" fmla="*/ 718505 h 1119069"/>
              <a:gd name="connsiteX15" fmla="*/ 626634 w 866617"/>
              <a:gd name="connsiteY15" fmla="*/ 898512 h 1119069"/>
              <a:gd name="connsiteX16" fmla="*/ 555612 w 866617"/>
              <a:gd name="connsiteY16" fmla="*/ 946315 h 1119069"/>
              <a:gd name="connsiteX17" fmla="*/ 484015 w 866617"/>
              <a:gd name="connsiteY17" fmla="*/ 1012832 h 1119069"/>
              <a:gd name="connsiteX18" fmla="*/ 365032 w 866617"/>
              <a:gd name="connsiteY18" fmla="*/ 1119069 h 1119069"/>
              <a:gd name="connsiteX19" fmla="*/ 134317 w 866617"/>
              <a:gd name="connsiteY19" fmla="*/ 922088 h 1119069"/>
              <a:gd name="connsiteX20" fmla="*/ 0 w 866617"/>
              <a:gd name="connsiteY20" fmla="*/ 785023 h 1119069"/>
              <a:gd name="connsiteX21" fmla="*/ 164671 w 866617"/>
              <a:gd name="connsiteY21" fmla="*/ 631812 h 1119069"/>
              <a:gd name="connsiteX22" fmla="*/ 30433 w 866617"/>
              <a:gd name="connsiteY22" fmla="*/ 508640 h 1119069"/>
              <a:gd name="connsiteX0" fmla="*/ 30433 w 866617"/>
              <a:gd name="connsiteY0" fmla="*/ 508640 h 1119069"/>
              <a:gd name="connsiteX1" fmla="*/ 53197 w 866617"/>
              <a:gd name="connsiteY1" fmla="*/ 447932 h 1119069"/>
              <a:gd name="connsiteX2" fmla="*/ 97996 w 866617"/>
              <a:gd name="connsiteY2" fmla="*/ 412737 h 1119069"/>
              <a:gd name="connsiteX3" fmla="*/ 126571 w 866617"/>
              <a:gd name="connsiteY3" fmla="*/ 407975 h 1119069"/>
              <a:gd name="connsiteX4" fmla="*/ 145621 w 866617"/>
              <a:gd name="connsiteY4" fmla="*/ 403212 h 1119069"/>
              <a:gd name="connsiteX5" fmla="*/ 150384 w 866617"/>
              <a:gd name="connsiteY5" fmla="*/ 388925 h 1119069"/>
              <a:gd name="connsiteX6" fmla="*/ 178959 w 866617"/>
              <a:gd name="connsiteY6" fmla="*/ 379400 h 1119069"/>
              <a:gd name="connsiteX7" fmla="*/ 188484 w 866617"/>
              <a:gd name="connsiteY7" fmla="*/ 360350 h 1119069"/>
              <a:gd name="connsiteX8" fmla="*/ 207534 w 866617"/>
              <a:gd name="connsiteY8" fmla="*/ 350825 h 1119069"/>
              <a:gd name="connsiteX9" fmla="*/ 255159 w 866617"/>
              <a:gd name="connsiteY9" fmla="*/ 317487 h 1119069"/>
              <a:gd name="connsiteX10" fmla="*/ 264684 w 866617"/>
              <a:gd name="connsiteY10" fmla="*/ 293675 h 1119069"/>
              <a:gd name="connsiteX11" fmla="*/ 264684 w 866617"/>
              <a:gd name="connsiteY11" fmla="*/ 293675 h 1119069"/>
              <a:gd name="connsiteX12" fmla="*/ 120346 w 866617"/>
              <a:gd name="connsiteY12" fmla="*/ 89520 h 1119069"/>
              <a:gd name="connsiteX13" fmla="*/ 295670 w 866617"/>
              <a:gd name="connsiteY13" fmla="*/ 0 h 1119069"/>
              <a:gd name="connsiteX14" fmla="*/ 866617 w 866617"/>
              <a:gd name="connsiteY14" fmla="*/ 718505 h 1119069"/>
              <a:gd name="connsiteX15" fmla="*/ 626634 w 866617"/>
              <a:gd name="connsiteY15" fmla="*/ 898512 h 1119069"/>
              <a:gd name="connsiteX16" fmla="*/ 555612 w 866617"/>
              <a:gd name="connsiteY16" fmla="*/ 946315 h 1119069"/>
              <a:gd name="connsiteX17" fmla="*/ 484015 w 866617"/>
              <a:gd name="connsiteY17" fmla="*/ 1012832 h 1119069"/>
              <a:gd name="connsiteX18" fmla="*/ 365032 w 866617"/>
              <a:gd name="connsiteY18" fmla="*/ 1119069 h 1119069"/>
              <a:gd name="connsiteX19" fmla="*/ 134317 w 866617"/>
              <a:gd name="connsiteY19" fmla="*/ 922088 h 1119069"/>
              <a:gd name="connsiteX20" fmla="*/ 0 w 866617"/>
              <a:gd name="connsiteY20" fmla="*/ 785023 h 1119069"/>
              <a:gd name="connsiteX21" fmla="*/ 141905 w 866617"/>
              <a:gd name="connsiteY21" fmla="*/ 628018 h 1119069"/>
              <a:gd name="connsiteX22" fmla="*/ 30433 w 866617"/>
              <a:gd name="connsiteY22" fmla="*/ 508640 h 1119069"/>
              <a:gd name="connsiteX0" fmla="*/ 60786 w 896970"/>
              <a:gd name="connsiteY0" fmla="*/ 508640 h 1119069"/>
              <a:gd name="connsiteX1" fmla="*/ 83550 w 896970"/>
              <a:gd name="connsiteY1" fmla="*/ 447932 h 1119069"/>
              <a:gd name="connsiteX2" fmla="*/ 128349 w 896970"/>
              <a:gd name="connsiteY2" fmla="*/ 412737 h 1119069"/>
              <a:gd name="connsiteX3" fmla="*/ 156924 w 896970"/>
              <a:gd name="connsiteY3" fmla="*/ 407975 h 1119069"/>
              <a:gd name="connsiteX4" fmla="*/ 175974 w 896970"/>
              <a:gd name="connsiteY4" fmla="*/ 403212 h 1119069"/>
              <a:gd name="connsiteX5" fmla="*/ 180737 w 896970"/>
              <a:gd name="connsiteY5" fmla="*/ 388925 h 1119069"/>
              <a:gd name="connsiteX6" fmla="*/ 209312 w 896970"/>
              <a:gd name="connsiteY6" fmla="*/ 379400 h 1119069"/>
              <a:gd name="connsiteX7" fmla="*/ 218837 w 896970"/>
              <a:gd name="connsiteY7" fmla="*/ 360350 h 1119069"/>
              <a:gd name="connsiteX8" fmla="*/ 237887 w 896970"/>
              <a:gd name="connsiteY8" fmla="*/ 350825 h 1119069"/>
              <a:gd name="connsiteX9" fmla="*/ 285512 w 896970"/>
              <a:gd name="connsiteY9" fmla="*/ 317487 h 1119069"/>
              <a:gd name="connsiteX10" fmla="*/ 295037 w 896970"/>
              <a:gd name="connsiteY10" fmla="*/ 293675 h 1119069"/>
              <a:gd name="connsiteX11" fmla="*/ 295037 w 896970"/>
              <a:gd name="connsiteY11" fmla="*/ 293675 h 1119069"/>
              <a:gd name="connsiteX12" fmla="*/ 150699 w 896970"/>
              <a:gd name="connsiteY12" fmla="*/ 89520 h 1119069"/>
              <a:gd name="connsiteX13" fmla="*/ 326023 w 896970"/>
              <a:gd name="connsiteY13" fmla="*/ 0 h 1119069"/>
              <a:gd name="connsiteX14" fmla="*/ 896970 w 896970"/>
              <a:gd name="connsiteY14" fmla="*/ 718505 h 1119069"/>
              <a:gd name="connsiteX15" fmla="*/ 656987 w 896970"/>
              <a:gd name="connsiteY15" fmla="*/ 898512 h 1119069"/>
              <a:gd name="connsiteX16" fmla="*/ 585965 w 896970"/>
              <a:gd name="connsiteY16" fmla="*/ 946315 h 1119069"/>
              <a:gd name="connsiteX17" fmla="*/ 514368 w 896970"/>
              <a:gd name="connsiteY17" fmla="*/ 1012832 h 1119069"/>
              <a:gd name="connsiteX18" fmla="*/ 395385 w 896970"/>
              <a:gd name="connsiteY18" fmla="*/ 1119069 h 1119069"/>
              <a:gd name="connsiteX19" fmla="*/ 164670 w 896970"/>
              <a:gd name="connsiteY19" fmla="*/ 922088 h 1119069"/>
              <a:gd name="connsiteX20" fmla="*/ 0 w 896970"/>
              <a:gd name="connsiteY20" fmla="*/ 762258 h 1119069"/>
              <a:gd name="connsiteX21" fmla="*/ 172258 w 896970"/>
              <a:gd name="connsiteY21" fmla="*/ 628018 h 1119069"/>
              <a:gd name="connsiteX22" fmla="*/ 60786 w 896970"/>
              <a:gd name="connsiteY22" fmla="*/ 508640 h 1119069"/>
              <a:gd name="connsiteX0" fmla="*/ 60786 w 896970"/>
              <a:gd name="connsiteY0" fmla="*/ 508640 h 1119069"/>
              <a:gd name="connsiteX1" fmla="*/ 83550 w 896970"/>
              <a:gd name="connsiteY1" fmla="*/ 447932 h 1119069"/>
              <a:gd name="connsiteX2" fmla="*/ 128349 w 896970"/>
              <a:gd name="connsiteY2" fmla="*/ 412737 h 1119069"/>
              <a:gd name="connsiteX3" fmla="*/ 156924 w 896970"/>
              <a:gd name="connsiteY3" fmla="*/ 407975 h 1119069"/>
              <a:gd name="connsiteX4" fmla="*/ 175974 w 896970"/>
              <a:gd name="connsiteY4" fmla="*/ 403212 h 1119069"/>
              <a:gd name="connsiteX5" fmla="*/ 180737 w 896970"/>
              <a:gd name="connsiteY5" fmla="*/ 388925 h 1119069"/>
              <a:gd name="connsiteX6" fmla="*/ 209312 w 896970"/>
              <a:gd name="connsiteY6" fmla="*/ 379400 h 1119069"/>
              <a:gd name="connsiteX7" fmla="*/ 218837 w 896970"/>
              <a:gd name="connsiteY7" fmla="*/ 360350 h 1119069"/>
              <a:gd name="connsiteX8" fmla="*/ 237887 w 896970"/>
              <a:gd name="connsiteY8" fmla="*/ 350825 h 1119069"/>
              <a:gd name="connsiteX9" fmla="*/ 285512 w 896970"/>
              <a:gd name="connsiteY9" fmla="*/ 317487 h 1119069"/>
              <a:gd name="connsiteX10" fmla="*/ 295037 w 896970"/>
              <a:gd name="connsiteY10" fmla="*/ 293675 h 1119069"/>
              <a:gd name="connsiteX11" fmla="*/ 295037 w 896970"/>
              <a:gd name="connsiteY11" fmla="*/ 293675 h 1119069"/>
              <a:gd name="connsiteX12" fmla="*/ 150699 w 896970"/>
              <a:gd name="connsiteY12" fmla="*/ 89520 h 1119069"/>
              <a:gd name="connsiteX13" fmla="*/ 326023 w 896970"/>
              <a:gd name="connsiteY13" fmla="*/ 0 h 1119069"/>
              <a:gd name="connsiteX14" fmla="*/ 896970 w 896970"/>
              <a:gd name="connsiteY14" fmla="*/ 718505 h 1119069"/>
              <a:gd name="connsiteX15" fmla="*/ 656987 w 896970"/>
              <a:gd name="connsiteY15" fmla="*/ 898512 h 1119069"/>
              <a:gd name="connsiteX16" fmla="*/ 585965 w 896970"/>
              <a:gd name="connsiteY16" fmla="*/ 946315 h 1119069"/>
              <a:gd name="connsiteX17" fmla="*/ 514368 w 896970"/>
              <a:gd name="connsiteY17" fmla="*/ 1012832 h 1119069"/>
              <a:gd name="connsiteX18" fmla="*/ 395385 w 896970"/>
              <a:gd name="connsiteY18" fmla="*/ 1119069 h 1119069"/>
              <a:gd name="connsiteX19" fmla="*/ 164670 w 896970"/>
              <a:gd name="connsiteY19" fmla="*/ 922088 h 1119069"/>
              <a:gd name="connsiteX20" fmla="*/ 0 w 896970"/>
              <a:gd name="connsiteY20" fmla="*/ 762258 h 1119069"/>
              <a:gd name="connsiteX21" fmla="*/ 172258 w 896970"/>
              <a:gd name="connsiteY21" fmla="*/ 628018 h 1119069"/>
              <a:gd name="connsiteX22" fmla="*/ 60786 w 896970"/>
              <a:gd name="connsiteY22" fmla="*/ 508640 h 1119069"/>
              <a:gd name="connsiteX0" fmla="*/ 60786 w 896970"/>
              <a:gd name="connsiteY0" fmla="*/ 508640 h 1119069"/>
              <a:gd name="connsiteX1" fmla="*/ 83550 w 896970"/>
              <a:gd name="connsiteY1" fmla="*/ 447932 h 1119069"/>
              <a:gd name="connsiteX2" fmla="*/ 128349 w 896970"/>
              <a:gd name="connsiteY2" fmla="*/ 412737 h 1119069"/>
              <a:gd name="connsiteX3" fmla="*/ 156924 w 896970"/>
              <a:gd name="connsiteY3" fmla="*/ 407975 h 1119069"/>
              <a:gd name="connsiteX4" fmla="*/ 175974 w 896970"/>
              <a:gd name="connsiteY4" fmla="*/ 403212 h 1119069"/>
              <a:gd name="connsiteX5" fmla="*/ 180737 w 896970"/>
              <a:gd name="connsiteY5" fmla="*/ 388925 h 1119069"/>
              <a:gd name="connsiteX6" fmla="*/ 209312 w 896970"/>
              <a:gd name="connsiteY6" fmla="*/ 379400 h 1119069"/>
              <a:gd name="connsiteX7" fmla="*/ 218837 w 896970"/>
              <a:gd name="connsiteY7" fmla="*/ 360350 h 1119069"/>
              <a:gd name="connsiteX8" fmla="*/ 237887 w 896970"/>
              <a:gd name="connsiteY8" fmla="*/ 350825 h 1119069"/>
              <a:gd name="connsiteX9" fmla="*/ 285512 w 896970"/>
              <a:gd name="connsiteY9" fmla="*/ 317487 h 1119069"/>
              <a:gd name="connsiteX10" fmla="*/ 295037 w 896970"/>
              <a:gd name="connsiteY10" fmla="*/ 293675 h 1119069"/>
              <a:gd name="connsiteX11" fmla="*/ 295037 w 896970"/>
              <a:gd name="connsiteY11" fmla="*/ 293675 h 1119069"/>
              <a:gd name="connsiteX12" fmla="*/ 150699 w 896970"/>
              <a:gd name="connsiteY12" fmla="*/ 89520 h 1119069"/>
              <a:gd name="connsiteX13" fmla="*/ 326023 w 896970"/>
              <a:gd name="connsiteY13" fmla="*/ 0 h 1119069"/>
              <a:gd name="connsiteX14" fmla="*/ 896970 w 896970"/>
              <a:gd name="connsiteY14" fmla="*/ 718505 h 1119069"/>
              <a:gd name="connsiteX15" fmla="*/ 656987 w 896970"/>
              <a:gd name="connsiteY15" fmla="*/ 898512 h 1119069"/>
              <a:gd name="connsiteX16" fmla="*/ 585965 w 896970"/>
              <a:gd name="connsiteY16" fmla="*/ 946315 h 1119069"/>
              <a:gd name="connsiteX17" fmla="*/ 514368 w 896970"/>
              <a:gd name="connsiteY17" fmla="*/ 1012832 h 1119069"/>
              <a:gd name="connsiteX18" fmla="*/ 395385 w 896970"/>
              <a:gd name="connsiteY18" fmla="*/ 1119069 h 1119069"/>
              <a:gd name="connsiteX19" fmla="*/ 164670 w 896970"/>
              <a:gd name="connsiteY19" fmla="*/ 922088 h 1119069"/>
              <a:gd name="connsiteX20" fmla="*/ 0 w 896970"/>
              <a:gd name="connsiteY20" fmla="*/ 762258 h 1119069"/>
              <a:gd name="connsiteX21" fmla="*/ 168464 w 896970"/>
              <a:gd name="connsiteY21" fmla="*/ 628018 h 1119069"/>
              <a:gd name="connsiteX22" fmla="*/ 60786 w 896970"/>
              <a:gd name="connsiteY22" fmla="*/ 508640 h 1119069"/>
              <a:gd name="connsiteX0" fmla="*/ 60786 w 896970"/>
              <a:gd name="connsiteY0" fmla="*/ 508640 h 1119069"/>
              <a:gd name="connsiteX1" fmla="*/ 83550 w 896970"/>
              <a:gd name="connsiteY1" fmla="*/ 447932 h 1119069"/>
              <a:gd name="connsiteX2" fmla="*/ 128349 w 896970"/>
              <a:gd name="connsiteY2" fmla="*/ 412737 h 1119069"/>
              <a:gd name="connsiteX3" fmla="*/ 156924 w 896970"/>
              <a:gd name="connsiteY3" fmla="*/ 407975 h 1119069"/>
              <a:gd name="connsiteX4" fmla="*/ 175974 w 896970"/>
              <a:gd name="connsiteY4" fmla="*/ 403212 h 1119069"/>
              <a:gd name="connsiteX5" fmla="*/ 180737 w 896970"/>
              <a:gd name="connsiteY5" fmla="*/ 388925 h 1119069"/>
              <a:gd name="connsiteX6" fmla="*/ 209312 w 896970"/>
              <a:gd name="connsiteY6" fmla="*/ 379400 h 1119069"/>
              <a:gd name="connsiteX7" fmla="*/ 218837 w 896970"/>
              <a:gd name="connsiteY7" fmla="*/ 360350 h 1119069"/>
              <a:gd name="connsiteX8" fmla="*/ 237887 w 896970"/>
              <a:gd name="connsiteY8" fmla="*/ 350825 h 1119069"/>
              <a:gd name="connsiteX9" fmla="*/ 285512 w 896970"/>
              <a:gd name="connsiteY9" fmla="*/ 317487 h 1119069"/>
              <a:gd name="connsiteX10" fmla="*/ 295037 w 896970"/>
              <a:gd name="connsiteY10" fmla="*/ 293675 h 1119069"/>
              <a:gd name="connsiteX11" fmla="*/ 295037 w 896970"/>
              <a:gd name="connsiteY11" fmla="*/ 293675 h 1119069"/>
              <a:gd name="connsiteX12" fmla="*/ 150699 w 896970"/>
              <a:gd name="connsiteY12" fmla="*/ 89520 h 1119069"/>
              <a:gd name="connsiteX13" fmla="*/ 326023 w 896970"/>
              <a:gd name="connsiteY13" fmla="*/ 0 h 1119069"/>
              <a:gd name="connsiteX14" fmla="*/ 896970 w 896970"/>
              <a:gd name="connsiteY14" fmla="*/ 718505 h 1119069"/>
              <a:gd name="connsiteX15" fmla="*/ 656987 w 896970"/>
              <a:gd name="connsiteY15" fmla="*/ 898512 h 1119069"/>
              <a:gd name="connsiteX16" fmla="*/ 585965 w 896970"/>
              <a:gd name="connsiteY16" fmla="*/ 946315 h 1119069"/>
              <a:gd name="connsiteX17" fmla="*/ 514368 w 896970"/>
              <a:gd name="connsiteY17" fmla="*/ 1012832 h 1119069"/>
              <a:gd name="connsiteX18" fmla="*/ 395385 w 896970"/>
              <a:gd name="connsiteY18" fmla="*/ 1119069 h 1119069"/>
              <a:gd name="connsiteX19" fmla="*/ 164670 w 896970"/>
              <a:gd name="connsiteY19" fmla="*/ 922088 h 1119069"/>
              <a:gd name="connsiteX20" fmla="*/ 0 w 896970"/>
              <a:gd name="connsiteY20" fmla="*/ 762258 h 1119069"/>
              <a:gd name="connsiteX21" fmla="*/ 157081 w 896970"/>
              <a:gd name="connsiteY21" fmla="*/ 628018 h 1119069"/>
              <a:gd name="connsiteX22" fmla="*/ 60786 w 896970"/>
              <a:gd name="connsiteY22" fmla="*/ 508640 h 1119069"/>
              <a:gd name="connsiteX0" fmla="*/ 60786 w 896970"/>
              <a:gd name="connsiteY0" fmla="*/ 508640 h 1119069"/>
              <a:gd name="connsiteX1" fmla="*/ 83550 w 896970"/>
              <a:gd name="connsiteY1" fmla="*/ 447932 h 1119069"/>
              <a:gd name="connsiteX2" fmla="*/ 128349 w 896970"/>
              <a:gd name="connsiteY2" fmla="*/ 412737 h 1119069"/>
              <a:gd name="connsiteX3" fmla="*/ 156924 w 896970"/>
              <a:gd name="connsiteY3" fmla="*/ 407975 h 1119069"/>
              <a:gd name="connsiteX4" fmla="*/ 175974 w 896970"/>
              <a:gd name="connsiteY4" fmla="*/ 403212 h 1119069"/>
              <a:gd name="connsiteX5" fmla="*/ 180737 w 896970"/>
              <a:gd name="connsiteY5" fmla="*/ 388925 h 1119069"/>
              <a:gd name="connsiteX6" fmla="*/ 209312 w 896970"/>
              <a:gd name="connsiteY6" fmla="*/ 379400 h 1119069"/>
              <a:gd name="connsiteX7" fmla="*/ 218837 w 896970"/>
              <a:gd name="connsiteY7" fmla="*/ 360350 h 1119069"/>
              <a:gd name="connsiteX8" fmla="*/ 237887 w 896970"/>
              <a:gd name="connsiteY8" fmla="*/ 350825 h 1119069"/>
              <a:gd name="connsiteX9" fmla="*/ 285512 w 896970"/>
              <a:gd name="connsiteY9" fmla="*/ 317487 h 1119069"/>
              <a:gd name="connsiteX10" fmla="*/ 295037 w 896970"/>
              <a:gd name="connsiteY10" fmla="*/ 293675 h 1119069"/>
              <a:gd name="connsiteX11" fmla="*/ 295037 w 896970"/>
              <a:gd name="connsiteY11" fmla="*/ 293675 h 1119069"/>
              <a:gd name="connsiteX12" fmla="*/ 150699 w 896970"/>
              <a:gd name="connsiteY12" fmla="*/ 89520 h 1119069"/>
              <a:gd name="connsiteX13" fmla="*/ 326023 w 896970"/>
              <a:gd name="connsiteY13" fmla="*/ 0 h 1119069"/>
              <a:gd name="connsiteX14" fmla="*/ 896970 w 896970"/>
              <a:gd name="connsiteY14" fmla="*/ 718505 h 1119069"/>
              <a:gd name="connsiteX15" fmla="*/ 656987 w 896970"/>
              <a:gd name="connsiteY15" fmla="*/ 898512 h 1119069"/>
              <a:gd name="connsiteX16" fmla="*/ 585965 w 896970"/>
              <a:gd name="connsiteY16" fmla="*/ 946315 h 1119069"/>
              <a:gd name="connsiteX17" fmla="*/ 514368 w 896970"/>
              <a:gd name="connsiteY17" fmla="*/ 1012832 h 1119069"/>
              <a:gd name="connsiteX18" fmla="*/ 395385 w 896970"/>
              <a:gd name="connsiteY18" fmla="*/ 1119069 h 1119069"/>
              <a:gd name="connsiteX19" fmla="*/ 164670 w 896970"/>
              <a:gd name="connsiteY19" fmla="*/ 922088 h 1119069"/>
              <a:gd name="connsiteX20" fmla="*/ 0 w 896970"/>
              <a:gd name="connsiteY20" fmla="*/ 762258 h 1119069"/>
              <a:gd name="connsiteX21" fmla="*/ 157081 w 896970"/>
              <a:gd name="connsiteY21" fmla="*/ 628018 h 1119069"/>
              <a:gd name="connsiteX22" fmla="*/ 60786 w 896970"/>
              <a:gd name="connsiteY22" fmla="*/ 508640 h 111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96970" h="1119069">
                <a:moveTo>
                  <a:pt x="60786" y="508640"/>
                </a:moveTo>
                <a:lnTo>
                  <a:pt x="83550" y="447932"/>
                </a:lnTo>
                <a:cubicBezTo>
                  <a:pt x="94723" y="442346"/>
                  <a:pt x="116120" y="419397"/>
                  <a:pt x="128349" y="412737"/>
                </a:cubicBezTo>
                <a:cubicBezTo>
                  <a:pt x="140578" y="406077"/>
                  <a:pt x="147455" y="409869"/>
                  <a:pt x="156924" y="407975"/>
                </a:cubicBezTo>
                <a:cubicBezTo>
                  <a:pt x="163342" y="406691"/>
                  <a:pt x="169624" y="404800"/>
                  <a:pt x="175974" y="403212"/>
                </a:cubicBezTo>
                <a:cubicBezTo>
                  <a:pt x="177562" y="398450"/>
                  <a:pt x="176652" y="391843"/>
                  <a:pt x="180737" y="388925"/>
                </a:cubicBezTo>
                <a:cubicBezTo>
                  <a:pt x="188907" y="383089"/>
                  <a:pt x="209312" y="379400"/>
                  <a:pt x="209312" y="379400"/>
                </a:cubicBezTo>
                <a:cubicBezTo>
                  <a:pt x="212487" y="373050"/>
                  <a:pt x="213817" y="365370"/>
                  <a:pt x="218837" y="360350"/>
                </a:cubicBezTo>
                <a:cubicBezTo>
                  <a:pt x="223857" y="355330"/>
                  <a:pt x="231799" y="354478"/>
                  <a:pt x="237887" y="350825"/>
                </a:cubicBezTo>
                <a:cubicBezTo>
                  <a:pt x="257434" y="339097"/>
                  <a:pt x="268143" y="330514"/>
                  <a:pt x="285512" y="317487"/>
                </a:cubicBezTo>
                <a:cubicBezTo>
                  <a:pt x="295747" y="297017"/>
                  <a:pt x="295037" y="305537"/>
                  <a:pt x="295037" y="293675"/>
                </a:cubicBezTo>
                <a:lnTo>
                  <a:pt x="295037" y="293675"/>
                </a:lnTo>
                <a:cubicBezTo>
                  <a:pt x="260412" y="244211"/>
                  <a:pt x="169162" y="107987"/>
                  <a:pt x="150699" y="89520"/>
                </a:cubicBezTo>
                <a:lnTo>
                  <a:pt x="326023" y="0"/>
                </a:lnTo>
                <a:lnTo>
                  <a:pt x="896970" y="718505"/>
                </a:lnTo>
                <a:lnTo>
                  <a:pt x="656987" y="898512"/>
                </a:lnTo>
                <a:lnTo>
                  <a:pt x="585965" y="946315"/>
                </a:lnTo>
                <a:lnTo>
                  <a:pt x="514368" y="1012832"/>
                </a:lnTo>
                <a:lnTo>
                  <a:pt x="395385" y="1119069"/>
                </a:lnTo>
                <a:lnTo>
                  <a:pt x="164670" y="922088"/>
                </a:lnTo>
                <a:lnTo>
                  <a:pt x="0" y="762258"/>
                </a:lnTo>
                <a:lnTo>
                  <a:pt x="157081" y="628018"/>
                </a:lnTo>
                <a:lnTo>
                  <a:pt x="60786" y="50864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Arrow Connector 49"/>
          <p:cNvCxnSpPr/>
          <p:nvPr/>
        </p:nvCxnSpPr>
        <p:spPr>
          <a:xfrm flipV="1">
            <a:off x="4143256" y="3999735"/>
            <a:ext cx="1488329" cy="500175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5515489" y="4048910"/>
            <a:ext cx="130971" cy="965219"/>
          </a:xfrm>
          <a:prstGeom prst="straightConnector1">
            <a:avLst/>
          </a:prstGeom>
          <a:ln w="1905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 rot="19260889">
            <a:off x="5413808" y="5024777"/>
            <a:ext cx="233362" cy="184917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B0F0"/>
                </a:solidFill>
              </a:ln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816196" y="1293446"/>
            <a:ext cx="1662112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Bld 3400- Programs</a:t>
            </a:r>
          </a:p>
          <a:p>
            <a:r>
              <a:rPr lang="en-US" sz="1200" dirty="0" smtClean="0"/>
              <a:t>Horticulture, Viticulture</a:t>
            </a:r>
          </a:p>
          <a:p>
            <a:r>
              <a:rPr lang="en-US" sz="1200" dirty="0" smtClean="0"/>
              <a:t>Fire Safety/EMS</a:t>
            </a:r>
          </a:p>
          <a:p>
            <a:r>
              <a:rPr lang="en-US" sz="1200" dirty="0" smtClean="0"/>
              <a:t>Auto Tech, Welding</a:t>
            </a:r>
            <a:endParaRPr lang="en-US" sz="1200" dirty="0"/>
          </a:p>
        </p:txBody>
      </p:sp>
      <p:sp>
        <p:nvSpPr>
          <p:cNvPr id="57" name="TextBox 56"/>
          <p:cNvSpPr txBox="1"/>
          <p:nvPr/>
        </p:nvSpPr>
        <p:spPr>
          <a:xfrm>
            <a:off x="3723890" y="6407148"/>
            <a:ext cx="1364071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Temp Faculty Offices</a:t>
            </a:r>
            <a:endParaRPr lang="en-US" sz="1000" dirty="0"/>
          </a:p>
        </p:txBody>
      </p:sp>
      <p:sp>
        <p:nvSpPr>
          <p:cNvPr id="58" name="TextBox 57"/>
          <p:cNvSpPr txBox="1"/>
          <p:nvPr/>
        </p:nvSpPr>
        <p:spPr>
          <a:xfrm>
            <a:off x="3519486" y="1801278"/>
            <a:ext cx="1543052" cy="101566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Bld 2100 Programs</a:t>
            </a:r>
          </a:p>
          <a:p>
            <a:r>
              <a:rPr lang="en-US" sz="1200" dirty="0" smtClean="0"/>
              <a:t>Integrated Learn </a:t>
            </a:r>
            <a:r>
              <a:rPr lang="en-US" sz="1200" dirty="0" err="1" smtClean="0"/>
              <a:t>Ctr</a:t>
            </a:r>
            <a:endParaRPr lang="en-US" sz="1200" dirty="0" smtClean="0"/>
          </a:p>
          <a:p>
            <a:r>
              <a:rPr lang="en-US" sz="1200" dirty="0" smtClean="0"/>
              <a:t>Math Lab</a:t>
            </a:r>
            <a:endParaRPr lang="en-US" sz="1200" dirty="0"/>
          </a:p>
          <a:p>
            <a:r>
              <a:rPr lang="en-US" sz="1200" dirty="0" smtClean="0"/>
              <a:t>Computer Lab, Class Faculty Offices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4025875" y="848095"/>
            <a:ext cx="3875921" cy="3257102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453824" y="3597170"/>
            <a:ext cx="1061111" cy="83099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Auto Tech, Welding,</a:t>
            </a:r>
          </a:p>
          <a:p>
            <a:r>
              <a:rPr lang="en-US" sz="800" dirty="0" err="1" smtClean="0"/>
              <a:t>Vitic</a:t>
            </a:r>
            <a:r>
              <a:rPr lang="en-US" sz="800" dirty="0" smtClean="0"/>
              <a:t>/Horticulture</a:t>
            </a:r>
          </a:p>
          <a:p>
            <a:r>
              <a:rPr lang="en-US" sz="800" dirty="0" smtClean="0"/>
              <a:t>Fire Safety, EMS</a:t>
            </a:r>
          </a:p>
          <a:p>
            <a:r>
              <a:rPr lang="en-US" sz="800" dirty="0" smtClean="0"/>
              <a:t>Comp Lab &amp; Class</a:t>
            </a:r>
          </a:p>
          <a:p>
            <a:r>
              <a:rPr lang="en-US" sz="800" dirty="0" err="1" smtClean="0"/>
              <a:t>Integr</a:t>
            </a:r>
            <a:r>
              <a:rPr lang="en-US" sz="800" dirty="0" smtClean="0"/>
              <a:t> Learning </a:t>
            </a:r>
            <a:r>
              <a:rPr lang="en-US" sz="800" dirty="0" err="1" smtClean="0"/>
              <a:t>Ctr</a:t>
            </a:r>
            <a:r>
              <a:rPr lang="en-US" sz="800" dirty="0" smtClean="0"/>
              <a:t> </a:t>
            </a:r>
          </a:p>
          <a:p>
            <a:r>
              <a:rPr lang="en-US" sz="800" dirty="0" smtClean="0"/>
              <a:t>Middle College</a:t>
            </a:r>
            <a:endParaRPr lang="en-US" sz="800" dirty="0"/>
          </a:p>
        </p:txBody>
      </p:sp>
      <p:sp>
        <p:nvSpPr>
          <p:cNvPr id="7" name="Freeform 6"/>
          <p:cNvSpPr/>
          <p:nvPr/>
        </p:nvSpPr>
        <p:spPr>
          <a:xfrm>
            <a:off x="3590899" y="5361204"/>
            <a:ext cx="713308" cy="447715"/>
          </a:xfrm>
          <a:custGeom>
            <a:avLst/>
            <a:gdLst>
              <a:gd name="connsiteX0" fmla="*/ 0 w 713308"/>
              <a:gd name="connsiteY0" fmla="*/ 387008 h 447715"/>
              <a:gd name="connsiteX1" fmla="*/ 106237 w 713308"/>
              <a:gd name="connsiteY1" fmla="*/ 447715 h 447715"/>
              <a:gd name="connsiteX2" fmla="*/ 163150 w 713308"/>
              <a:gd name="connsiteY2" fmla="*/ 443920 h 447715"/>
              <a:gd name="connsiteX3" fmla="*/ 603276 w 713308"/>
              <a:gd name="connsiteY3" fmla="*/ 387008 h 447715"/>
              <a:gd name="connsiteX4" fmla="*/ 713308 w 713308"/>
              <a:gd name="connsiteY4" fmla="*/ 273182 h 447715"/>
              <a:gd name="connsiteX5" fmla="*/ 409773 w 713308"/>
              <a:gd name="connsiteY5" fmla="*/ 0 h 447715"/>
              <a:gd name="connsiteX6" fmla="*/ 333889 w 713308"/>
              <a:gd name="connsiteY6" fmla="*/ 68296 h 447715"/>
              <a:gd name="connsiteX7" fmla="*/ 375625 w 713308"/>
              <a:gd name="connsiteY7" fmla="*/ 113826 h 447715"/>
              <a:gd name="connsiteX8" fmla="*/ 330095 w 713308"/>
              <a:gd name="connsiteY8" fmla="*/ 147974 h 447715"/>
              <a:gd name="connsiteX9" fmla="*/ 250417 w 713308"/>
              <a:gd name="connsiteY9" fmla="*/ 170739 h 447715"/>
              <a:gd name="connsiteX10" fmla="*/ 132797 w 713308"/>
              <a:gd name="connsiteY10" fmla="*/ 250417 h 447715"/>
              <a:gd name="connsiteX11" fmla="*/ 83472 w 713308"/>
              <a:gd name="connsiteY11" fmla="*/ 303535 h 447715"/>
              <a:gd name="connsiteX12" fmla="*/ 37942 w 713308"/>
              <a:gd name="connsiteY12" fmla="*/ 295947 h 447715"/>
              <a:gd name="connsiteX13" fmla="*/ 0 w 713308"/>
              <a:gd name="connsiteY13" fmla="*/ 387008 h 44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3308" h="447715">
                <a:moveTo>
                  <a:pt x="0" y="387008"/>
                </a:moveTo>
                <a:lnTo>
                  <a:pt x="106237" y="447715"/>
                </a:lnTo>
                <a:lnTo>
                  <a:pt x="163150" y="443920"/>
                </a:lnTo>
                <a:lnTo>
                  <a:pt x="603276" y="387008"/>
                </a:lnTo>
                <a:lnTo>
                  <a:pt x="713308" y="273182"/>
                </a:lnTo>
                <a:lnTo>
                  <a:pt x="409773" y="0"/>
                </a:lnTo>
                <a:lnTo>
                  <a:pt x="333889" y="68296"/>
                </a:lnTo>
                <a:lnTo>
                  <a:pt x="375625" y="113826"/>
                </a:lnTo>
                <a:lnTo>
                  <a:pt x="330095" y="147974"/>
                </a:lnTo>
                <a:lnTo>
                  <a:pt x="250417" y="170739"/>
                </a:lnTo>
                <a:lnTo>
                  <a:pt x="132797" y="250417"/>
                </a:lnTo>
                <a:lnTo>
                  <a:pt x="83472" y="303535"/>
                </a:lnTo>
                <a:lnTo>
                  <a:pt x="37942" y="295947"/>
                </a:lnTo>
                <a:lnTo>
                  <a:pt x="0" y="387008"/>
                </a:lnTo>
                <a:close/>
              </a:path>
            </a:pathLst>
          </a:custGeom>
          <a:solidFill>
            <a:srgbClr val="FFFF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endCxn id="7" idx="5"/>
          </p:cNvCxnSpPr>
          <p:nvPr/>
        </p:nvCxnSpPr>
        <p:spPr>
          <a:xfrm flipH="1">
            <a:off x="4000672" y="4837606"/>
            <a:ext cx="79678" cy="523598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108289" y="6007039"/>
            <a:ext cx="1220766" cy="43088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Retain 6 portable classrooms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4925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3" grpId="0" animBg="1"/>
      <p:bldP spid="40" grpId="0" animBg="1"/>
      <p:bldP spid="40" grpId="1" animBg="1"/>
      <p:bldP spid="46" grpId="0" animBg="1"/>
      <p:bldP spid="56" grpId="0" animBg="1"/>
      <p:bldP spid="57" grpId="0" animBg="1"/>
      <p:bldP spid="57" grpId="1" animBg="1"/>
      <p:bldP spid="58" grpId="0" animBg="1"/>
      <p:bldP spid="6" grpId="0" animBg="1"/>
      <p:bldP spid="6" grpId="1" animBg="1"/>
      <p:bldP spid="4" grpId="0" animBg="1"/>
      <p:bldP spid="4" grpId="1" animBg="1"/>
    </p:bld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3044</TotalTime>
  <Words>60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Franklin Gothic Book</vt:lpstr>
      <vt:lpstr>Crop</vt:lpstr>
      <vt:lpstr>Las Positas College</vt:lpstr>
      <vt:lpstr>PowerPoint Presentation</vt:lpstr>
      <vt:lpstr>PowerPoint Presentation</vt:lpstr>
    </vt:vector>
  </TitlesOfParts>
  <Company>Parsons Brinckerhoff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Rich, Bruce</dc:creator>
  <cp:lastModifiedBy>Sheri Moore</cp:lastModifiedBy>
  <cp:revision>33</cp:revision>
  <dcterms:created xsi:type="dcterms:W3CDTF">2016-08-28T19:59:00Z</dcterms:created>
  <dcterms:modified xsi:type="dcterms:W3CDTF">2016-09-19T23:58:20Z</dcterms:modified>
</cp:coreProperties>
</file>