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29" r:id="rId5"/>
    <p:sldMasterId id="2147483747" r:id="rId6"/>
    <p:sldMasterId id="2147483753" r:id="rId7"/>
    <p:sldMasterId id="2147483765" r:id="rId8"/>
  </p:sldMasterIdLst>
  <p:notesMasterIdLst>
    <p:notesMasterId r:id="rId87"/>
  </p:notesMasterIdLst>
  <p:handoutMasterIdLst>
    <p:handoutMasterId r:id="rId88"/>
  </p:handoutMasterIdLst>
  <p:sldIdLst>
    <p:sldId id="320" r:id="rId9"/>
    <p:sldId id="257" r:id="rId10"/>
    <p:sldId id="504" r:id="rId11"/>
    <p:sldId id="533" r:id="rId12"/>
    <p:sldId id="505" r:id="rId13"/>
    <p:sldId id="501" r:id="rId14"/>
    <p:sldId id="528" r:id="rId15"/>
    <p:sldId id="529" r:id="rId16"/>
    <p:sldId id="530" r:id="rId17"/>
    <p:sldId id="507" r:id="rId18"/>
    <p:sldId id="508" r:id="rId19"/>
    <p:sldId id="509" r:id="rId20"/>
    <p:sldId id="510" r:id="rId21"/>
    <p:sldId id="513" r:id="rId22"/>
    <p:sldId id="506" r:id="rId23"/>
    <p:sldId id="527" r:id="rId24"/>
    <p:sldId id="531" r:id="rId25"/>
    <p:sldId id="448" r:id="rId26"/>
    <p:sldId id="449" r:id="rId27"/>
    <p:sldId id="453" r:id="rId28"/>
    <p:sldId id="455" r:id="rId29"/>
    <p:sldId id="451" r:id="rId30"/>
    <p:sldId id="456" r:id="rId31"/>
    <p:sldId id="452" r:id="rId32"/>
    <p:sldId id="498" r:id="rId33"/>
    <p:sldId id="499" r:id="rId34"/>
    <p:sldId id="487" r:id="rId35"/>
    <p:sldId id="488" r:id="rId36"/>
    <p:sldId id="489" r:id="rId37"/>
    <p:sldId id="490" r:id="rId38"/>
    <p:sldId id="491" r:id="rId39"/>
    <p:sldId id="492" r:id="rId40"/>
    <p:sldId id="493" r:id="rId41"/>
    <p:sldId id="494" r:id="rId42"/>
    <p:sldId id="495" r:id="rId43"/>
    <p:sldId id="467" r:id="rId44"/>
    <p:sldId id="525" r:id="rId45"/>
    <p:sldId id="526" r:id="rId46"/>
    <p:sldId id="500" r:id="rId47"/>
    <p:sldId id="515" r:id="rId48"/>
    <p:sldId id="516" r:id="rId49"/>
    <p:sldId id="517" r:id="rId50"/>
    <p:sldId id="518" r:id="rId51"/>
    <p:sldId id="519" r:id="rId52"/>
    <p:sldId id="524" r:id="rId53"/>
    <p:sldId id="522" r:id="rId54"/>
    <p:sldId id="523" r:id="rId55"/>
    <p:sldId id="514" r:id="rId56"/>
    <p:sldId id="468" r:id="rId57"/>
    <p:sldId id="469" r:id="rId58"/>
    <p:sldId id="470" r:id="rId59"/>
    <p:sldId id="471" r:id="rId60"/>
    <p:sldId id="472" r:id="rId61"/>
    <p:sldId id="473" r:id="rId62"/>
    <p:sldId id="474" r:id="rId63"/>
    <p:sldId id="475" r:id="rId64"/>
    <p:sldId id="476" r:id="rId65"/>
    <p:sldId id="477" r:id="rId66"/>
    <p:sldId id="478" r:id="rId67"/>
    <p:sldId id="479" r:id="rId68"/>
    <p:sldId id="480" r:id="rId69"/>
    <p:sldId id="481" r:id="rId70"/>
    <p:sldId id="482" r:id="rId71"/>
    <p:sldId id="483" r:id="rId72"/>
    <p:sldId id="484" r:id="rId73"/>
    <p:sldId id="485" r:id="rId74"/>
    <p:sldId id="486" r:id="rId75"/>
    <p:sldId id="457" r:id="rId76"/>
    <p:sldId id="458" r:id="rId77"/>
    <p:sldId id="459" r:id="rId78"/>
    <p:sldId id="460" r:id="rId79"/>
    <p:sldId id="461" r:id="rId80"/>
    <p:sldId id="462" r:id="rId81"/>
    <p:sldId id="463" r:id="rId82"/>
    <p:sldId id="464" r:id="rId83"/>
    <p:sldId id="465" r:id="rId84"/>
    <p:sldId id="466" r:id="rId85"/>
    <p:sldId id="532" r:id="rId8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International</a:t>
            </a:r>
            <a:r>
              <a:rPr lang="en-US" baseline="0" dirty="0"/>
              <a:t> Students – Spring 2023</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Sheet1!$A$2:$A$9</c:f>
              <c:strCache>
                <c:ptCount val="8"/>
                <c:pt idx="0">
                  <c:v>China</c:v>
                </c:pt>
                <c:pt idx="1">
                  <c:v>Zimbabwe</c:v>
                </c:pt>
                <c:pt idx="2">
                  <c:v>Colombia</c:v>
                </c:pt>
                <c:pt idx="3">
                  <c:v>So. Korea</c:v>
                </c:pt>
                <c:pt idx="4">
                  <c:v>India</c:v>
                </c:pt>
                <c:pt idx="5">
                  <c:v>Philippines</c:v>
                </c:pt>
                <c:pt idx="6">
                  <c:v>Saudi Arabia</c:v>
                </c:pt>
                <c:pt idx="7">
                  <c:v>Brazil </c:v>
                </c:pt>
              </c:strCache>
            </c:strRef>
          </c:cat>
          <c:val>
            <c:numRef>
              <c:f>Sheet1!$B$2:$B$9</c:f>
              <c:numCache>
                <c:formatCode>General</c:formatCode>
                <c:ptCount val="8"/>
                <c:pt idx="0">
                  <c:v>11</c:v>
                </c:pt>
                <c:pt idx="1">
                  <c:v>9</c:v>
                </c:pt>
                <c:pt idx="2">
                  <c:v>7</c:v>
                </c:pt>
                <c:pt idx="3">
                  <c:v>6</c:v>
                </c:pt>
                <c:pt idx="4">
                  <c:v>4</c:v>
                </c:pt>
                <c:pt idx="5">
                  <c:v>4</c:v>
                </c:pt>
                <c:pt idx="6">
                  <c:v>3</c:v>
                </c:pt>
                <c:pt idx="7">
                  <c:v>3</c:v>
                </c:pt>
              </c:numCache>
            </c:numRef>
          </c:val>
          <c:extLst>
            <c:ext xmlns:c16="http://schemas.microsoft.com/office/drawing/2014/chart" uri="{C3380CC4-5D6E-409C-BE32-E72D297353CC}">
              <c16:uniqueId val="{00000000-D0B4-4A21-9E85-900174C2A8BB}"/>
            </c:ext>
          </c:extLst>
        </c:ser>
        <c:ser>
          <c:idx val="1"/>
          <c:order val="1"/>
          <c:tx>
            <c:strRef>
              <c:f>Sheet1!$C$1</c:f>
              <c:strCache>
                <c:ptCount val="1"/>
                <c:pt idx="0">
                  <c:v>Column1</c:v>
                </c:pt>
              </c:strCache>
            </c:strRef>
          </c:tx>
          <c:spPr>
            <a:solidFill>
              <a:schemeClr val="accent2"/>
            </a:solidFill>
            <a:ln>
              <a:noFill/>
            </a:ln>
            <a:effectLst/>
          </c:spPr>
          <c:invertIfNegative val="0"/>
          <c:cat>
            <c:strRef>
              <c:f>Sheet1!$A$2:$A$9</c:f>
              <c:strCache>
                <c:ptCount val="8"/>
                <c:pt idx="0">
                  <c:v>China</c:v>
                </c:pt>
                <c:pt idx="1">
                  <c:v>Zimbabwe</c:v>
                </c:pt>
                <c:pt idx="2">
                  <c:v>Colombia</c:v>
                </c:pt>
                <c:pt idx="3">
                  <c:v>So. Korea</c:v>
                </c:pt>
                <c:pt idx="4">
                  <c:v>India</c:v>
                </c:pt>
                <c:pt idx="5">
                  <c:v>Philippines</c:v>
                </c:pt>
                <c:pt idx="6">
                  <c:v>Saudi Arabia</c:v>
                </c:pt>
                <c:pt idx="7">
                  <c:v>Brazil </c:v>
                </c:pt>
              </c:strCache>
            </c:strRef>
          </c:cat>
          <c:val>
            <c:numRef>
              <c:f>Sheet1!$C$2:$C$9</c:f>
              <c:numCache>
                <c:formatCode>General</c:formatCode>
                <c:ptCount val="8"/>
              </c:numCache>
            </c:numRef>
          </c:val>
          <c:extLst>
            <c:ext xmlns:c16="http://schemas.microsoft.com/office/drawing/2014/chart" uri="{C3380CC4-5D6E-409C-BE32-E72D297353CC}">
              <c16:uniqueId val="{00000001-D0B4-4A21-9E85-900174C2A8BB}"/>
            </c:ext>
          </c:extLst>
        </c:ser>
        <c:ser>
          <c:idx val="2"/>
          <c:order val="2"/>
          <c:tx>
            <c:strRef>
              <c:f>Sheet1!$D$1</c:f>
              <c:strCache>
                <c:ptCount val="1"/>
                <c:pt idx="0">
                  <c:v>Column2</c:v>
                </c:pt>
              </c:strCache>
            </c:strRef>
          </c:tx>
          <c:spPr>
            <a:solidFill>
              <a:schemeClr val="accent3"/>
            </a:solidFill>
            <a:ln>
              <a:noFill/>
            </a:ln>
            <a:effectLst/>
          </c:spPr>
          <c:invertIfNegative val="0"/>
          <c:cat>
            <c:strRef>
              <c:f>Sheet1!$A$2:$A$9</c:f>
              <c:strCache>
                <c:ptCount val="8"/>
                <c:pt idx="0">
                  <c:v>China</c:v>
                </c:pt>
                <c:pt idx="1">
                  <c:v>Zimbabwe</c:v>
                </c:pt>
                <c:pt idx="2">
                  <c:v>Colombia</c:v>
                </c:pt>
                <c:pt idx="3">
                  <c:v>So. Korea</c:v>
                </c:pt>
                <c:pt idx="4">
                  <c:v>India</c:v>
                </c:pt>
                <c:pt idx="5">
                  <c:v>Philippines</c:v>
                </c:pt>
                <c:pt idx="6">
                  <c:v>Saudi Arabia</c:v>
                </c:pt>
                <c:pt idx="7">
                  <c:v>Brazil </c:v>
                </c:pt>
              </c:strCache>
            </c:strRef>
          </c:cat>
          <c:val>
            <c:numRef>
              <c:f>Sheet1!$D$2:$D$9</c:f>
              <c:numCache>
                <c:formatCode>General</c:formatCode>
                <c:ptCount val="8"/>
              </c:numCache>
            </c:numRef>
          </c:val>
          <c:extLst>
            <c:ext xmlns:c16="http://schemas.microsoft.com/office/drawing/2014/chart" uri="{C3380CC4-5D6E-409C-BE32-E72D297353CC}">
              <c16:uniqueId val="{00000002-D0B4-4A21-9E85-900174C2A8BB}"/>
            </c:ext>
          </c:extLst>
        </c:ser>
        <c:dLbls>
          <c:showLegendKey val="0"/>
          <c:showVal val="0"/>
          <c:showCatName val="0"/>
          <c:showSerName val="0"/>
          <c:showPercent val="0"/>
          <c:showBubbleSize val="0"/>
        </c:dLbls>
        <c:gapWidth val="150"/>
        <c:overlap val="100"/>
        <c:axId val="2067517824"/>
        <c:axId val="2082893248"/>
      </c:barChart>
      <c:catAx>
        <c:axId val="2067517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2893248"/>
        <c:crosses val="autoZero"/>
        <c:auto val="1"/>
        <c:lblAlgn val="ctr"/>
        <c:lblOffset val="100"/>
        <c:noMultiLvlLbl val="0"/>
      </c:catAx>
      <c:valAx>
        <c:axId val="2082893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7517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8.png"/><Relationship Id="rId1" Type="http://schemas.openxmlformats.org/officeDocument/2006/relationships/hyperlink" Target="https://www.canva.com/design/DAFYhKWS_3Y/WgqMopHCoFkMHD42MW0QRw/watch?utm_content=DAFYhKWS_3Y&amp;utm_campaign=designshare&amp;utm_medium=link&amp;utm_source=publishsharelink" TargetMode="External"/><Relationship Id="rId6" Type="http://schemas.openxmlformats.org/officeDocument/2006/relationships/image" Target="../media/image80.png"/><Relationship Id="rId5" Type="http://schemas.openxmlformats.org/officeDocument/2006/relationships/image" Target="../media/image15.svg"/><Relationship Id="rId4" Type="http://schemas.openxmlformats.org/officeDocument/2006/relationships/image" Target="../media/image79.png"/><Relationship Id="rId9"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svg"/><Relationship Id="rId7" Type="http://schemas.openxmlformats.org/officeDocument/2006/relationships/image" Target="../media/image80.png"/><Relationship Id="rId1" Type="http://schemas.openxmlformats.org/officeDocument/2006/relationships/image" Target="../media/image78.png"/><Relationship Id="rId6" Type="http://schemas.openxmlformats.org/officeDocument/2006/relationships/hyperlink" Target="https://www.canva.com/design/DAFYhKWS_3Y/WgqMopHCoFkMHD42MW0QRw/watch?utm_content=DAFYhKWS_3Y&amp;utm_campaign=designshare&amp;utm_medium=link&amp;utm_source=publishsharelink" TargetMode="External"/><Relationship Id="rId5" Type="http://schemas.openxmlformats.org/officeDocument/2006/relationships/image" Target="../media/image15.svg"/><Relationship Id="rId10" Type="http://schemas.openxmlformats.org/officeDocument/2006/relationships/image" Target="../media/image19.svg"/><Relationship Id="rId4" Type="http://schemas.openxmlformats.org/officeDocument/2006/relationships/image" Target="../media/image79.pn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10F8F-276E-40A5-8ACB-A2943EA0AA31}"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ED34271B-FEEE-4638-B780-C5CD7906D874}">
      <dgm:prSet/>
      <dgm:spPr/>
      <dgm:t>
        <a:bodyPr/>
        <a:lstStyle/>
        <a:p>
          <a:r>
            <a:rPr lang="en-US" dirty="0"/>
            <a:t>Welcome &amp; Announcements </a:t>
          </a:r>
        </a:p>
      </dgm:t>
    </dgm:pt>
    <dgm:pt modelId="{F7FD2AE7-369C-4A3A-B019-C79169A87C28}" type="parTrans" cxnId="{12962162-7017-465F-AD1F-A0139311B27C}">
      <dgm:prSet/>
      <dgm:spPr/>
      <dgm:t>
        <a:bodyPr/>
        <a:lstStyle/>
        <a:p>
          <a:endParaRPr lang="en-US"/>
        </a:p>
      </dgm:t>
    </dgm:pt>
    <dgm:pt modelId="{14FD965B-754A-425B-BE1C-6D5ADE1F740C}" type="sibTrans" cxnId="{12962162-7017-465F-AD1F-A0139311B27C}">
      <dgm:prSet/>
      <dgm:spPr/>
      <dgm:t>
        <a:bodyPr/>
        <a:lstStyle/>
        <a:p>
          <a:endParaRPr lang="en-US"/>
        </a:p>
      </dgm:t>
    </dgm:pt>
    <dgm:pt modelId="{EA2C64CE-1280-4534-87C4-AD4ECC33C49D}">
      <dgm:prSet/>
      <dgm:spPr/>
      <dgm:t>
        <a:bodyPr/>
        <a:lstStyle/>
        <a:p>
          <a:r>
            <a:rPr lang="en-US" dirty="0" smtClean="0"/>
            <a:t>Lara </a:t>
          </a:r>
          <a:r>
            <a:rPr lang="en-US" dirty="0" err="1" smtClean="0"/>
            <a:t>Wiedemeier</a:t>
          </a:r>
          <a:r>
            <a:rPr lang="en-US" dirty="0" smtClean="0"/>
            <a:t>, LPCSG President</a:t>
          </a:r>
          <a:endParaRPr lang="en-US" dirty="0"/>
        </a:p>
      </dgm:t>
    </dgm:pt>
    <dgm:pt modelId="{45E97B13-EDA0-4192-ACA0-ADE54152762B}" type="parTrans" cxnId="{A7030F1C-0DCE-40AD-B977-D60138732EE3}">
      <dgm:prSet/>
      <dgm:spPr/>
      <dgm:t>
        <a:bodyPr/>
        <a:lstStyle/>
        <a:p>
          <a:endParaRPr lang="en-US"/>
        </a:p>
      </dgm:t>
    </dgm:pt>
    <dgm:pt modelId="{CDC84E57-BE0C-40B2-87FE-4E0319887564}" type="sibTrans" cxnId="{A7030F1C-0DCE-40AD-B977-D60138732EE3}">
      <dgm:prSet/>
      <dgm:spPr/>
      <dgm:t>
        <a:bodyPr/>
        <a:lstStyle/>
        <a:p>
          <a:endParaRPr lang="en-US"/>
        </a:p>
      </dgm:t>
    </dgm:pt>
    <dgm:pt modelId="{8AC18969-094C-43D6-AFDD-67D299897D3F}">
      <dgm:prSet/>
      <dgm:spPr/>
      <dgm:t>
        <a:bodyPr/>
        <a:lstStyle/>
        <a:p>
          <a:r>
            <a:rPr lang="en-US" dirty="0" smtClean="0"/>
            <a:t>President Foster</a:t>
          </a:r>
          <a:endParaRPr lang="en-US" dirty="0"/>
        </a:p>
      </dgm:t>
    </dgm:pt>
    <dgm:pt modelId="{1A351A48-64E3-4052-AEC1-DFCCB8819D77}" type="parTrans" cxnId="{1BE55E5D-E272-44B5-A1EE-D58641555B45}">
      <dgm:prSet/>
      <dgm:spPr/>
      <dgm:t>
        <a:bodyPr/>
        <a:lstStyle/>
        <a:p>
          <a:endParaRPr lang="en-US"/>
        </a:p>
      </dgm:t>
    </dgm:pt>
    <dgm:pt modelId="{E1C52956-8031-40DB-B85B-05C4E551B3A3}" type="sibTrans" cxnId="{1BE55E5D-E272-44B5-A1EE-D58641555B45}">
      <dgm:prSet/>
      <dgm:spPr/>
      <dgm:t>
        <a:bodyPr/>
        <a:lstStyle/>
        <a:p>
          <a:endParaRPr lang="en-US"/>
        </a:p>
      </dgm:t>
    </dgm:pt>
    <dgm:pt modelId="{348FC5AC-EA12-4B71-B9B5-A6E39A04309B}">
      <dgm:prSet/>
      <dgm:spPr/>
      <dgm:t>
        <a:bodyPr/>
        <a:lstStyle/>
        <a:p>
          <a:r>
            <a:rPr lang="en-US" dirty="0" smtClean="0"/>
            <a:t>LPCSG </a:t>
          </a:r>
          <a:r>
            <a:rPr lang="en-US" dirty="0"/>
            <a:t>Updated </a:t>
          </a:r>
        </a:p>
      </dgm:t>
    </dgm:pt>
    <dgm:pt modelId="{7EF4E112-E31A-4074-9DC0-1568D2D3DE50}" type="parTrans" cxnId="{C390E3E0-2E92-4B37-8A78-CA4BFA2BBE87}">
      <dgm:prSet/>
      <dgm:spPr/>
      <dgm:t>
        <a:bodyPr/>
        <a:lstStyle/>
        <a:p>
          <a:endParaRPr lang="en-US"/>
        </a:p>
      </dgm:t>
    </dgm:pt>
    <dgm:pt modelId="{768C7FE4-AF5F-4494-9691-F9A3ACAAC5D7}" type="sibTrans" cxnId="{C390E3E0-2E92-4B37-8A78-CA4BFA2BBE87}">
      <dgm:prSet/>
      <dgm:spPr/>
      <dgm:t>
        <a:bodyPr/>
        <a:lstStyle/>
        <a:p>
          <a:endParaRPr lang="en-US"/>
        </a:p>
      </dgm:t>
    </dgm:pt>
    <dgm:pt modelId="{B6959A8A-390D-4618-AE89-92859C161A9B}">
      <dgm:prSet/>
      <dgm:spPr/>
      <dgm:t>
        <a:bodyPr/>
        <a:lstStyle/>
        <a:p>
          <a:r>
            <a:rPr lang="en-US" dirty="0" smtClean="0"/>
            <a:t>Budget Update</a:t>
          </a:r>
          <a:endParaRPr lang="en-US" dirty="0"/>
        </a:p>
      </dgm:t>
    </dgm:pt>
    <dgm:pt modelId="{59204CEE-FD64-4400-90AE-801DA45E4DB3}" type="parTrans" cxnId="{FAB63D2F-BA33-44E1-B8A0-D493EA845C3A}">
      <dgm:prSet/>
      <dgm:spPr/>
      <dgm:t>
        <a:bodyPr/>
        <a:lstStyle/>
        <a:p>
          <a:endParaRPr lang="en-US"/>
        </a:p>
      </dgm:t>
    </dgm:pt>
    <dgm:pt modelId="{CE5146D6-3E9B-41AD-BC39-E746EBD1A530}" type="sibTrans" cxnId="{FAB63D2F-BA33-44E1-B8A0-D493EA845C3A}">
      <dgm:prSet/>
      <dgm:spPr/>
      <dgm:t>
        <a:bodyPr/>
        <a:lstStyle/>
        <a:p>
          <a:endParaRPr lang="en-US"/>
        </a:p>
      </dgm:t>
    </dgm:pt>
    <dgm:pt modelId="{FEB1F085-7898-422A-A59C-803808793873}">
      <dgm:prSet/>
      <dgm:spPr/>
      <dgm:t>
        <a:bodyPr/>
        <a:lstStyle/>
        <a:p>
          <a:r>
            <a:rPr lang="en-US" dirty="0" smtClean="0"/>
            <a:t>Vice President Anette Raichbart</a:t>
          </a:r>
          <a:endParaRPr lang="en-US" dirty="0"/>
        </a:p>
      </dgm:t>
    </dgm:pt>
    <dgm:pt modelId="{5D0B9001-BF6E-4098-8148-8F7D7C234A2C}" type="sibTrans" cxnId="{1EB1EE7D-771B-4152-9FDA-3FCA9F701B2C}">
      <dgm:prSet/>
      <dgm:spPr/>
      <dgm:t>
        <a:bodyPr/>
        <a:lstStyle/>
        <a:p>
          <a:endParaRPr lang="en-US"/>
        </a:p>
      </dgm:t>
    </dgm:pt>
    <dgm:pt modelId="{5FBFACD1-B5CE-4A64-A009-B06420499C85}" type="parTrans" cxnId="{1EB1EE7D-771B-4152-9FDA-3FCA9F701B2C}">
      <dgm:prSet/>
      <dgm:spPr/>
      <dgm:t>
        <a:bodyPr/>
        <a:lstStyle/>
        <a:p>
          <a:endParaRPr lang="en-US"/>
        </a:p>
      </dgm:t>
    </dgm:pt>
    <dgm:pt modelId="{5B409B06-8B65-4FF0-B18C-AC74CA3A26E2}">
      <dgm:prSet/>
      <dgm:spPr/>
      <dgm:t>
        <a:bodyPr/>
        <a:lstStyle/>
        <a:p>
          <a:r>
            <a:rPr lang="en-US" dirty="0" smtClean="0"/>
            <a:t>International Students</a:t>
          </a:r>
          <a:endParaRPr lang="en-US" dirty="0"/>
        </a:p>
      </dgm:t>
    </dgm:pt>
    <dgm:pt modelId="{B77F2A2B-310A-4857-BB44-F7252DF609F8}" type="parTrans" cxnId="{F353EB2B-D344-4375-A582-7EEFF5D22A94}">
      <dgm:prSet/>
      <dgm:spPr/>
      <dgm:t>
        <a:bodyPr/>
        <a:lstStyle/>
        <a:p>
          <a:endParaRPr lang="en-US"/>
        </a:p>
      </dgm:t>
    </dgm:pt>
    <dgm:pt modelId="{3CD5FFD5-79E2-45CF-9988-36A134239BA8}" type="sibTrans" cxnId="{F353EB2B-D344-4375-A582-7EEFF5D22A94}">
      <dgm:prSet/>
      <dgm:spPr/>
      <dgm:t>
        <a:bodyPr/>
        <a:lstStyle/>
        <a:p>
          <a:endParaRPr lang="en-US"/>
        </a:p>
      </dgm:t>
    </dgm:pt>
    <dgm:pt modelId="{53C10255-802F-413A-AA98-6B8D98D2F93C}">
      <dgm:prSet/>
      <dgm:spPr/>
      <dgm:t>
        <a:bodyPr/>
        <a:lstStyle/>
        <a:p>
          <a:r>
            <a:rPr lang="en-US" dirty="0" smtClean="0"/>
            <a:t>Cindy Balero &amp; Heike </a:t>
          </a:r>
          <a:r>
            <a:rPr lang="en-US" dirty="0" err="1" smtClean="0"/>
            <a:t>Gecox</a:t>
          </a:r>
          <a:endParaRPr lang="en-US" dirty="0"/>
        </a:p>
      </dgm:t>
    </dgm:pt>
    <dgm:pt modelId="{2A545442-E24E-4B59-B8F7-8DB1CC9A1C90}" type="parTrans" cxnId="{8C4F1958-72FF-4922-B1BF-BEAFE792AF93}">
      <dgm:prSet/>
      <dgm:spPr/>
      <dgm:t>
        <a:bodyPr/>
        <a:lstStyle/>
        <a:p>
          <a:endParaRPr lang="en-US"/>
        </a:p>
      </dgm:t>
    </dgm:pt>
    <dgm:pt modelId="{01F8B5A0-4A52-4329-BF37-CEF30A1C6D72}" type="sibTrans" cxnId="{8C4F1958-72FF-4922-B1BF-BEAFE792AF93}">
      <dgm:prSet/>
      <dgm:spPr/>
      <dgm:t>
        <a:bodyPr/>
        <a:lstStyle/>
        <a:p>
          <a:endParaRPr lang="en-US"/>
        </a:p>
      </dgm:t>
    </dgm:pt>
    <dgm:pt modelId="{C3282999-7461-44C8-9840-7FCBF55F9336}">
      <dgm:prSet/>
      <dgm:spPr/>
      <dgm:t>
        <a:bodyPr/>
        <a:lstStyle/>
        <a:p>
          <a:r>
            <a:rPr lang="en-US" dirty="0" smtClean="0"/>
            <a:t>UndocuAlly</a:t>
          </a:r>
          <a:endParaRPr lang="en-US" dirty="0"/>
        </a:p>
      </dgm:t>
    </dgm:pt>
    <dgm:pt modelId="{66AD24D0-BDF6-415A-8006-404BAED4D155}" type="parTrans" cxnId="{13566C33-FFBA-466C-94BA-ECFBE78F7335}">
      <dgm:prSet/>
      <dgm:spPr/>
      <dgm:t>
        <a:bodyPr/>
        <a:lstStyle/>
        <a:p>
          <a:endParaRPr lang="en-US"/>
        </a:p>
      </dgm:t>
    </dgm:pt>
    <dgm:pt modelId="{C57F26FC-58C9-4BFA-A821-B1023447F3D6}" type="sibTrans" cxnId="{13566C33-FFBA-466C-94BA-ECFBE78F7335}">
      <dgm:prSet/>
      <dgm:spPr/>
      <dgm:t>
        <a:bodyPr/>
        <a:lstStyle/>
        <a:p>
          <a:endParaRPr lang="en-US"/>
        </a:p>
      </dgm:t>
    </dgm:pt>
    <dgm:pt modelId="{435DAFB4-0189-4ACB-8CEE-8461CB0F18F8}">
      <dgm:prSet/>
      <dgm:spPr/>
      <dgm:t>
        <a:bodyPr/>
        <a:lstStyle/>
        <a:p>
          <a:r>
            <a:rPr lang="en-US" dirty="0" smtClean="0"/>
            <a:t>UndocuAlly Taskforce</a:t>
          </a:r>
          <a:endParaRPr lang="en-US" dirty="0"/>
        </a:p>
      </dgm:t>
    </dgm:pt>
    <dgm:pt modelId="{C38BA91A-9081-4085-830E-56DB19F41837}" type="parTrans" cxnId="{D54A7FD3-8003-4B94-AE80-8FA3CEDB6C78}">
      <dgm:prSet/>
      <dgm:spPr/>
      <dgm:t>
        <a:bodyPr/>
        <a:lstStyle/>
        <a:p>
          <a:endParaRPr lang="en-US"/>
        </a:p>
      </dgm:t>
    </dgm:pt>
    <dgm:pt modelId="{41D2CAED-7A05-4056-812F-DD572FEA03D3}" type="sibTrans" cxnId="{D54A7FD3-8003-4B94-AE80-8FA3CEDB6C78}">
      <dgm:prSet/>
      <dgm:spPr/>
      <dgm:t>
        <a:bodyPr/>
        <a:lstStyle/>
        <a:p>
          <a:endParaRPr lang="en-US"/>
        </a:p>
      </dgm:t>
    </dgm:pt>
    <dgm:pt modelId="{D65A2DD5-07E9-4F99-B1C6-9B1E6156B9C7}">
      <dgm:prSet/>
      <dgm:spPr/>
      <dgm:t>
        <a:bodyPr/>
        <a:lstStyle/>
        <a:p>
          <a:r>
            <a:rPr lang="en-US" dirty="0" smtClean="0"/>
            <a:t>Umoja, BCRC, Black History Month </a:t>
          </a:r>
          <a:endParaRPr lang="en-US" dirty="0"/>
        </a:p>
      </dgm:t>
    </dgm:pt>
    <dgm:pt modelId="{3D2DC786-8B8F-4BEA-BFE4-D88582316768}" type="parTrans" cxnId="{13A3E02E-EDAD-4B0A-ADAF-F75FB95A800F}">
      <dgm:prSet/>
      <dgm:spPr/>
      <dgm:t>
        <a:bodyPr/>
        <a:lstStyle/>
        <a:p>
          <a:endParaRPr lang="en-US"/>
        </a:p>
      </dgm:t>
    </dgm:pt>
    <dgm:pt modelId="{B9D8DD0F-DDCB-4977-AEA1-156295FCA1E5}" type="sibTrans" cxnId="{13A3E02E-EDAD-4B0A-ADAF-F75FB95A800F}">
      <dgm:prSet/>
      <dgm:spPr/>
      <dgm:t>
        <a:bodyPr/>
        <a:lstStyle/>
        <a:p>
          <a:endParaRPr lang="en-US"/>
        </a:p>
      </dgm:t>
    </dgm:pt>
    <dgm:pt modelId="{43247889-E7A1-44AF-BCBA-CD3BF14B924F}">
      <dgm:prSet/>
      <dgm:spPr/>
      <dgm:t>
        <a:bodyPr/>
        <a:lstStyle/>
        <a:p>
          <a:r>
            <a:rPr lang="en-US" dirty="0" smtClean="0"/>
            <a:t>Black Education Association</a:t>
          </a:r>
          <a:endParaRPr lang="en-US" dirty="0"/>
        </a:p>
      </dgm:t>
    </dgm:pt>
    <dgm:pt modelId="{5162F191-F3CE-4D5A-BEE5-321C22923F2A}" type="parTrans" cxnId="{7D86C732-3F44-4F52-9472-0AC04A9A365C}">
      <dgm:prSet/>
      <dgm:spPr/>
      <dgm:t>
        <a:bodyPr/>
        <a:lstStyle/>
        <a:p>
          <a:endParaRPr lang="en-US"/>
        </a:p>
      </dgm:t>
    </dgm:pt>
    <dgm:pt modelId="{A34262A1-0510-4DC3-9988-DAF5FB5D6321}" type="sibTrans" cxnId="{7D86C732-3F44-4F52-9472-0AC04A9A365C}">
      <dgm:prSet/>
      <dgm:spPr/>
      <dgm:t>
        <a:bodyPr/>
        <a:lstStyle/>
        <a:p>
          <a:endParaRPr lang="en-US"/>
        </a:p>
      </dgm:t>
    </dgm:pt>
    <dgm:pt modelId="{CEA07AA8-FFBA-48E6-A4C7-41122F7B60E3}" type="pres">
      <dgm:prSet presAssocID="{34D10F8F-276E-40A5-8ACB-A2943EA0AA31}" presName="Name0" presStyleCnt="0">
        <dgm:presLayoutVars>
          <dgm:chMax/>
          <dgm:chPref val="3"/>
          <dgm:dir/>
          <dgm:animOne val="branch"/>
          <dgm:animLvl val="lvl"/>
        </dgm:presLayoutVars>
      </dgm:prSet>
      <dgm:spPr/>
      <dgm:t>
        <a:bodyPr/>
        <a:lstStyle/>
        <a:p>
          <a:endParaRPr lang="en-US"/>
        </a:p>
      </dgm:t>
    </dgm:pt>
    <dgm:pt modelId="{B07B45A4-29F0-405C-A4C3-7523AB4EF900}" type="pres">
      <dgm:prSet presAssocID="{8AC18969-094C-43D6-AFDD-67D299897D3F}" presName="composite" presStyleCnt="0"/>
      <dgm:spPr/>
    </dgm:pt>
    <dgm:pt modelId="{0D0F032E-5E51-4DFA-B0CC-245F41459D2B}" type="pres">
      <dgm:prSet presAssocID="{8AC18969-094C-43D6-AFDD-67D299897D3F}" presName="FirstChild" presStyleLbl="revTx" presStyleIdx="0" presStyleCnt="6">
        <dgm:presLayoutVars>
          <dgm:chMax val="0"/>
          <dgm:chPref val="0"/>
          <dgm:bulletEnabled val="1"/>
        </dgm:presLayoutVars>
      </dgm:prSet>
      <dgm:spPr/>
      <dgm:t>
        <a:bodyPr/>
        <a:lstStyle/>
        <a:p>
          <a:endParaRPr lang="en-US"/>
        </a:p>
      </dgm:t>
    </dgm:pt>
    <dgm:pt modelId="{1AFF95B5-D41D-4F0F-B3B3-1E6E63159E9F}" type="pres">
      <dgm:prSet presAssocID="{8AC18969-094C-43D6-AFDD-67D299897D3F}" presName="Parent" presStyleLbl="alignNode1" presStyleIdx="0" presStyleCnt="6">
        <dgm:presLayoutVars>
          <dgm:chMax val="3"/>
          <dgm:chPref val="3"/>
          <dgm:bulletEnabled val="1"/>
        </dgm:presLayoutVars>
      </dgm:prSet>
      <dgm:spPr/>
      <dgm:t>
        <a:bodyPr/>
        <a:lstStyle/>
        <a:p>
          <a:endParaRPr lang="en-US"/>
        </a:p>
      </dgm:t>
    </dgm:pt>
    <dgm:pt modelId="{512D4DF1-3C25-462A-B2B3-C66F050730FD}" type="pres">
      <dgm:prSet presAssocID="{8AC18969-094C-43D6-AFDD-67D299897D3F}" presName="Accent" presStyleLbl="parChTrans1D1" presStyleIdx="0" presStyleCnt="6"/>
      <dgm:spPr/>
    </dgm:pt>
    <dgm:pt modelId="{872FEDA3-4DFF-4C8B-84DB-F6E69FE6DF64}" type="pres">
      <dgm:prSet presAssocID="{E1C52956-8031-40DB-B85B-05C4E551B3A3}" presName="sibTrans" presStyleCnt="0"/>
      <dgm:spPr/>
    </dgm:pt>
    <dgm:pt modelId="{2D9EB026-EB85-4253-8121-A416D5C135F9}" type="pres">
      <dgm:prSet presAssocID="{EA2C64CE-1280-4534-87C4-AD4ECC33C49D}" presName="composite" presStyleCnt="0"/>
      <dgm:spPr/>
    </dgm:pt>
    <dgm:pt modelId="{F1E27891-F59D-423C-ADAF-A0B063F67951}" type="pres">
      <dgm:prSet presAssocID="{EA2C64CE-1280-4534-87C4-AD4ECC33C49D}" presName="FirstChild" presStyleLbl="revTx" presStyleIdx="1" presStyleCnt="6">
        <dgm:presLayoutVars>
          <dgm:chMax val="0"/>
          <dgm:chPref val="0"/>
          <dgm:bulletEnabled val="1"/>
        </dgm:presLayoutVars>
      </dgm:prSet>
      <dgm:spPr/>
      <dgm:t>
        <a:bodyPr/>
        <a:lstStyle/>
        <a:p>
          <a:endParaRPr lang="en-US"/>
        </a:p>
      </dgm:t>
    </dgm:pt>
    <dgm:pt modelId="{29454789-8369-4EDA-821F-D4DC664DAFAB}" type="pres">
      <dgm:prSet presAssocID="{EA2C64CE-1280-4534-87C4-AD4ECC33C49D}" presName="Parent" presStyleLbl="alignNode1" presStyleIdx="1" presStyleCnt="6">
        <dgm:presLayoutVars>
          <dgm:chMax val="3"/>
          <dgm:chPref val="3"/>
          <dgm:bulletEnabled val="1"/>
        </dgm:presLayoutVars>
      </dgm:prSet>
      <dgm:spPr/>
      <dgm:t>
        <a:bodyPr/>
        <a:lstStyle/>
        <a:p>
          <a:endParaRPr lang="en-US"/>
        </a:p>
      </dgm:t>
    </dgm:pt>
    <dgm:pt modelId="{53052AC9-7D2D-4A35-ACB1-565CEACD8333}" type="pres">
      <dgm:prSet presAssocID="{EA2C64CE-1280-4534-87C4-AD4ECC33C49D}" presName="Accent" presStyleLbl="parChTrans1D1" presStyleIdx="1" presStyleCnt="6"/>
      <dgm:spPr/>
    </dgm:pt>
    <dgm:pt modelId="{3BB3EEC9-D898-4CF9-B4D2-9F86E129AB11}" type="pres">
      <dgm:prSet presAssocID="{CDC84E57-BE0C-40B2-87FE-4E0319887564}" presName="sibTrans" presStyleCnt="0"/>
      <dgm:spPr/>
    </dgm:pt>
    <dgm:pt modelId="{B3FAA6E5-E254-4D9A-92B1-30D2763CEBAD}" type="pres">
      <dgm:prSet presAssocID="{FEB1F085-7898-422A-A59C-803808793873}" presName="composite" presStyleCnt="0"/>
      <dgm:spPr/>
    </dgm:pt>
    <dgm:pt modelId="{5FFCD73C-15EF-4947-B37D-7514B94F09A7}" type="pres">
      <dgm:prSet presAssocID="{FEB1F085-7898-422A-A59C-803808793873}" presName="FirstChild" presStyleLbl="revTx" presStyleIdx="2" presStyleCnt="6">
        <dgm:presLayoutVars>
          <dgm:chMax val="0"/>
          <dgm:chPref val="0"/>
          <dgm:bulletEnabled val="1"/>
        </dgm:presLayoutVars>
      </dgm:prSet>
      <dgm:spPr/>
      <dgm:t>
        <a:bodyPr/>
        <a:lstStyle/>
        <a:p>
          <a:endParaRPr lang="en-US"/>
        </a:p>
      </dgm:t>
    </dgm:pt>
    <dgm:pt modelId="{9E96B522-1690-4E87-8A4C-D98752EB5553}" type="pres">
      <dgm:prSet presAssocID="{FEB1F085-7898-422A-A59C-803808793873}" presName="Parent" presStyleLbl="alignNode1" presStyleIdx="2" presStyleCnt="6">
        <dgm:presLayoutVars>
          <dgm:chMax val="3"/>
          <dgm:chPref val="3"/>
          <dgm:bulletEnabled val="1"/>
        </dgm:presLayoutVars>
      </dgm:prSet>
      <dgm:spPr/>
      <dgm:t>
        <a:bodyPr/>
        <a:lstStyle/>
        <a:p>
          <a:endParaRPr lang="en-US"/>
        </a:p>
      </dgm:t>
    </dgm:pt>
    <dgm:pt modelId="{3E8BD429-DD34-4A8C-A95E-47FEA9AF878F}" type="pres">
      <dgm:prSet presAssocID="{FEB1F085-7898-422A-A59C-803808793873}" presName="Accent" presStyleLbl="parChTrans1D1" presStyleIdx="2" presStyleCnt="6"/>
      <dgm:spPr/>
    </dgm:pt>
    <dgm:pt modelId="{26EA0D01-8FC4-4D91-AD3B-B41518BC630D}" type="pres">
      <dgm:prSet presAssocID="{5D0B9001-BF6E-4098-8148-8F7D7C234A2C}" presName="sibTrans" presStyleCnt="0"/>
      <dgm:spPr/>
    </dgm:pt>
    <dgm:pt modelId="{00871BC1-D94F-4BCD-931F-43BE353EC7DC}" type="pres">
      <dgm:prSet presAssocID="{5B409B06-8B65-4FF0-B18C-AC74CA3A26E2}" presName="composite" presStyleCnt="0"/>
      <dgm:spPr/>
    </dgm:pt>
    <dgm:pt modelId="{03439413-7AE3-4F7E-A677-F1CE729E8AD1}" type="pres">
      <dgm:prSet presAssocID="{5B409B06-8B65-4FF0-B18C-AC74CA3A26E2}" presName="FirstChild" presStyleLbl="revTx" presStyleIdx="3" presStyleCnt="6">
        <dgm:presLayoutVars>
          <dgm:chMax val="0"/>
          <dgm:chPref val="0"/>
          <dgm:bulletEnabled val="1"/>
        </dgm:presLayoutVars>
      </dgm:prSet>
      <dgm:spPr/>
      <dgm:t>
        <a:bodyPr/>
        <a:lstStyle/>
        <a:p>
          <a:endParaRPr lang="en-US"/>
        </a:p>
      </dgm:t>
    </dgm:pt>
    <dgm:pt modelId="{3489756A-E5B1-44F3-8BE1-1BBDB7F5B4B1}" type="pres">
      <dgm:prSet presAssocID="{5B409B06-8B65-4FF0-B18C-AC74CA3A26E2}" presName="Parent" presStyleLbl="alignNode1" presStyleIdx="3" presStyleCnt="6">
        <dgm:presLayoutVars>
          <dgm:chMax val="3"/>
          <dgm:chPref val="3"/>
          <dgm:bulletEnabled val="1"/>
        </dgm:presLayoutVars>
      </dgm:prSet>
      <dgm:spPr/>
      <dgm:t>
        <a:bodyPr/>
        <a:lstStyle/>
        <a:p>
          <a:endParaRPr lang="en-US"/>
        </a:p>
      </dgm:t>
    </dgm:pt>
    <dgm:pt modelId="{2EF856C7-B9CE-4909-A8A4-44763510D4A5}" type="pres">
      <dgm:prSet presAssocID="{5B409B06-8B65-4FF0-B18C-AC74CA3A26E2}" presName="Accent" presStyleLbl="parChTrans1D1" presStyleIdx="3" presStyleCnt="6"/>
      <dgm:spPr/>
    </dgm:pt>
    <dgm:pt modelId="{CF698254-3209-400D-8980-E5978E57708A}" type="pres">
      <dgm:prSet presAssocID="{3CD5FFD5-79E2-45CF-9988-36A134239BA8}" presName="sibTrans" presStyleCnt="0"/>
      <dgm:spPr/>
    </dgm:pt>
    <dgm:pt modelId="{AEDE8BB7-C187-4DF9-BEBA-A4BF665AF420}" type="pres">
      <dgm:prSet presAssocID="{C3282999-7461-44C8-9840-7FCBF55F9336}" presName="composite" presStyleCnt="0"/>
      <dgm:spPr/>
    </dgm:pt>
    <dgm:pt modelId="{556E5BC5-AA30-4361-B458-F2866A21C1DD}" type="pres">
      <dgm:prSet presAssocID="{C3282999-7461-44C8-9840-7FCBF55F9336}" presName="FirstChild" presStyleLbl="revTx" presStyleIdx="4" presStyleCnt="6">
        <dgm:presLayoutVars>
          <dgm:chMax val="0"/>
          <dgm:chPref val="0"/>
          <dgm:bulletEnabled val="1"/>
        </dgm:presLayoutVars>
      </dgm:prSet>
      <dgm:spPr/>
      <dgm:t>
        <a:bodyPr/>
        <a:lstStyle/>
        <a:p>
          <a:endParaRPr lang="en-US"/>
        </a:p>
      </dgm:t>
    </dgm:pt>
    <dgm:pt modelId="{671C6985-092C-4CF2-98EA-CCC431636E6D}" type="pres">
      <dgm:prSet presAssocID="{C3282999-7461-44C8-9840-7FCBF55F9336}" presName="Parent" presStyleLbl="alignNode1" presStyleIdx="4" presStyleCnt="6">
        <dgm:presLayoutVars>
          <dgm:chMax val="3"/>
          <dgm:chPref val="3"/>
          <dgm:bulletEnabled val="1"/>
        </dgm:presLayoutVars>
      </dgm:prSet>
      <dgm:spPr/>
      <dgm:t>
        <a:bodyPr/>
        <a:lstStyle/>
        <a:p>
          <a:endParaRPr lang="en-US"/>
        </a:p>
      </dgm:t>
    </dgm:pt>
    <dgm:pt modelId="{8A266968-78C5-4783-9D52-D9D99C795D25}" type="pres">
      <dgm:prSet presAssocID="{C3282999-7461-44C8-9840-7FCBF55F9336}" presName="Accent" presStyleLbl="parChTrans1D1" presStyleIdx="4" presStyleCnt="6"/>
      <dgm:spPr/>
    </dgm:pt>
    <dgm:pt modelId="{E9580E37-9BBE-48C4-86D3-CACFE42EB1D8}" type="pres">
      <dgm:prSet presAssocID="{C57F26FC-58C9-4BFA-A821-B1023447F3D6}" presName="sibTrans" presStyleCnt="0"/>
      <dgm:spPr/>
    </dgm:pt>
    <dgm:pt modelId="{A441E91C-475A-4ADD-B469-71F7D4463FFF}" type="pres">
      <dgm:prSet presAssocID="{D65A2DD5-07E9-4F99-B1C6-9B1E6156B9C7}" presName="composite" presStyleCnt="0"/>
      <dgm:spPr/>
    </dgm:pt>
    <dgm:pt modelId="{653CB6C9-5FB6-4097-AC87-829C8802CF64}" type="pres">
      <dgm:prSet presAssocID="{D65A2DD5-07E9-4F99-B1C6-9B1E6156B9C7}" presName="FirstChild" presStyleLbl="revTx" presStyleIdx="5" presStyleCnt="6">
        <dgm:presLayoutVars>
          <dgm:chMax val="0"/>
          <dgm:chPref val="0"/>
          <dgm:bulletEnabled val="1"/>
        </dgm:presLayoutVars>
      </dgm:prSet>
      <dgm:spPr/>
      <dgm:t>
        <a:bodyPr/>
        <a:lstStyle/>
        <a:p>
          <a:endParaRPr lang="en-US"/>
        </a:p>
      </dgm:t>
    </dgm:pt>
    <dgm:pt modelId="{349502C9-5673-4E52-A8E6-DE2A8BE0848E}" type="pres">
      <dgm:prSet presAssocID="{D65A2DD5-07E9-4F99-B1C6-9B1E6156B9C7}" presName="Parent" presStyleLbl="alignNode1" presStyleIdx="5" presStyleCnt="6">
        <dgm:presLayoutVars>
          <dgm:chMax val="3"/>
          <dgm:chPref val="3"/>
          <dgm:bulletEnabled val="1"/>
        </dgm:presLayoutVars>
      </dgm:prSet>
      <dgm:spPr/>
      <dgm:t>
        <a:bodyPr/>
        <a:lstStyle/>
        <a:p>
          <a:endParaRPr lang="en-US"/>
        </a:p>
      </dgm:t>
    </dgm:pt>
    <dgm:pt modelId="{ED9640DA-A1C7-4973-BBEB-14B1824576FD}" type="pres">
      <dgm:prSet presAssocID="{D65A2DD5-07E9-4F99-B1C6-9B1E6156B9C7}" presName="Accent" presStyleLbl="parChTrans1D1" presStyleIdx="5" presStyleCnt="6"/>
      <dgm:spPr/>
    </dgm:pt>
  </dgm:ptLst>
  <dgm:cxnLst>
    <dgm:cxn modelId="{7D86C732-3F44-4F52-9472-0AC04A9A365C}" srcId="{D65A2DD5-07E9-4F99-B1C6-9B1E6156B9C7}" destId="{43247889-E7A1-44AF-BCBA-CD3BF14B924F}" srcOrd="0" destOrd="0" parTransId="{5162F191-F3CE-4D5A-BEE5-321C22923F2A}" sibTransId="{A34262A1-0510-4DC3-9988-DAF5FB5D6321}"/>
    <dgm:cxn modelId="{D54A7FD3-8003-4B94-AE80-8FA3CEDB6C78}" srcId="{C3282999-7461-44C8-9840-7FCBF55F9336}" destId="{435DAFB4-0189-4ACB-8CEE-8461CB0F18F8}" srcOrd="0" destOrd="0" parTransId="{C38BA91A-9081-4085-830E-56DB19F41837}" sibTransId="{41D2CAED-7A05-4056-812F-DD572FEA03D3}"/>
    <dgm:cxn modelId="{C390E3E0-2E92-4B37-8A78-CA4BFA2BBE87}" srcId="{EA2C64CE-1280-4534-87C4-AD4ECC33C49D}" destId="{348FC5AC-EA12-4B71-B9B5-A6E39A04309B}" srcOrd="0" destOrd="0" parTransId="{7EF4E112-E31A-4074-9DC0-1568D2D3DE50}" sibTransId="{768C7FE4-AF5F-4494-9691-F9A3ACAAC5D7}"/>
    <dgm:cxn modelId="{A7030F1C-0DCE-40AD-B977-D60138732EE3}" srcId="{34D10F8F-276E-40A5-8ACB-A2943EA0AA31}" destId="{EA2C64CE-1280-4534-87C4-AD4ECC33C49D}" srcOrd="1" destOrd="0" parTransId="{45E97B13-EDA0-4192-ACA0-ADE54152762B}" sibTransId="{CDC84E57-BE0C-40B2-87FE-4E0319887564}"/>
    <dgm:cxn modelId="{9304AC2F-9747-4347-B043-D19C62DC884B}" type="presOf" srcId="{B6959A8A-390D-4618-AE89-92859C161A9B}" destId="{5FFCD73C-15EF-4947-B37D-7514B94F09A7}" srcOrd="0" destOrd="0" presId="urn:microsoft.com/office/officeart/2011/layout/TabList"/>
    <dgm:cxn modelId="{8C4F1958-72FF-4922-B1BF-BEAFE792AF93}" srcId="{5B409B06-8B65-4FF0-B18C-AC74CA3A26E2}" destId="{53C10255-802F-413A-AA98-6B8D98D2F93C}" srcOrd="0" destOrd="0" parTransId="{2A545442-E24E-4B59-B8F7-8DB1CC9A1C90}" sibTransId="{01F8B5A0-4A52-4329-BF37-CEF30A1C6D72}"/>
    <dgm:cxn modelId="{C356CB57-28D3-4DDF-A70D-156C0825F831}" type="presOf" srcId="{43247889-E7A1-44AF-BCBA-CD3BF14B924F}" destId="{653CB6C9-5FB6-4097-AC87-829C8802CF64}" srcOrd="0" destOrd="0" presId="urn:microsoft.com/office/officeart/2011/layout/TabList"/>
    <dgm:cxn modelId="{85C52841-24C0-4689-9B59-9F6DBF581AE0}" type="presOf" srcId="{D65A2DD5-07E9-4F99-B1C6-9B1E6156B9C7}" destId="{349502C9-5673-4E52-A8E6-DE2A8BE0848E}" srcOrd="0" destOrd="0" presId="urn:microsoft.com/office/officeart/2011/layout/TabList"/>
    <dgm:cxn modelId="{874B1C7C-69BD-4B97-BE16-2452406338EC}" type="presOf" srcId="{ED34271B-FEEE-4638-B780-C5CD7906D874}" destId="{0D0F032E-5E51-4DFA-B0CC-245F41459D2B}" srcOrd="0" destOrd="0" presId="urn:microsoft.com/office/officeart/2011/layout/TabList"/>
    <dgm:cxn modelId="{885495F1-E799-4661-B21A-5C789AA718A5}" type="presOf" srcId="{53C10255-802F-413A-AA98-6B8D98D2F93C}" destId="{03439413-7AE3-4F7E-A677-F1CE729E8AD1}" srcOrd="0" destOrd="0" presId="urn:microsoft.com/office/officeart/2011/layout/TabList"/>
    <dgm:cxn modelId="{13566C33-FFBA-466C-94BA-ECFBE78F7335}" srcId="{34D10F8F-276E-40A5-8ACB-A2943EA0AA31}" destId="{C3282999-7461-44C8-9840-7FCBF55F9336}" srcOrd="4" destOrd="0" parTransId="{66AD24D0-BDF6-415A-8006-404BAED4D155}" sibTransId="{C57F26FC-58C9-4BFA-A821-B1023447F3D6}"/>
    <dgm:cxn modelId="{95A3BF02-3101-45F2-8CF1-A1AC0639D612}" type="presOf" srcId="{34D10F8F-276E-40A5-8ACB-A2943EA0AA31}" destId="{CEA07AA8-FFBA-48E6-A4C7-41122F7B60E3}" srcOrd="0" destOrd="0" presId="urn:microsoft.com/office/officeart/2011/layout/TabList"/>
    <dgm:cxn modelId="{DE1318BA-A640-4EDA-93E6-39CA9E3C7ED6}" type="presOf" srcId="{348FC5AC-EA12-4B71-B9B5-A6E39A04309B}" destId="{F1E27891-F59D-423C-ADAF-A0B063F67951}" srcOrd="0" destOrd="0" presId="urn:microsoft.com/office/officeart/2011/layout/TabList"/>
    <dgm:cxn modelId="{90D8698D-E7CC-43A6-A7E5-0F10960E5A25}" type="presOf" srcId="{EA2C64CE-1280-4534-87C4-AD4ECC33C49D}" destId="{29454789-8369-4EDA-821F-D4DC664DAFAB}" srcOrd="0" destOrd="0" presId="urn:microsoft.com/office/officeart/2011/layout/TabList"/>
    <dgm:cxn modelId="{0EFE73B5-C1C0-4739-9C30-CC642E4E316B}" type="presOf" srcId="{5B409B06-8B65-4FF0-B18C-AC74CA3A26E2}" destId="{3489756A-E5B1-44F3-8BE1-1BBDB7F5B4B1}" srcOrd="0" destOrd="0" presId="urn:microsoft.com/office/officeart/2011/layout/TabList"/>
    <dgm:cxn modelId="{12962162-7017-465F-AD1F-A0139311B27C}" srcId="{8AC18969-094C-43D6-AFDD-67D299897D3F}" destId="{ED34271B-FEEE-4638-B780-C5CD7906D874}" srcOrd="0" destOrd="0" parTransId="{F7FD2AE7-369C-4A3A-B019-C79169A87C28}" sibTransId="{14FD965B-754A-425B-BE1C-6D5ADE1F740C}"/>
    <dgm:cxn modelId="{FAB63D2F-BA33-44E1-B8A0-D493EA845C3A}" srcId="{FEB1F085-7898-422A-A59C-803808793873}" destId="{B6959A8A-390D-4618-AE89-92859C161A9B}" srcOrd="0" destOrd="0" parTransId="{59204CEE-FD64-4400-90AE-801DA45E4DB3}" sibTransId="{CE5146D6-3E9B-41AD-BC39-E746EBD1A530}"/>
    <dgm:cxn modelId="{48F30AF1-3D90-47EA-A2E6-8A2F913316F0}" type="presOf" srcId="{FEB1F085-7898-422A-A59C-803808793873}" destId="{9E96B522-1690-4E87-8A4C-D98752EB5553}" srcOrd="0" destOrd="0" presId="urn:microsoft.com/office/officeart/2011/layout/TabList"/>
    <dgm:cxn modelId="{13A3E02E-EDAD-4B0A-ADAF-F75FB95A800F}" srcId="{34D10F8F-276E-40A5-8ACB-A2943EA0AA31}" destId="{D65A2DD5-07E9-4F99-B1C6-9B1E6156B9C7}" srcOrd="5" destOrd="0" parTransId="{3D2DC786-8B8F-4BEA-BFE4-D88582316768}" sibTransId="{B9D8DD0F-DDCB-4977-AEA1-156295FCA1E5}"/>
    <dgm:cxn modelId="{1EB1EE7D-771B-4152-9FDA-3FCA9F701B2C}" srcId="{34D10F8F-276E-40A5-8ACB-A2943EA0AA31}" destId="{FEB1F085-7898-422A-A59C-803808793873}" srcOrd="2" destOrd="0" parTransId="{5FBFACD1-B5CE-4A64-A009-B06420499C85}" sibTransId="{5D0B9001-BF6E-4098-8148-8F7D7C234A2C}"/>
    <dgm:cxn modelId="{027F8752-B833-4739-9667-48183293C24D}" type="presOf" srcId="{C3282999-7461-44C8-9840-7FCBF55F9336}" destId="{671C6985-092C-4CF2-98EA-CCC431636E6D}" srcOrd="0" destOrd="0" presId="urn:microsoft.com/office/officeart/2011/layout/TabList"/>
    <dgm:cxn modelId="{F353EB2B-D344-4375-A582-7EEFF5D22A94}" srcId="{34D10F8F-276E-40A5-8ACB-A2943EA0AA31}" destId="{5B409B06-8B65-4FF0-B18C-AC74CA3A26E2}" srcOrd="3" destOrd="0" parTransId="{B77F2A2B-310A-4857-BB44-F7252DF609F8}" sibTransId="{3CD5FFD5-79E2-45CF-9988-36A134239BA8}"/>
    <dgm:cxn modelId="{1BE55E5D-E272-44B5-A1EE-D58641555B45}" srcId="{34D10F8F-276E-40A5-8ACB-A2943EA0AA31}" destId="{8AC18969-094C-43D6-AFDD-67D299897D3F}" srcOrd="0" destOrd="0" parTransId="{1A351A48-64E3-4052-AEC1-DFCCB8819D77}" sibTransId="{E1C52956-8031-40DB-B85B-05C4E551B3A3}"/>
    <dgm:cxn modelId="{91FE3387-9D3C-4167-B135-1ADDDC4CE918}" type="presOf" srcId="{435DAFB4-0189-4ACB-8CEE-8461CB0F18F8}" destId="{556E5BC5-AA30-4361-B458-F2866A21C1DD}" srcOrd="0" destOrd="0" presId="urn:microsoft.com/office/officeart/2011/layout/TabList"/>
    <dgm:cxn modelId="{1B7B8F97-ABC9-4254-BD49-7F63C70A8621}" type="presOf" srcId="{8AC18969-094C-43D6-AFDD-67D299897D3F}" destId="{1AFF95B5-D41D-4F0F-B3B3-1E6E63159E9F}" srcOrd="0" destOrd="0" presId="urn:microsoft.com/office/officeart/2011/layout/TabList"/>
    <dgm:cxn modelId="{1949F9F4-1F1D-477D-A391-FDEDAEDAC0B2}" type="presParOf" srcId="{CEA07AA8-FFBA-48E6-A4C7-41122F7B60E3}" destId="{B07B45A4-29F0-405C-A4C3-7523AB4EF900}" srcOrd="0" destOrd="0" presId="urn:microsoft.com/office/officeart/2011/layout/TabList"/>
    <dgm:cxn modelId="{ED50C380-E94D-44B1-813C-08F6BEFDF931}" type="presParOf" srcId="{B07B45A4-29F0-405C-A4C3-7523AB4EF900}" destId="{0D0F032E-5E51-4DFA-B0CC-245F41459D2B}" srcOrd="0" destOrd="0" presId="urn:microsoft.com/office/officeart/2011/layout/TabList"/>
    <dgm:cxn modelId="{64DD1D13-CE7E-4582-84E1-D5EBE5C0ACEB}" type="presParOf" srcId="{B07B45A4-29F0-405C-A4C3-7523AB4EF900}" destId="{1AFF95B5-D41D-4F0F-B3B3-1E6E63159E9F}" srcOrd="1" destOrd="0" presId="urn:microsoft.com/office/officeart/2011/layout/TabList"/>
    <dgm:cxn modelId="{4D775FEA-301F-4C4D-8419-6ABA59288C84}" type="presParOf" srcId="{B07B45A4-29F0-405C-A4C3-7523AB4EF900}" destId="{512D4DF1-3C25-462A-B2B3-C66F050730FD}" srcOrd="2" destOrd="0" presId="urn:microsoft.com/office/officeart/2011/layout/TabList"/>
    <dgm:cxn modelId="{C996CF3D-855B-48EC-BA26-4063BF4C5570}" type="presParOf" srcId="{CEA07AA8-FFBA-48E6-A4C7-41122F7B60E3}" destId="{872FEDA3-4DFF-4C8B-84DB-F6E69FE6DF64}" srcOrd="1" destOrd="0" presId="urn:microsoft.com/office/officeart/2011/layout/TabList"/>
    <dgm:cxn modelId="{357C62BB-2503-478F-AE0E-6DE7521A2198}" type="presParOf" srcId="{CEA07AA8-FFBA-48E6-A4C7-41122F7B60E3}" destId="{2D9EB026-EB85-4253-8121-A416D5C135F9}" srcOrd="2" destOrd="0" presId="urn:microsoft.com/office/officeart/2011/layout/TabList"/>
    <dgm:cxn modelId="{8C377AFF-9192-44C3-AB53-06AF11212EDE}" type="presParOf" srcId="{2D9EB026-EB85-4253-8121-A416D5C135F9}" destId="{F1E27891-F59D-423C-ADAF-A0B063F67951}" srcOrd="0" destOrd="0" presId="urn:microsoft.com/office/officeart/2011/layout/TabList"/>
    <dgm:cxn modelId="{B84F7DB3-3AB6-4EF1-B01B-9B39F9CE0D10}" type="presParOf" srcId="{2D9EB026-EB85-4253-8121-A416D5C135F9}" destId="{29454789-8369-4EDA-821F-D4DC664DAFAB}" srcOrd="1" destOrd="0" presId="urn:microsoft.com/office/officeart/2011/layout/TabList"/>
    <dgm:cxn modelId="{FB95BD2F-4B61-4B98-BD11-F0EFA1FE04A7}" type="presParOf" srcId="{2D9EB026-EB85-4253-8121-A416D5C135F9}" destId="{53052AC9-7D2D-4A35-ACB1-565CEACD8333}" srcOrd="2" destOrd="0" presId="urn:microsoft.com/office/officeart/2011/layout/TabList"/>
    <dgm:cxn modelId="{01B53FDB-EA81-469D-9F17-4328AEB91D82}" type="presParOf" srcId="{CEA07AA8-FFBA-48E6-A4C7-41122F7B60E3}" destId="{3BB3EEC9-D898-4CF9-B4D2-9F86E129AB11}" srcOrd="3" destOrd="0" presId="urn:microsoft.com/office/officeart/2011/layout/TabList"/>
    <dgm:cxn modelId="{20ADF370-2166-480D-84FC-766919B3E5CE}" type="presParOf" srcId="{CEA07AA8-FFBA-48E6-A4C7-41122F7B60E3}" destId="{B3FAA6E5-E254-4D9A-92B1-30D2763CEBAD}" srcOrd="4" destOrd="0" presId="urn:microsoft.com/office/officeart/2011/layout/TabList"/>
    <dgm:cxn modelId="{79EEA64C-5915-40F6-BECC-9F023D750185}" type="presParOf" srcId="{B3FAA6E5-E254-4D9A-92B1-30D2763CEBAD}" destId="{5FFCD73C-15EF-4947-B37D-7514B94F09A7}" srcOrd="0" destOrd="0" presId="urn:microsoft.com/office/officeart/2011/layout/TabList"/>
    <dgm:cxn modelId="{69A0AE41-C121-4911-99D6-EBF440A71D8C}" type="presParOf" srcId="{B3FAA6E5-E254-4D9A-92B1-30D2763CEBAD}" destId="{9E96B522-1690-4E87-8A4C-D98752EB5553}" srcOrd="1" destOrd="0" presId="urn:microsoft.com/office/officeart/2011/layout/TabList"/>
    <dgm:cxn modelId="{D193E75C-D725-4335-8D07-7A15F8B256CA}" type="presParOf" srcId="{B3FAA6E5-E254-4D9A-92B1-30D2763CEBAD}" destId="{3E8BD429-DD34-4A8C-A95E-47FEA9AF878F}" srcOrd="2" destOrd="0" presId="urn:microsoft.com/office/officeart/2011/layout/TabList"/>
    <dgm:cxn modelId="{86CD5A15-8D87-4A89-86D6-6D14B05A615D}" type="presParOf" srcId="{CEA07AA8-FFBA-48E6-A4C7-41122F7B60E3}" destId="{26EA0D01-8FC4-4D91-AD3B-B41518BC630D}" srcOrd="5" destOrd="0" presId="urn:microsoft.com/office/officeart/2011/layout/TabList"/>
    <dgm:cxn modelId="{5C92BC26-6086-41B6-A526-CB1D89024D1F}" type="presParOf" srcId="{CEA07AA8-FFBA-48E6-A4C7-41122F7B60E3}" destId="{00871BC1-D94F-4BCD-931F-43BE353EC7DC}" srcOrd="6" destOrd="0" presId="urn:microsoft.com/office/officeart/2011/layout/TabList"/>
    <dgm:cxn modelId="{AEAABCD1-CC80-4F75-85ED-E7622907D6DA}" type="presParOf" srcId="{00871BC1-D94F-4BCD-931F-43BE353EC7DC}" destId="{03439413-7AE3-4F7E-A677-F1CE729E8AD1}" srcOrd="0" destOrd="0" presId="urn:microsoft.com/office/officeart/2011/layout/TabList"/>
    <dgm:cxn modelId="{8BDF538B-CE79-49E8-8DA1-B1BAD834CA93}" type="presParOf" srcId="{00871BC1-D94F-4BCD-931F-43BE353EC7DC}" destId="{3489756A-E5B1-44F3-8BE1-1BBDB7F5B4B1}" srcOrd="1" destOrd="0" presId="urn:microsoft.com/office/officeart/2011/layout/TabList"/>
    <dgm:cxn modelId="{203F4435-785E-4ADD-A076-3D5044B27B09}" type="presParOf" srcId="{00871BC1-D94F-4BCD-931F-43BE353EC7DC}" destId="{2EF856C7-B9CE-4909-A8A4-44763510D4A5}" srcOrd="2" destOrd="0" presId="urn:microsoft.com/office/officeart/2011/layout/TabList"/>
    <dgm:cxn modelId="{02ED27B3-D30D-478E-94C9-802991202357}" type="presParOf" srcId="{CEA07AA8-FFBA-48E6-A4C7-41122F7B60E3}" destId="{CF698254-3209-400D-8980-E5978E57708A}" srcOrd="7" destOrd="0" presId="urn:microsoft.com/office/officeart/2011/layout/TabList"/>
    <dgm:cxn modelId="{F656BD85-ED3B-4C47-9165-E6EC23BD6A0C}" type="presParOf" srcId="{CEA07AA8-FFBA-48E6-A4C7-41122F7B60E3}" destId="{AEDE8BB7-C187-4DF9-BEBA-A4BF665AF420}" srcOrd="8" destOrd="0" presId="urn:microsoft.com/office/officeart/2011/layout/TabList"/>
    <dgm:cxn modelId="{FAB1DA62-2E35-40C4-A6D4-3930C200B9FE}" type="presParOf" srcId="{AEDE8BB7-C187-4DF9-BEBA-A4BF665AF420}" destId="{556E5BC5-AA30-4361-B458-F2866A21C1DD}" srcOrd="0" destOrd="0" presId="urn:microsoft.com/office/officeart/2011/layout/TabList"/>
    <dgm:cxn modelId="{359557F4-F6FE-46B4-BDC0-ED2D9D9D8EEC}" type="presParOf" srcId="{AEDE8BB7-C187-4DF9-BEBA-A4BF665AF420}" destId="{671C6985-092C-4CF2-98EA-CCC431636E6D}" srcOrd="1" destOrd="0" presId="urn:microsoft.com/office/officeart/2011/layout/TabList"/>
    <dgm:cxn modelId="{4A6E3042-AAA6-46F5-B1A4-02DB6E79D0FF}" type="presParOf" srcId="{AEDE8BB7-C187-4DF9-BEBA-A4BF665AF420}" destId="{8A266968-78C5-4783-9D52-D9D99C795D25}" srcOrd="2" destOrd="0" presId="urn:microsoft.com/office/officeart/2011/layout/TabList"/>
    <dgm:cxn modelId="{A145E6F6-E37A-4CF3-84B1-49201674E415}" type="presParOf" srcId="{CEA07AA8-FFBA-48E6-A4C7-41122F7B60E3}" destId="{E9580E37-9BBE-48C4-86D3-CACFE42EB1D8}" srcOrd="9" destOrd="0" presId="urn:microsoft.com/office/officeart/2011/layout/TabList"/>
    <dgm:cxn modelId="{8CC7EF96-C888-4456-A540-3EEDADB6A927}" type="presParOf" srcId="{CEA07AA8-FFBA-48E6-A4C7-41122F7B60E3}" destId="{A441E91C-475A-4ADD-B469-71F7D4463FFF}" srcOrd="10" destOrd="0" presId="urn:microsoft.com/office/officeart/2011/layout/TabList"/>
    <dgm:cxn modelId="{09BB4F73-E7FB-4938-81A1-AFC30EA6BC5A}" type="presParOf" srcId="{A441E91C-475A-4ADD-B469-71F7D4463FFF}" destId="{653CB6C9-5FB6-4097-AC87-829C8802CF64}" srcOrd="0" destOrd="0" presId="urn:microsoft.com/office/officeart/2011/layout/TabList"/>
    <dgm:cxn modelId="{50DC0328-CEC2-46A8-8BC7-5CA970BFC6AE}" type="presParOf" srcId="{A441E91C-475A-4ADD-B469-71F7D4463FFF}" destId="{349502C9-5673-4E52-A8E6-DE2A8BE0848E}" srcOrd="1" destOrd="0" presId="urn:microsoft.com/office/officeart/2011/layout/TabList"/>
    <dgm:cxn modelId="{D064A35C-262C-4614-931B-11D9314B74FF}" type="presParOf" srcId="{A441E91C-475A-4ADD-B469-71F7D4463FFF}" destId="{ED9640DA-A1C7-4973-BBEB-14B1824576FD}"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A3B2A6-FA4F-4349-9BFF-2E08B3195D1E}"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3D3BA786-CFC0-4D41-95CF-77ADE8E2586B}">
      <dgm:prSet/>
      <dgm:spPr/>
      <dgm:t>
        <a:bodyPr/>
        <a:lstStyle/>
        <a:p>
          <a:r>
            <a:rPr lang="en-US"/>
            <a:t>Priority registration – register early for classes </a:t>
          </a:r>
        </a:p>
      </dgm:t>
    </dgm:pt>
    <dgm:pt modelId="{4E241E20-7238-4525-A337-DB6719C9DA9D}" type="parTrans" cxnId="{564F2CCD-C09D-4A35-BD17-C2C0A575B12E}">
      <dgm:prSet/>
      <dgm:spPr/>
      <dgm:t>
        <a:bodyPr/>
        <a:lstStyle/>
        <a:p>
          <a:endParaRPr lang="en-US"/>
        </a:p>
      </dgm:t>
    </dgm:pt>
    <dgm:pt modelId="{458BC68B-784C-499B-A469-A2AD776B65D3}" type="sibTrans" cxnId="{564F2CCD-C09D-4A35-BD17-C2C0A575B12E}">
      <dgm:prSet/>
      <dgm:spPr/>
      <dgm:t>
        <a:bodyPr/>
        <a:lstStyle/>
        <a:p>
          <a:endParaRPr lang="en-US"/>
        </a:p>
      </dgm:t>
    </dgm:pt>
    <dgm:pt modelId="{DF01D4B3-6672-4D66-84FC-A20B8D2EC069}">
      <dgm:prSet/>
      <dgm:spPr/>
      <dgm:t>
        <a:bodyPr/>
        <a:lstStyle/>
        <a:p>
          <a:r>
            <a:rPr lang="en-US"/>
            <a:t>One-on-one advising/counseling (transfer and degree planning)</a:t>
          </a:r>
        </a:p>
      </dgm:t>
    </dgm:pt>
    <dgm:pt modelId="{8AFB3EA0-E257-42FD-B0D2-729729F237BB}" type="parTrans" cxnId="{60CA87FC-CC02-45D1-BA60-EB8633C55EE1}">
      <dgm:prSet/>
      <dgm:spPr/>
      <dgm:t>
        <a:bodyPr/>
        <a:lstStyle/>
        <a:p>
          <a:endParaRPr lang="en-US"/>
        </a:p>
      </dgm:t>
    </dgm:pt>
    <dgm:pt modelId="{564FC4EE-EBB4-4DC0-9AA6-FC4283507F2F}" type="sibTrans" cxnId="{60CA87FC-CC02-45D1-BA60-EB8633C55EE1}">
      <dgm:prSet/>
      <dgm:spPr/>
      <dgm:t>
        <a:bodyPr/>
        <a:lstStyle/>
        <a:p>
          <a:endParaRPr lang="en-US"/>
        </a:p>
      </dgm:t>
    </dgm:pt>
    <dgm:pt modelId="{EFAA0742-3867-431D-A2BE-556747E190B6}">
      <dgm:prSet/>
      <dgm:spPr/>
      <dgm:t>
        <a:bodyPr/>
        <a:lstStyle/>
        <a:p>
          <a:r>
            <a:rPr lang="en-US"/>
            <a:t>Access to in-person village study and gathering place – Black Cultural Resource Center (BCRC)</a:t>
          </a:r>
        </a:p>
      </dgm:t>
    </dgm:pt>
    <dgm:pt modelId="{3566575E-5017-4D9E-8281-0CA81667158E}" type="parTrans" cxnId="{B78BC317-C273-40B4-ACA8-953137FF1A2B}">
      <dgm:prSet/>
      <dgm:spPr/>
      <dgm:t>
        <a:bodyPr/>
        <a:lstStyle/>
        <a:p>
          <a:endParaRPr lang="en-US"/>
        </a:p>
      </dgm:t>
    </dgm:pt>
    <dgm:pt modelId="{C18A80DC-2D77-47B9-B79A-55183FD7FCF5}" type="sibTrans" cxnId="{B78BC317-C273-40B4-ACA8-953137FF1A2B}">
      <dgm:prSet/>
      <dgm:spPr/>
      <dgm:t>
        <a:bodyPr/>
        <a:lstStyle/>
        <a:p>
          <a:endParaRPr lang="en-US"/>
        </a:p>
      </dgm:t>
    </dgm:pt>
    <dgm:pt modelId="{0D28B531-65BF-4103-8223-0E464B59627B}">
      <dgm:prSet/>
      <dgm:spPr/>
      <dgm:t>
        <a:bodyPr/>
        <a:lstStyle/>
        <a:p>
          <a:r>
            <a:rPr lang="en-US"/>
            <a:t>Virtual village space</a:t>
          </a:r>
        </a:p>
      </dgm:t>
    </dgm:pt>
    <dgm:pt modelId="{BCB2C940-DE06-4CDD-B4F1-BB393D86B405}" type="parTrans" cxnId="{D310EFC2-1F6F-468A-AC4C-122D8D8E127E}">
      <dgm:prSet/>
      <dgm:spPr/>
      <dgm:t>
        <a:bodyPr/>
        <a:lstStyle/>
        <a:p>
          <a:endParaRPr lang="en-US"/>
        </a:p>
      </dgm:t>
    </dgm:pt>
    <dgm:pt modelId="{0A53ED6F-8C39-46C8-B7C9-89115EC041BD}" type="sibTrans" cxnId="{D310EFC2-1F6F-468A-AC4C-122D8D8E127E}">
      <dgm:prSet/>
      <dgm:spPr/>
      <dgm:t>
        <a:bodyPr/>
        <a:lstStyle/>
        <a:p>
          <a:endParaRPr lang="en-US"/>
        </a:p>
      </dgm:t>
    </dgm:pt>
    <dgm:pt modelId="{CCB3A9C8-3D56-4564-BE06-967594BC07CE}">
      <dgm:prSet/>
      <dgm:spPr/>
      <dgm:t>
        <a:bodyPr/>
        <a:lstStyle/>
        <a:p>
          <a:r>
            <a:rPr lang="en-US"/>
            <a:t>Access to technology (laptop loans)</a:t>
          </a:r>
        </a:p>
      </dgm:t>
    </dgm:pt>
    <dgm:pt modelId="{124C3BB1-41C9-46DE-ACB6-6CF094065D60}" type="parTrans" cxnId="{EE962943-9C42-4132-B062-B977B63AE1B3}">
      <dgm:prSet/>
      <dgm:spPr/>
      <dgm:t>
        <a:bodyPr/>
        <a:lstStyle/>
        <a:p>
          <a:endParaRPr lang="en-US"/>
        </a:p>
      </dgm:t>
    </dgm:pt>
    <dgm:pt modelId="{DB87A7EA-FFB6-4CB2-AF49-31024D8A9E1B}" type="sibTrans" cxnId="{EE962943-9C42-4132-B062-B977B63AE1B3}">
      <dgm:prSet/>
      <dgm:spPr/>
      <dgm:t>
        <a:bodyPr/>
        <a:lstStyle/>
        <a:p>
          <a:endParaRPr lang="en-US"/>
        </a:p>
      </dgm:t>
    </dgm:pt>
    <dgm:pt modelId="{F3B8905E-24DC-437D-AACD-95E3424E1DD7}">
      <dgm:prSet/>
      <dgm:spPr/>
      <dgm:t>
        <a:bodyPr/>
        <a:lstStyle/>
        <a:p>
          <a:r>
            <a:rPr lang="en-US"/>
            <a:t>Cultural events</a:t>
          </a:r>
        </a:p>
      </dgm:t>
    </dgm:pt>
    <dgm:pt modelId="{348D8243-964A-44A3-BB08-E702E7ACE876}" type="parTrans" cxnId="{1A7FED1D-D7E5-4901-B831-5A16C75CA974}">
      <dgm:prSet/>
      <dgm:spPr/>
      <dgm:t>
        <a:bodyPr/>
        <a:lstStyle/>
        <a:p>
          <a:endParaRPr lang="en-US"/>
        </a:p>
      </dgm:t>
    </dgm:pt>
    <dgm:pt modelId="{89696EFC-63C0-424E-A324-1673636D1C0D}" type="sibTrans" cxnId="{1A7FED1D-D7E5-4901-B831-5A16C75CA974}">
      <dgm:prSet/>
      <dgm:spPr/>
      <dgm:t>
        <a:bodyPr/>
        <a:lstStyle/>
        <a:p>
          <a:endParaRPr lang="en-US"/>
        </a:p>
      </dgm:t>
    </dgm:pt>
    <dgm:pt modelId="{B919D80B-76EF-4B95-961F-366BFD406FD9}">
      <dgm:prSet/>
      <dgm:spPr/>
      <dgm:t>
        <a:bodyPr/>
        <a:lstStyle/>
        <a:p>
          <a:r>
            <a:rPr lang="en-US"/>
            <a:t>Field trips</a:t>
          </a:r>
        </a:p>
      </dgm:t>
    </dgm:pt>
    <dgm:pt modelId="{C4CCDC54-85CE-4018-AA50-F3513CFB9E5C}" type="parTrans" cxnId="{EA4E05F4-C882-4309-B145-A89A330F4371}">
      <dgm:prSet/>
      <dgm:spPr/>
      <dgm:t>
        <a:bodyPr/>
        <a:lstStyle/>
        <a:p>
          <a:endParaRPr lang="en-US"/>
        </a:p>
      </dgm:t>
    </dgm:pt>
    <dgm:pt modelId="{5D2F6B55-63A7-4A88-A113-410B9F7A78B1}" type="sibTrans" cxnId="{EA4E05F4-C882-4309-B145-A89A330F4371}">
      <dgm:prSet/>
      <dgm:spPr/>
      <dgm:t>
        <a:bodyPr/>
        <a:lstStyle/>
        <a:p>
          <a:endParaRPr lang="en-US"/>
        </a:p>
      </dgm:t>
    </dgm:pt>
    <dgm:pt modelId="{71730C1C-9BCB-4BD1-A937-90EAC961AFCA}">
      <dgm:prSet/>
      <dgm:spPr/>
      <dgm:t>
        <a:bodyPr/>
        <a:lstStyle/>
        <a:p>
          <a:r>
            <a:rPr lang="en-US"/>
            <a:t>Counselor</a:t>
          </a:r>
        </a:p>
      </dgm:t>
    </dgm:pt>
    <dgm:pt modelId="{9396F2BF-A77E-4577-89F8-0BECEFE27A4B}" type="parTrans" cxnId="{4535EFAA-8DB5-45E4-ADE8-175FA4FC60E3}">
      <dgm:prSet/>
      <dgm:spPr/>
      <dgm:t>
        <a:bodyPr/>
        <a:lstStyle/>
        <a:p>
          <a:endParaRPr lang="en-US"/>
        </a:p>
      </dgm:t>
    </dgm:pt>
    <dgm:pt modelId="{C8DA7BAF-9DED-49AA-93DC-3C9834C8FEE2}" type="sibTrans" cxnId="{4535EFAA-8DB5-45E4-ADE8-175FA4FC60E3}">
      <dgm:prSet/>
      <dgm:spPr/>
      <dgm:t>
        <a:bodyPr/>
        <a:lstStyle/>
        <a:p>
          <a:endParaRPr lang="en-US"/>
        </a:p>
      </dgm:t>
    </dgm:pt>
    <dgm:pt modelId="{D8B29FF4-8DE8-4983-B5EF-62E8D12B5AF2}">
      <dgm:prSet/>
      <dgm:spPr/>
      <dgm:t>
        <a:bodyPr/>
        <a:lstStyle/>
        <a:p>
          <a:r>
            <a:rPr lang="en-US"/>
            <a:t>University campus visits, including an HBCU tour in Spring '23</a:t>
          </a:r>
        </a:p>
      </dgm:t>
    </dgm:pt>
    <dgm:pt modelId="{55AFAEFF-CF09-4CD3-AAF0-B62EF12B4707}" type="parTrans" cxnId="{29FAB018-1607-427F-8355-C5CB19717705}">
      <dgm:prSet/>
      <dgm:spPr/>
      <dgm:t>
        <a:bodyPr/>
        <a:lstStyle/>
        <a:p>
          <a:endParaRPr lang="en-US"/>
        </a:p>
      </dgm:t>
    </dgm:pt>
    <dgm:pt modelId="{4D50D235-9AB6-48BA-AF08-9D68A80CCBAE}" type="sibTrans" cxnId="{29FAB018-1607-427F-8355-C5CB19717705}">
      <dgm:prSet/>
      <dgm:spPr/>
      <dgm:t>
        <a:bodyPr/>
        <a:lstStyle/>
        <a:p>
          <a:endParaRPr lang="en-US"/>
        </a:p>
      </dgm:t>
    </dgm:pt>
    <dgm:pt modelId="{3AF158BC-2C83-44E7-8B4E-4B6A2B9BEA7E}">
      <dgm:prSet/>
      <dgm:spPr/>
      <dgm:t>
        <a:bodyPr/>
        <a:lstStyle/>
        <a:p>
          <a:r>
            <a:rPr lang="en-US"/>
            <a:t>Transfer planning</a:t>
          </a:r>
        </a:p>
      </dgm:t>
    </dgm:pt>
    <dgm:pt modelId="{197A2969-6423-4400-B9A3-7E1BF68E03AC}" type="parTrans" cxnId="{9BC97C10-5CAA-482F-8EF0-A2C5E381AF08}">
      <dgm:prSet/>
      <dgm:spPr/>
      <dgm:t>
        <a:bodyPr/>
        <a:lstStyle/>
        <a:p>
          <a:endParaRPr lang="en-US"/>
        </a:p>
      </dgm:t>
    </dgm:pt>
    <dgm:pt modelId="{993CA26E-8179-4C12-9A97-2644E78C173B}" type="sibTrans" cxnId="{9BC97C10-5CAA-482F-8EF0-A2C5E381AF08}">
      <dgm:prSet/>
      <dgm:spPr/>
      <dgm:t>
        <a:bodyPr/>
        <a:lstStyle/>
        <a:p>
          <a:endParaRPr lang="en-US"/>
        </a:p>
      </dgm:t>
    </dgm:pt>
    <dgm:pt modelId="{B8960251-0227-4F22-838D-9238933F7CEF}">
      <dgm:prSet/>
      <dgm:spPr/>
      <dgm:t>
        <a:bodyPr/>
        <a:lstStyle/>
        <a:p>
          <a:r>
            <a:rPr lang="en-US"/>
            <a:t>Career exploration</a:t>
          </a:r>
        </a:p>
      </dgm:t>
    </dgm:pt>
    <dgm:pt modelId="{21E044D0-006A-498F-ACF7-DF3546CAC29E}" type="parTrans" cxnId="{F0B52126-32F1-4EDD-82C2-70D6999D3FE2}">
      <dgm:prSet/>
      <dgm:spPr/>
      <dgm:t>
        <a:bodyPr/>
        <a:lstStyle/>
        <a:p>
          <a:endParaRPr lang="en-US"/>
        </a:p>
      </dgm:t>
    </dgm:pt>
    <dgm:pt modelId="{491057BA-EF17-420C-8B4F-AEA52C15A005}" type="sibTrans" cxnId="{F0B52126-32F1-4EDD-82C2-70D6999D3FE2}">
      <dgm:prSet/>
      <dgm:spPr/>
      <dgm:t>
        <a:bodyPr/>
        <a:lstStyle/>
        <a:p>
          <a:endParaRPr lang="en-US"/>
        </a:p>
      </dgm:t>
    </dgm:pt>
    <dgm:pt modelId="{9FA3E24F-8E19-4C34-96C7-B76E48A844B3}">
      <dgm:prSet/>
      <dgm:spPr/>
      <dgm:t>
        <a:bodyPr/>
        <a:lstStyle/>
        <a:p>
          <a:r>
            <a:rPr lang="en-US"/>
            <a:t>Study jams</a:t>
          </a:r>
        </a:p>
      </dgm:t>
    </dgm:pt>
    <dgm:pt modelId="{51E052E7-2131-406F-A1A9-FDAFB4C64F06}" type="parTrans" cxnId="{122FACCC-36ED-419C-8B69-10EF611F4F4C}">
      <dgm:prSet/>
      <dgm:spPr/>
      <dgm:t>
        <a:bodyPr/>
        <a:lstStyle/>
        <a:p>
          <a:endParaRPr lang="en-US"/>
        </a:p>
      </dgm:t>
    </dgm:pt>
    <dgm:pt modelId="{7888CB03-F497-4ADA-9D58-14A946275CDA}" type="sibTrans" cxnId="{122FACCC-36ED-419C-8B69-10EF611F4F4C}">
      <dgm:prSet/>
      <dgm:spPr/>
      <dgm:t>
        <a:bodyPr/>
        <a:lstStyle/>
        <a:p>
          <a:endParaRPr lang="en-US"/>
        </a:p>
      </dgm:t>
    </dgm:pt>
    <dgm:pt modelId="{8921FA1E-C520-498C-8DC2-F114FFF8970B}">
      <dgm:prSet/>
      <dgm:spPr/>
      <dgm:t>
        <a:bodyPr/>
        <a:lstStyle/>
        <a:p>
          <a:r>
            <a:rPr lang="en-US"/>
            <a:t>Cohort classes – Take UC/CSU transferable classes together</a:t>
          </a:r>
        </a:p>
      </dgm:t>
    </dgm:pt>
    <dgm:pt modelId="{613A8C22-7FAB-4712-BBEB-94A1213F5578}" type="parTrans" cxnId="{3379BD56-1F15-4FFF-B33B-2C7DD5AF91DF}">
      <dgm:prSet/>
      <dgm:spPr/>
      <dgm:t>
        <a:bodyPr/>
        <a:lstStyle/>
        <a:p>
          <a:endParaRPr lang="en-US"/>
        </a:p>
      </dgm:t>
    </dgm:pt>
    <dgm:pt modelId="{5F50C101-578C-4FCE-9DAF-30AA0E74D781}" type="sibTrans" cxnId="{3379BD56-1F15-4FFF-B33B-2C7DD5AF91DF}">
      <dgm:prSet/>
      <dgm:spPr/>
      <dgm:t>
        <a:bodyPr/>
        <a:lstStyle/>
        <a:p>
          <a:endParaRPr lang="en-US"/>
        </a:p>
      </dgm:t>
    </dgm:pt>
    <dgm:pt modelId="{E7233A3C-C072-4F4A-91FA-9283C6EEC662}">
      <dgm:prSet/>
      <dgm:spPr/>
      <dgm:t>
        <a:bodyPr/>
        <a:lstStyle/>
        <a:p>
          <a:r>
            <a:rPr lang="en-US"/>
            <a:t>3 out of the 4 Umoja classes are </a:t>
          </a:r>
          <a:r>
            <a:rPr lang="en-US" err="1"/>
            <a:t>hy</a:t>
          </a:r>
          <a:r>
            <a:rPr lang="en-US"/>
            <a:t>-flex ---you can attend in-person or on Zoom</a:t>
          </a:r>
        </a:p>
      </dgm:t>
    </dgm:pt>
    <dgm:pt modelId="{CFBD71D9-7B21-4070-883D-E4B946055E06}" type="parTrans" cxnId="{F8817100-2DB6-4E30-ABA5-9A63D2723F08}">
      <dgm:prSet/>
      <dgm:spPr/>
      <dgm:t>
        <a:bodyPr/>
        <a:lstStyle/>
        <a:p>
          <a:endParaRPr lang="en-US"/>
        </a:p>
      </dgm:t>
    </dgm:pt>
    <dgm:pt modelId="{4811ACDC-4A40-4941-A322-A885A51821E4}" type="sibTrans" cxnId="{F8817100-2DB6-4E30-ABA5-9A63D2723F08}">
      <dgm:prSet/>
      <dgm:spPr/>
      <dgm:t>
        <a:bodyPr/>
        <a:lstStyle/>
        <a:p>
          <a:endParaRPr lang="en-US"/>
        </a:p>
      </dgm:t>
    </dgm:pt>
    <dgm:pt modelId="{6FF37D9D-7D44-4C2C-9D7D-7791C1327707}">
      <dgm:prSet/>
      <dgm:spPr/>
      <dgm:t>
        <a:bodyPr/>
        <a:lstStyle/>
        <a:p>
          <a:r>
            <a:rPr lang="en-US"/>
            <a:t>Dedicated instructors focused on your success</a:t>
          </a:r>
        </a:p>
      </dgm:t>
    </dgm:pt>
    <dgm:pt modelId="{437FA667-408D-4129-9983-1AB213B366D5}" type="parTrans" cxnId="{15AE4DE6-F7F0-48DD-8B9E-292EC40D398F}">
      <dgm:prSet/>
      <dgm:spPr/>
      <dgm:t>
        <a:bodyPr/>
        <a:lstStyle/>
        <a:p>
          <a:endParaRPr lang="en-US"/>
        </a:p>
      </dgm:t>
    </dgm:pt>
    <dgm:pt modelId="{CF167BB1-4C8F-4AB5-B758-990D6838B2FA}" type="sibTrans" cxnId="{15AE4DE6-F7F0-48DD-8B9E-292EC40D398F}">
      <dgm:prSet/>
      <dgm:spPr/>
      <dgm:t>
        <a:bodyPr/>
        <a:lstStyle/>
        <a:p>
          <a:endParaRPr lang="en-US"/>
        </a:p>
      </dgm:t>
    </dgm:pt>
    <dgm:pt modelId="{A86195F7-3C63-4254-9D2D-6AD36F6CDBAE}">
      <dgm:prSet/>
      <dgm:spPr/>
      <dgm:t>
        <a:bodyPr/>
        <a:lstStyle/>
        <a:p>
          <a:r>
            <a:rPr lang="en-US"/>
            <a:t>Dedicated tutor </a:t>
          </a:r>
        </a:p>
      </dgm:t>
    </dgm:pt>
    <dgm:pt modelId="{113780EB-84D3-4191-9F56-35AAF255FE52}" type="parTrans" cxnId="{FB46E5B1-7452-4594-BB6F-CC3FC41E3436}">
      <dgm:prSet/>
      <dgm:spPr/>
      <dgm:t>
        <a:bodyPr/>
        <a:lstStyle/>
        <a:p>
          <a:endParaRPr lang="en-US"/>
        </a:p>
      </dgm:t>
    </dgm:pt>
    <dgm:pt modelId="{1C2A6D2A-BB6E-4AFD-B5ED-57A07ABEEC3E}" type="sibTrans" cxnId="{FB46E5B1-7452-4594-BB6F-CC3FC41E3436}">
      <dgm:prSet/>
      <dgm:spPr/>
      <dgm:t>
        <a:bodyPr/>
        <a:lstStyle/>
        <a:p>
          <a:endParaRPr lang="en-US"/>
        </a:p>
      </dgm:t>
    </dgm:pt>
    <dgm:pt modelId="{83CD19B1-9056-45E0-A561-594B6ADD301C}">
      <dgm:prSet/>
      <dgm:spPr/>
      <dgm:t>
        <a:bodyPr/>
        <a:lstStyle/>
        <a:p>
          <a:r>
            <a:rPr lang="en-US"/>
            <a:t>Semester check-ins</a:t>
          </a:r>
        </a:p>
      </dgm:t>
    </dgm:pt>
    <dgm:pt modelId="{5BA41896-411B-48E6-A5A5-2B9D23BDBFA1}" type="parTrans" cxnId="{D9608DBC-3BBE-4D98-9188-228391D568A4}">
      <dgm:prSet/>
      <dgm:spPr/>
      <dgm:t>
        <a:bodyPr/>
        <a:lstStyle/>
        <a:p>
          <a:endParaRPr lang="en-US"/>
        </a:p>
      </dgm:t>
    </dgm:pt>
    <dgm:pt modelId="{10CCD038-D44E-4314-8187-754CEDA221F8}" type="sibTrans" cxnId="{D9608DBC-3BBE-4D98-9188-228391D568A4}">
      <dgm:prSet/>
      <dgm:spPr/>
      <dgm:t>
        <a:bodyPr/>
        <a:lstStyle/>
        <a:p>
          <a:endParaRPr lang="en-US"/>
        </a:p>
      </dgm:t>
    </dgm:pt>
    <dgm:pt modelId="{5CD94D30-89C5-47A0-A501-1EE482F8FC1C}">
      <dgm:prSet/>
      <dgm:spPr/>
      <dgm:t>
        <a:bodyPr/>
        <a:lstStyle/>
        <a:p>
          <a:r>
            <a:rPr lang="en-US"/>
            <a:t>Access to Brother 2 Brother men’s huddle</a:t>
          </a:r>
        </a:p>
      </dgm:t>
    </dgm:pt>
    <dgm:pt modelId="{505AB807-517B-440E-BFF4-34E0164024A6}" type="parTrans" cxnId="{FD7ECCE5-9FDC-4978-B42C-0C18846666D9}">
      <dgm:prSet/>
      <dgm:spPr/>
      <dgm:t>
        <a:bodyPr/>
        <a:lstStyle/>
        <a:p>
          <a:endParaRPr lang="en-US"/>
        </a:p>
      </dgm:t>
    </dgm:pt>
    <dgm:pt modelId="{A827D67B-F586-4086-A14E-81B3A09E955D}" type="sibTrans" cxnId="{FD7ECCE5-9FDC-4978-B42C-0C18846666D9}">
      <dgm:prSet/>
      <dgm:spPr/>
      <dgm:t>
        <a:bodyPr/>
        <a:lstStyle/>
        <a:p>
          <a:endParaRPr lang="en-US"/>
        </a:p>
      </dgm:t>
    </dgm:pt>
    <dgm:pt modelId="{B74C95CA-8809-4EF5-821C-DEB5D0449608}">
      <dgm:prSet/>
      <dgm:spPr/>
      <dgm:t>
        <a:bodyPr/>
        <a:lstStyle/>
        <a:p>
          <a:r>
            <a:rPr lang="en-US"/>
            <a:t>Access to Sista 2 Sista circle</a:t>
          </a:r>
        </a:p>
      </dgm:t>
    </dgm:pt>
    <dgm:pt modelId="{7FE05512-D380-4AD1-BD2E-1ECAD2BD5743}" type="parTrans" cxnId="{5F23B00C-37DD-4DEF-8074-A6EBFC63202D}">
      <dgm:prSet/>
      <dgm:spPr/>
      <dgm:t>
        <a:bodyPr/>
        <a:lstStyle/>
        <a:p>
          <a:endParaRPr lang="en-US"/>
        </a:p>
      </dgm:t>
    </dgm:pt>
    <dgm:pt modelId="{E5894CAD-997F-4389-B423-B86103A6C406}" type="sibTrans" cxnId="{5F23B00C-37DD-4DEF-8074-A6EBFC63202D}">
      <dgm:prSet/>
      <dgm:spPr/>
      <dgm:t>
        <a:bodyPr/>
        <a:lstStyle/>
        <a:p>
          <a:endParaRPr lang="en-US"/>
        </a:p>
      </dgm:t>
    </dgm:pt>
    <dgm:pt modelId="{8EA7BE58-ACDA-4E4B-ABF7-10D9EFBBEA0A}">
      <dgm:prSet/>
      <dgm:spPr/>
      <dgm:t>
        <a:bodyPr/>
        <a:lstStyle/>
        <a:p>
          <a:r>
            <a:rPr lang="en-US"/>
            <a:t>Umoja is partnered with the University of California system</a:t>
          </a:r>
        </a:p>
      </dgm:t>
    </dgm:pt>
    <dgm:pt modelId="{259E7990-7806-40AF-8BAA-4D26BD294A67}" type="parTrans" cxnId="{C3260984-A0C7-4D9B-B432-6DBBD69AAA42}">
      <dgm:prSet/>
      <dgm:spPr/>
      <dgm:t>
        <a:bodyPr/>
        <a:lstStyle/>
        <a:p>
          <a:endParaRPr lang="en-US"/>
        </a:p>
      </dgm:t>
    </dgm:pt>
    <dgm:pt modelId="{C7D06CD6-A0BD-4F64-A298-50F750E4992B}" type="sibTrans" cxnId="{C3260984-A0C7-4D9B-B432-6DBBD69AAA42}">
      <dgm:prSet/>
      <dgm:spPr/>
      <dgm:t>
        <a:bodyPr/>
        <a:lstStyle/>
        <a:p>
          <a:endParaRPr lang="en-US"/>
        </a:p>
      </dgm:t>
    </dgm:pt>
    <dgm:pt modelId="{EA6C8B42-8D72-4304-95BF-4D692153686B}" type="pres">
      <dgm:prSet presAssocID="{F3A3B2A6-FA4F-4349-9BFF-2E08B3195D1E}" presName="diagram" presStyleCnt="0">
        <dgm:presLayoutVars>
          <dgm:dir/>
          <dgm:resizeHandles val="exact"/>
        </dgm:presLayoutVars>
      </dgm:prSet>
      <dgm:spPr/>
      <dgm:t>
        <a:bodyPr/>
        <a:lstStyle/>
        <a:p>
          <a:endParaRPr lang="en-US"/>
        </a:p>
      </dgm:t>
    </dgm:pt>
    <dgm:pt modelId="{B4868B9A-CA50-4280-8639-56AA84219BE2}" type="pres">
      <dgm:prSet presAssocID="{3D3BA786-CFC0-4D41-95CF-77ADE8E2586B}" presName="node" presStyleLbl="node1" presStyleIdx="0" presStyleCnt="20">
        <dgm:presLayoutVars>
          <dgm:bulletEnabled val="1"/>
        </dgm:presLayoutVars>
      </dgm:prSet>
      <dgm:spPr/>
      <dgm:t>
        <a:bodyPr/>
        <a:lstStyle/>
        <a:p>
          <a:endParaRPr lang="en-US"/>
        </a:p>
      </dgm:t>
    </dgm:pt>
    <dgm:pt modelId="{91697923-D141-411A-B3E2-77AD88A9F336}" type="pres">
      <dgm:prSet presAssocID="{458BC68B-784C-499B-A469-A2AD776B65D3}" presName="sibTrans" presStyleCnt="0"/>
      <dgm:spPr/>
    </dgm:pt>
    <dgm:pt modelId="{9A5C1775-F247-43B3-8242-47D3DBE12191}" type="pres">
      <dgm:prSet presAssocID="{DF01D4B3-6672-4D66-84FC-A20B8D2EC069}" presName="node" presStyleLbl="node1" presStyleIdx="1" presStyleCnt="20">
        <dgm:presLayoutVars>
          <dgm:bulletEnabled val="1"/>
        </dgm:presLayoutVars>
      </dgm:prSet>
      <dgm:spPr/>
      <dgm:t>
        <a:bodyPr/>
        <a:lstStyle/>
        <a:p>
          <a:endParaRPr lang="en-US"/>
        </a:p>
      </dgm:t>
    </dgm:pt>
    <dgm:pt modelId="{6BFCC1A2-5344-4A58-9212-EFE09E7CBDB5}" type="pres">
      <dgm:prSet presAssocID="{564FC4EE-EBB4-4DC0-9AA6-FC4283507F2F}" presName="sibTrans" presStyleCnt="0"/>
      <dgm:spPr/>
    </dgm:pt>
    <dgm:pt modelId="{CA166B83-0A67-4324-A012-4CBC5C3DFFED}" type="pres">
      <dgm:prSet presAssocID="{EFAA0742-3867-431D-A2BE-556747E190B6}" presName="node" presStyleLbl="node1" presStyleIdx="2" presStyleCnt="20">
        <dgm:presLayoutVars>
          <dgm:bulletEnabled val="1"/>
        </dgm:presLayoutVars>
      </dgm:prSet>
      <dgm:spPr/>
      <dgm:t>
        <a:bodyPr/>
        <a:lstStyle/>
        <a:p>
          <a:endParaRPr lang="en-US"/>
        </a:p>
      </dgm:t>
    </dgm:pt>
    <dgm:pt modelId="{7060F494-4D38-4737-A358-28FD5AABA4E0}" type="pres">
      <dgm:prSet presAssocID="{C18A80DC-2D77-47B9-B79A-55183FD7FCF5}" presName="sibTrans" presStyleCnt="0"/>
      <dgm:spPr/>
    </dgm:pt>
    <dgm:pt modelId="{C1FA5A8D-8B5E-4014-8136-173F01F07F47}" type="pres">
      <dgm:prSet presAssocID="{0D28B531-65BF-4103-8223-0E464B59627B}" presName="node" presStyleLbl="node1" presStyleIdx="3" presStyleCnt="20">
        <dgm:presLayoutVars>
          <dgm:bulletEnabled val="1"/>
        </dgm:presLayoutVars>
      </dgm:prSet>
      <dgm:spPr/>
      <dgm:t>
        <a:bodyPr/>
        <a:lstStyle/>
        <a:p>
          <a:endParaRPr lang="en-US"/>
        </a:p>
      </dgm:t>
    </dgm:pt>
    <dgm:pt modelId="{B152F913-408D-4242-A824-DA2D3CFA131D}" type="pres">
      <dgm:prSet presAssocID="{0A53ED6F-8C39-46C8-B7C9-89115EC041BD}" presName="sibTrans" presStyleCnt="0"/>
      <dgm:spPr/>
    </dgm:pt>
    <dgm:pt modelId="{AEDBD088-C6D4-4CA6-96E9-A25D4404E6B7}" type="pres">
      <dgm:prSet presAssocID="{CCB3A9C8-3D56-4564-BE06-967594BC07CE}" presName="node" presStyleLbl="node1" presStyleIdx="4" presStyleCnt="20">
        <dgm:presLayoutVars>
          <dgm:bulletEnabled val="1"/>
        </dgm:presLayoutVars>
      </dgm:prSet>
      <dgm:spPr/>
      <dgm:t>
        <a:bodyPr/>
        <a:lstStyle/>
        <a:p>
          <a:endParaRPr lang="en-US"/>
        </a:p>
      </dgm:t>
    </dgm:pt>
    <dgm:pt modelId="{2B33B59A-B882-4C95-B2C5-E95398E3B9C3}" type="pres">
      <dgm:prSet presAssocID="{DB87A7EA-FFB6-4CB2-AF49-31024D8A9E1B}" presName="sibTrans" presStyleCnt="0"/>
      <dgm:spPr/>
    </dgm:pt>
    <dgm:pt modelId="{2DDBAD60-2DF9-4BB7-A066-0672DB3D6E29}" type="pres">
      <dgm:prSet presAssocID="{F3B8905E-24DC-437D-AACD-95E3424E1DD7}" presName="node" presStyleLbl="node1" presStyleIdx="5" presStyleCnt="20">
        <dgm:presLayoutVars>
          <dgm:bulletEnabled val="1"/>
        </dgm:presLayoutVars>
      </dgm:prSet>
      <dgm:spPr/>
      <dgm:t>
        <a:bodyPr/>
        <a:lstStyle/>
        <a:p>
          <a:endParaRPr lang="en-US"/>
        </a:p>
      </dgm:t>
    </dgm:pt>
    <dgm:pt modelId="{79D3B4FF-9342-45BD-B468-4984ACDAFFE0}" type="pres">
      <dgm:prSet presAssocID="{89696EFC-63C0-424E-A324-1673636D1C0D}" presName="sibTrans" presStyleCnt="0"/>
      <dgm:spPr/>
    </dgm:pt>
    <dgm:pt modelId="{5F254187-F7A7-45F8-A98F-5165F144F3C2}" type="pres">
      <dgm:prSet presAssocID="{B919D80B-76EF-4B95-961F-366BFD406FD9}" presName="node" presStyleLbl="node1" presStyleIdx="6" presStyleCnt="20">
        <dgm:presLayoutVars>
          <dgm:bulletEnabled val="1"/>
        </dgm:presLayoutVars>
      </dgm:prSet>
      <dgm:spPr/>
      <dgm:t>
        <a:bodyPr/>
        <a:lstStyle/>
        <a:p>
          <a:endParaRPr lang="en-US"/>
        </a:p>
      </dgm:t>
    </dgm:pt>
    <dgm:pt modelId="{86CF1720-FBB5-408A-8F92-70CF7C825599}" type="pres">
      <dgm:prSet presAssocID="{5D2F6B55-63A7-4A88-A113-410B9F7A78B1}" presName="sibTrans" presStyleCnt="0"/>
      <dgm:spPr/>
    </dgm:pt>
    <dgm:pt modelId="{1792183E-DC39-4286-A5AF-72D73E00935D}" type="pres">
      <dgm:prSet presAssocID="{71730C1C-9BCB-4BD1-A937-90EAC961AFCA}" presName="node" presStyleLbl="node1" presStyleIdx="7" presStyleCnt="20">
        <dgm:presLayoutVars>
          <dgm:bulletEnabled val="1"/>
        </dgm:presLayoutVars>
      </dgm:prSet>
      <dgm:spPr/>
      <dgm:t>
        <a:bodyPr/>
        <a:lstStyle/>
        <a:p>
          <a:endParaRPr lang="en-US"/>
        </a:p>
      </dgm:t>
    </dgm:pt>
    <dgm:pt modelId="{1C11C4F5-B8EC-424F-B32C-C5C5D8CC0808}" type="pres">
      <dgm:prSet presAssocID="{C8DA7BAF-9DED-49AA-93DC-3C9834C8FEE2}" presName="sibTrans" presStyleCnt="0"/>
      <dgm:spPr/>
    </dgm:pt>
    <dgm:pt modelId="{92756E42-A818-4712-BF6E-9E94CDAFAA51}" type="pres">
      <dgm:prSet presAssocID="{D8B29FF4-8DE8-4983-B5EF-62E8D12B5AF2}" presName="node" presStyleLbl="node1" presStyleIdx="8" presStyleCnt="20">
        <dgm:presLayoutVars>
          <dgm:bulletEnabled val="1"/>
        </dgm:presLayoutVars>
      </dgm:prSet>
      <dgm:spPr/>
      <dgm:t>
        <a:bodyPr/>
        <a:lstStyle/>
        <a:p>
          <a:endParaRPr lang="en-US"/>
        </a:p>
      </dgm:t>
    </dgm:pt>
    <dgm:pt modelId="{42E44FC4-2129-459D-8C1C-82BB14B6CFFB}" type="pres">
      <dgm:prSet presAssocID="{4D50D235-9AB6-48BA-AF08-9D68A80CCBAE}" presName="sibTrans" presStyleCnt="0"/>
      <dgm:spPr/>
    </dgm:pt>
    <dgm:pt modelId="{FACFD448-AA35-47C0-9C2D-4F405CDFF0C0}" type="pres">
      <dgm:prSet presAssocID="{3AF158BC-2C83-44E7-8B4E-4B6A2B9BEA7E}" presName="node" presStyleLbl="node1" presStyleIdx="9" presStyleCnt="20">
        <dgm:presLayoutVars>
          <dgm:bulletEnabled val="1"/>
        </dgm:presLayoutVars>
      </dgm:prSet>
      <dgm:spPr/>
      <dgm:t>
        <a:bodyPr/>
        <a:lstStyle/>
        <a:p>
          <a:endParaRPr lang="en-US"/>
        </a:p>
      </dgm:t>
    </dgm:pt>
    <dgm:pt modelId="{FD8594C7-2EA6-4024-B860-FAA224A936C3}" type="pres">
      <dgm:prSet presAssocID="{993CA26E-8179-4C12-9A97-2644E78C173B}" presName="sibTrans" presStyleCnt="0"/>
      <dgm:spPr/>
    </dgm:pt>
    <dgm:pt modelId="{68907DA5-E43B-456B-BB19-0FFEF51A8C95}" type="pres">
      <dgm:prSet presAssocID="{B8960251-0227-4F22-838D-9238933F7CEF}" presName="node" presStyleLbl="node1" presStyleIdx="10" presStyleCnt="20">
        <dgm:presLayoutVars>
          <dgm:bulletEnabled val="1"/>
        </dgm:presLayoutVars>
      </dgm:prSet>
      <dgm:spPr/>
      <dgm:t>
        <a:bodyPr/>
        <a:lstStyle/>
        <a:p>
          <a:endParaRPr lang="en-US"/>
        </a:p>
      </dgm:t>
    </dgm:pt>
    <dgm:pt modelId="{4889C819-5B2C-42EF-8F41-5003A355BDD2}" type="pres">
      <dgm:prSet presAssocID="{491057BA-EF17-420C-8B4F-AEA52C15A005}" presName="sibTrans" presStyleCnt="0"/>
      <dgm:spPr/>
    </dgm:pt>
    <dgm:pt modelId="{0612B43C-B4E2-4B5B-A673-FDF326653B16}" type="pres">
      <dgm:prSet presAssocID="{9FA3E24F-8E19-4C34-96C7-B76E48A844B3}" presName="node" presStyleLbl="node1" presStyleIdx="11" presStyleCnt="20">
        <dgm:presLayoutVars>
          <dgm:bulletEnabled val="1"/>
        </dgm:presLayoutVars>
      </dgm:prSet>
      <dgm:spPr/>
      <dgm:t>
        <a:bodyPr/>
        <a:lstStyle/>
        <a:p>
          <a:endParaRPr lang="en-US"/>
        </a:p>
      </dgm:t>
    </dgm:pt>
    <dgm:pt modelId="{2A34FC38-4509-40C7-81FB-909791F4F3DD}" type="pres">
      <dgm:prSet presAssocID="{7888CB03-F497-4ADA-9D58-14A946275CDA}" presName="sibTrans" presStyleCnt="0"/>
      <dgm:spPr/>
    </dgm:pt>
    <dgm:pt modelId="{BB402548-AD4E-49B9-BE27-93EE21BA0FC0}" type="pres">
      <dgm:prSet presAssocID="{8921FA1E-C520-498C-8DC2-F114FFF8970B}" presName="node" presStyleLbl="node1" presStyleIdx="12" presStyleCnt="20">
        <dgm:presLayoutVars>
          <dgm:bulletEnabled val="1"/>
        </dgm:presLayoutVars>
      </dgm:prSet>
      <dgm:spPr/>
      <dgm:t>
        <a:bodyPr/>
        <a:lstStyle/>
        <a:p>
          <a:endParaRPr lang="en-US"/>
        </a:p>
      </dgm:t>
    </dgm:pt>
    <dgm:pt modelId="{7A7E1D30-9D7E-4FC6-8EF3-7B82E46F1605}" type="pres">
      <dgm:prSet presAssocID="{5F50C101-578C-4FCE-9DAF-30AA0E74D781}" presName="sibTrans" presStyleCnt="0"/>
      <dgm:spPr/>
    </dgm:pt>
    <dgm:pt modelId="{9E511572-299C-48FA-8CCE-2DCB9C944D6A}" type="pres">
      <dgm:prSet presAssocID="{E7233A3C-C072-4F4A-91FA-9283C6EEC662}" presName="node" presStyleLbl="node1" presStyleIdx="13" presStyleCnt="20">
        <dgm:presLayoutVars>
          <dgm:bulletEnabled val="1"/>
        </dgm:presLayoutVars>
      </dgm:prSet>
      <dgm:spPr/>
      <dgm:t>
        <a:bodyPr/>
        <a:lstStyle/>
        <a:p>
          <a:endParaRPr lang="en-US"/>
        </a:p>
      </dgm:t>
    </dgm:pt>
    <dgm:pt modelId="{2533CEA9-1EF3-48F6-A625-1A78CDAC1324}" type="pres">
      <dgm:prSet presAssocID="{4811ACDC-4A40-4941-A322-A885A51821E4}" presName="sibTrans" presStyleCnt="0"/>
      <dgm:spPr/>
    </dgm:pt>
    <dgm:pt modelId="{91D896C5-943A-4D66-B5DD-FB996A5323C3}" type="pres">
      <dgm:prSet presAssocID="{6FF37D9D-7D44-4C2C-9D7D-7791C1327707}" presName="node" presStyleLbl="node1" presStyleIdx="14" presStyleCnt="20">
        <dgm:presLayoutVars>
          <dgm:bulletEnabled val="1"/>
        </dgm:presLayoutVars>
      </dgm:prSet>
      <dgm:spPr/>
      <dgm:t>
        <a:bodyPr/>
        <a:lstStyle/>
        <a:p>
          <a:endParaRPr lang="en-US"/>
        </a:p>
      </dgm:t>
    </dgm:pt>
    <dgm:pt modelId="{6D7D7791-C067-4D0E-A651-90680BD6ADA9}" type="pres">
      <dgm:prSet presAssocID="{CF167BB1-4C8F-4AB5-B758-990D6838B2FA}" presName="sibTrans" presStyleCnt="0"/>
      <dgm:spPr/>
    </dgm:pt>
    <dgm:pt modelId="{4D5FD82A-ADBB-4654-9FEB-45BCBAB9C49C}" type="pres">
      <dgm:prSet presAssocID="{A86195F7-3C63-4254-9D2D-6AD36F6CDBAE}" presName="node" presStyleLbl="node1" presStyleIdx="15" presStyleCnt="20">
        <dgm:presLayoutVars>
          <dgm:bulletEnabled val="1"/>
        </dgm:presLayoutVars>
      </dgm:prSet>
      <dgm:spPr/>
      <dgm:t>
        <a:bodyPr/>
        <a:lstStyle/>
        <a:p>
          <a:endParaRPr lang="en-US"/>
        </a:p>
      </dgm:t>
    </dgm:pt>
    <dgm:pt modelId="{D8FBD4CB-977D-4979-A8D4-C5977EB24A04}" type="pres">
      <dgm:prSet presAssocID="{1C2A6D2A-BB6E-4AFD-B5ED-57A07ABEEC3E}" presName="sibTrans" presStyleCnt="0"/>
      <dgm:spPr/>
    </dgm:pt>
    <dgm:pt modelId="{C9AAE7D2-BA06-4676-9386-A327E935C010}" type="pres">
      <dgm:prSet presAssocID="{83CD19B1-9056-45E0-A561-594B6ADD301C}" presName="node" presStyleLbl="node1" presStyleIdx="16" presStyleCnt="20">
        <dgm:presLayoutVars>
          <dgm:bulletEnabled val="1"/>
        </dgm:presLayoutVars>
      </dgm:prSet>
      <dgm:spPr/>
      <dgm:t>
        <a:bodyPr/>
        <a:lstStyle/>
        <a:p>
          <a:endParaRPr lang="en-US"/>
        </a:p>
      </dgm:t>
    </dgm:pt>
    <dgm:pt modelId="{7FA62C5C-B8EC-4B19-B8C6-3E56E4F5E2BD}" type="pres">
      <dgm:prSet presAssocID="{10CCD038-D44E-4314-8187-754CEDA221F8}" presName="sibTrans" presStyleCnt="0"/>
      <dgm:spPr/>
    </dgm:pt>
    <dgm:pt modelId="{9F119B58-1334-4BD3-B87E-EE3E85D94463}" type="pres">
      <dgm:prSet presAssocID="{5CD94D30-89C5-47A0-A501-1EE482F8FC1C}" presName="node" presStyleLbl="node1" presStyleIdx="17" presStyleCnt="20">
        <dgm:presLayoutVars>
          <dgm:bulletEnabled val="1"/>
        </dgm:presLayoutVars>
      </dgm:prSet>
      <dgm:spPr/>
      <dgm:t>
        <a:bodyPr/>
        <a:lstStyle/>
        <a:p>
          <a:endParaRPr lang="en-US"/>
        </a:p>
      </dgm:t>
    </dgm:pt>
    <dgm:pt modelId="{F324F3BE-0EA8-4651-AD16-A31D41C98942}" type="pres">
      <dgm:prSet presAssocID="{A827D67B-F586-4086-A14E-81B3A09E955D}" presName="sibTrans" presStyleCnt="0"/>
      <dgm:spPr/>
    </dgm:pt>
    <dgm:pt modelId="{72AD6B99-53E4-4DF8-8C4B-2F5D8B8FA087}" type="pres">
      <dgm:prSet presAssocID="{B74C95CA-8809-4EF5-821C-DEB5D0449608}" presName="node" presStyleLbl="node1" presStyleIdx="18" presStyleCnt="20">
        <dgm:presLayoutVars>
          <dgm:bulletEnabled val="1"/>
        </dgm:presLayoutVars>
      </dgm:prSet>
      <dgm:spPr/>
      <dgm:t>
        <a:bodyPr/>
        <a:lstStyle/>
        <a:p>
          <a:endParaRPr lang="en-US"/>
        </a:p>
      </dgm:t>
    </dgm:pt>
    <dgm:pt modelId="{909C0676-C644-4F7D-93FA-1F5AE896A360}" type="pres">
      <dgm:prSet presAssocID="{E5894CAD-997F-4389-B423-B86103A6C406}" presName="sibTrans" presStyleCnt="0"/>
      <dgm:spPr/>
    </dgm:pt>
    <dgm:pt modelId="{2985ACD0-5B19-4920-933C-560AA8BD027B}" type="pres">
      <dgm:prSet presAssocID="{8EA7BE58-ACDA-4E4B-ABF7-10D9EFBBEA0A}" presName="node" presStyleLbl="node1" presStyleIdx="19" presStyleCnt="20">
        <dgm:presLayoutVars>
          <dgm:bulletEnabled val="1"/>
        </dgm:presLayoutVars>
      </dgm:prSet>
      <dgm:spPr/>
      <dgm:t>
        <a:bodyPr/>
        <a:lstStyle/>
        <a:p>
          <a:endParaRPr lang="en-US"/>
        </a:p>
      </dgm:t>
    </dgm:pt>
  </dgm:ptLst>
  <dgm:cxnLst>
    <dgm:cxn modelId="{D249A602-7824-41D1-B3B7-6C225A21CC49}" type="presOf" srcId="{B74C95CA-8809-4EF5-821C-DEB5D0449608}" destId="{72AD6B99-53E4-4DF8-8C4B-2F5D8B8FA087}" srcOrd="0" destOrd="0" presId="urn:microsoft.com/office/officeart/2005/8/layout/default"/>
    <dgm:cxn modelId="{F8817100-2DB6-4E30-ABA5-9A63D2723F08}" srcId="{F3A3B2A6-FA4F-4349-9BFF-2E08B3195D1E}" destId="{E7233A3C-C072-4F4A-91FA-9283C6EEC662}" srcOrd="13" destOrd="0" parTransId="{CFBD71D9-7B21-4070-883D-E4B946055E06}" sibTransId="{4811ACDC-4A40-4941-A322-A885A51821E4}"/>
    <dgm:cxn modelId="{0C59F621-4E00-47D8-AC4D-18F6D6D80F52}" type="presOf" srcId="{5CD94D30-89C5-47A0-A501-1EE482F8FC1C}" destId="{9F119B58-1334-4BD3-B87E-EE3E85D94463}" srcOrd="0" destOrd="0" presId="urn:microsoft.com/office/officeart/2005/8/layout/default"/>
    <dgm:cxn modelId="{4AC519E1-26BD-4635-A169-FFE7EECF944B}" type="presOf" srcId="{EFAA0742-3867-431D-A2BE-556747E190B6}" destId="{CA166B83-0A67-4324-A012-4CBC5C3DFFED}" srcOrd="0" destOrd="0" presId="urn:microsoft.com/office/officeart/2005/8/layout/default"/>
    <dgm:cxn modelId="{3C8C97E2-212A-4AD8-8340-56E277735FB4}" type="presOf" srcId="{3AF158BC-2C83-44E7-8B4E-4B6A2B9BEA7E}" destId="{FACFD448-AA35-47C0-9C2D-4F405CDFF0C0}" srcOrd="0" destOrd="0" presId="urn:microsoft.com/office/officeart/2005/8/layout/default"/>
    <dgm:cxn modelId="{DBB17FE8-280A-4C36-9202-D68DA1724009}" type="presOf" srcId="{B919D80B-76EF-4B95-961F-366BFD406FD9}" destId="{5F254187-F7A7-45F8-A98F-5165F144F3C2}" srcOrd="0" destOrd="0" presId="urn:microsoft.com/office/officeart/2005/8/layout/default"/>
    <dgm:cxn modelId="{56C15FB7-424A-42FD-9E0E-D30B0443B30E}" type="presOf" srcId="{0D28B531-65BF-4103-8223-0E464B59627B}" destId="{C1FA5A8D-8B5E-4014-8136-173F01F07F47}" srcOrd="0" destOrd="0" presId="urn:microsoft.com/office/officeart/2005/8/layout/default"/>
    <dgm:cxn modelId="{D310EFC2-1F6F-468A-AC4C-122D8D8E127E}" srcId="{F3A3B2A6-FA4F-4349-9BFF-2E08B3195D1E}" destId="{0D28B531-65BF-4103-8223-0E464B59627B}" srcOrd="3" destOrd="0" parTransId="{BCB2C940-DE06-4CDD-B4F1-BB393D86B405}" sibTransId="{0A53ED6F-8C39-46C8-B7C9-89115EC041BD}"/>
    <dgm:cxn modelId="{A61D35DC-F0E3-4C44-A736-05A401AD6BF8}" type="presOf" srcId="{F3B8905E-24DC-437D-AACD-95E3424E1DD7}" destId="{2DDBAD60-2DF9-4BB7-A066-0672DB3D6E29}" srcOrd="0" destOrd="0" presId="urn:microsoft.com/office/officeart/2005/8/layout/default"/>
    <dgm:cxn modelId="{9BC97C10-5CAA-482F-8EF0-A2C5E381AF08}" srcId="{F3A3B2A6-FA4F-4349-9BFF-2E08B3195D1E}" destId="{3AF158BC-2C83-44E7-8B4E-4B6A2B9BEA7E}" srcOrd="9" destOrd="0" parTransId="{197A2969-6423-4400-B9A3-7E1BF68E03AC}" sibTransId="{993CA26E-8179-4C12-9A97-2644E78C173B}"/>
    <dgm:cxn modelId="{64A6DFCD-B853-433A-8397-4D98B5F6157C}" type="presOf" srcId="{D8B29FF4-8DE8-4983-B5EF-62E8D12B5AF2}" destId="{92756E42-A818-4712-BF6E-9E94CDAFAA51}" srcOrd="0" destOrd="0" presId="urn:microsoft.com/office/officeart/2005/8/layout/default"/>
    <dgm:cxn modelId="{5F23B00C-37DD-4DEF-8074-A6EBFC63202D}" srcId="{F3A3B2A6-FA4F-4349-9BFF-2E08B3195D1E}" destId="{B74C95CA-8809-4EF5-821C-DEB5D0449608}" srcOrd="18" destOrd="0" parTransId="{7FE05512-D380-4AD1-BD2E-1ECAD2BD5743}" sibTransId="{E5894CAD-997F-4389-B423-B86103A6C406}"/>
    <dgm:cxn modelId="{A4B60608-DDA3-422E-ABDA-3D2DCDAEE497}" type="presOf" srcId="{71730C1C-9BCB-4BD1-A937-90EAC961AFCA}" destId="{1792183E-DC39-4286-A5AF-72D73E00935D}" srcOrd="0" destOrd="0" presId="urn:microsoft.com/office/officeart/2005/8/layout/default"/>
    <dgm:cxn modelId="{46DECA94-2F2E-4A56-A4D2-4782215DAD6B}" type="presOf" srcId="{E7233A3C-C072-4F4A-91FA-9283C6EEC662}" destId="{9E511572-299C-48FA-8CCE-2DCB9C944D6A}" srcOrd="0" destOrd="0" presId="urn:microsoft.com/office/officeart/2005/8/layout/default"/>
    <dgm:cxn modelId="{4C2D603B-2C9E-4AB7-9C1B-DD2CE5E2E1CE}" type="presOf" srcId="{6FF37D9D-7D44-4C2C-9D7D-7791C1327707}" destId="{91D896C5-943A-4D66-B5DD-FB996A5323C3}" srcOrd="0" destOrd="0" presId="urn:microsoft.com/office/officeart/2005/8/layout/default"/>
    <dgm:cxn modelId="{EA4E05F4-C882-4309-B145-A89A330F4371}" srcId="{F3A3B2A6-FA4F-4349-9BFF-2E08B3195D1E}" destId="{B919D80B-76EF-4B95-961F-366BFD406FD9}" srcOrd="6" destOrd="0" parTransId="{C4CCDC54-85CE-4018-AA50-F3513CFB9E5C}" sibTransId="{5D2F6B55-63A7-4A88-A113-410B9F7A78B1}"/>
    <dgm:cxn modelId="{E43DD7AC-F7B8-46F1-96BB-EC0A95344205}" type="presOf" srcId="{DF01D4B3-6672-4D66-84FC-A20B8D2EC069}" destId="{9A5C1775-F247-43B3-8242-47D3DBE12191}" srcOrd="0" destOrd="0" presId="urn:microsoft.com/office/officeart/2005/8/layout/default"/>
    <dgm:cxn modelId="{C3260984-A0C7-4D9B-B432-6DBBD69AAA42}" srcId="{F3A3B2A6-FA4F-4349-9BFF-2E08B3195D1E}" destId="{8EA7BE58-ACDA-4E4B-ABF7-10D9EFBBEA0A}" srcOrd="19" destOrd="0" parTransId="{259E7990-7806-40AF-8BAA-4D26BD294A67}" sibTransId="{C7D06CD6-A0BD-4F64-A298-50F750E4992B}"/>
    <dgm:cxn modelId="{EE962943-9C42-4132-B062-B977B63AE1B3}" srcId="{F3A3B2A6-FA4F-4349-9BFF-2E08B3195D1E}" destId="{CCB3A9C8-3D56-4564-BE06-967594BC07CE}" srcOrd="4" destOrd="0" parTransId="{124C3BB1-41C9-46DE-ACB6-6CF094065D60}" sibTransId="{DB87A7EA-FFB6-4CB2-AF49-31024D8A9E1B}"/>
    <dgm:cxn modelId="{FD7ECCE5-9FDC-4978-B42C-0C18846666D9}" srcId="{F3A3B2A6-FA4F-4349-9BFF-2E08B3195D1E}" destId="{5CD94D30-89C5-47A0-A501-1EE482F8FC1C}" srcOrd="17" destOrd="0" parTransId="{505AB807-517B-440E-BFF4-34E0164024A6}" sibTransId="{A827D67B-F586-4086-A14E-81B3A09E955D}"/>
    <dgm:cxn modelId="{4535EFAA-8DB5-45E4-ADE8-175FA4FC60E3}" srcId="{F3A3B2A6-FA4F-4349-9BFF-2E08B3195D1E}" destId="{71730C1C-9BCB-4BD1-A937-90EAC961AFCA}" srcOrd="7" destOrd="0" parTransId="{9396F2BF-A77E-4577-89F8-0BECEFE27A4B}" sibTransId="{C8DA7BAF-9DED-49AA-93DC-3C9834C8FEE2}"/>
    <dgm:cxn modelId="{282175E5-1177-452C-B3C9-A38FAE3D22BD}" type="presOf" srcId="{8921FA1E-C520-498C-8DC2-F114FFF8970B}" destId="{BB402548-AD4E-49B9-BE27-93EE21BA0FC0}" srcOrd="0" destOrd="0" presId="urn:microsoft.com/office/officeart/2005/8/layout/default"/>
    <dgm:cxn modelId="{D17113EF-A3BE-4B43-B892-AA9E127490D8}" type="presOf" srcId="{8EA7BE58-ACDA-4E4B-ABF7-10D9EFBBEA0A}" destId="{2985ACD0-5B19-4920-933C-560AA8BD027B}" srcOrd="0" destOrd="0" presId="urn:microsoft.com/office/officeart/2005/8/layout/default"/>
    <dgm:cxn modelId="{B78BC317-C273-40B4-ACA8-953137FF1A2B}" srcId="{F3A3B2A6-FA4F-4349-9BFF-2E08B3195D1E}" destId="{EFAA0742-3867-431D-A2BE-556747E190B6}" srcOrd="2" destOrd="0" parTransId="{3566575E-5017-4D9E-8281-0CA81667158E}" sibTransId="{C18A80DC-2D77-47B9-B79A-55183FD7FCF5}"/>
    <dgm:cxn modelId="{15AE4DE6-F7F0-48DD-8B9E-292EC40D398F}" srcId="{F3A3B2A6-FA4F-4349-9BFF-2E08B3195D1E}" destId="{6FF37D9D-7D44-4C2C-9D7D-7791C1327707}" srcOrd="14" destOrd="0" parTransId="{437FA667-408D-4129-9983-1AB213B366D5}" sibTransId="{CF167BB1-4C8F-4AB5-B758-990D6838B2FA}"/>
    <dgm:cxn modelId="{D57F3FAC-003C-4D73-8F6C-F85CE18C5B31}" type="presOf" srcId="{A86195F7-3C63-4254-9D2D-6AD36F6CDBAE}" destId="{4D5FD82A-ADBB-4654-9FEB-45BCBAB9C49C}" srcOrd="0" destOrd="0" presId="urn:microsoft.com/office/officeart/2005/8/layout/default"/>
    <dgm:cxn modelId="{122FACCC-36ED-419C-8B69-10EF611F4F4C}" srcId="{F3A3B2A6-FA4F-4349-9BFF-2E08B3195D1E}" destId="{9FA3E24F-8E19-4C34-96C7-B76E48A844B3}" srcOrd="11" destOrd="0" parTransId="{51E052E7-2131-406F-A1A9-FDAFB4C64F06}" sibTransId="{7888CB03-F497-4ADA-9D58-14A946275CDA}"/>
    <dgm:cxn modelId="{29FAB018-1607-427F-8355-C5CB19717705}" srcId="{F3A3B2A6-FA4F-4349-9BFF-2E08B3195D1E}" destId="{D8B29FF4-8DE8-4983-B5EF-62E8D12B5AF2}" srcOrd="8" destOrd="0" parTransId="{55AFAEFF-CF09-4CD3-AAF0-B62EF12B4707}" sibTransId="{4D50D235-9AB6-48BA-AF08-9D68A80CCBAE}"/>
    <dgm:cxn modelId="{1A7FED1D-D7E5-4901-B831-5A16C75CA974}" srcId="{F3A3B2A6-FA4F-4349-9BFF-2E08B3195D1E}" destId="{F3B8905E-24DC-437D-AACD-95E3424E1DD7}" srcOrd="5" destOrd="0" parTransId="{348D8243-964A-44A3-BB08-E702E7ACE876}" sibTransId="{89696EFC-63C0-424E-A324-1673636D1C0D}"/>
    <dgm:cxn modelId="{EDA0B822-9607-4A8E-8D1B-A7B67A42C3D7}" type="presOf" srcId="{B8960251-0227-4F22-838D-9238933F7CEF}" destId="{68907DA5-E43B-456B-BB19-0FFEF51A8C95}" srcOrd="0" destOrd="0" presId="urn:microsoft.com/office/officeart/2005/8/layout/default"/>
    <dgm:cxn modelId="{CAC3BE25-3898-42CC-ADFA-6BC42D900E67}" type="presOf" srcId="{CCB3A9C8-3D56-4564-BE06-967594BC07CE}" destId="{AEDBD088-C6D4-4CA6-96E9-A25D4404E6B7}" srcOrd="0" destOrd="0" presId="urn:microsoft.com/office/officeart/2005/8/layout/default"/>
    <dgm:cxn modelId="{884F1797-057D-4CDF-9E70-D4E75A09CB2C}" type="presOf" srcId="{3D3BA786-CFC0-4D41-95CF-77ADE8E2586B}" destId="{B4868B9A-CA50-4280-8639-56AA84219BE2}" srcOrd="0" destOrd="0" presId="urn:microsoft.com/office/officeart/2005/8/layout/default"/>
    <dgm:cxn modelId="{3379BD56-1F15-4FFF-B33B-2C7DD5AF91DF}" srcId="{F3A3B2A6-FA4F-4349-9BFF-2E08B3195D1E}" destId="{8921FA1E-C520-498C-8DC2-F114FFF8970B}" srcOrd="12" destOrd="0" parTransId="{613A8C22-7FAB-4712-BBEB-94A1213F5578}" sibTransId="{5F50C101-578C-4FCE-9DAF-30AA0E74D781}"/>
    <dgm:cxn modelId="{F0CDC64E-4F48-4CAD-9C54-2F146A7CDE80}" type="presOf" srcId="{9FA3E24F-8E19-4C34-96C7-B76E48A844B3}" destId="{0612B43C-B4E2-4B5B-A673-FDF326653B16}" srcOrd="0" destOrd="0" presId="urn:microsoft.com/office/officeart/2005/8/layout/default"/>
    <dgm:cxn modelId="{FB46E5B1-7452-4594-BB6F-CC3FC41E3436}" srcId="{F3A3B2A6-FA4F-4349-9BFF-2E08B3195D1E}" destId="{A86195F7-3C63-4254-9D2D-6AD36F6CDBAE}" srcOrd="15" destOrd="0" parTransId="{113780EB-84D3-4191-9F56-35AAF255FE52}" sibTransId="{1C2A6D2A-BB6E-4AFD-B5ED-57A07ABEEC3E}"/>
    <dgm:cxn modelId="{7BA19246-C19C-4C22-96A0-191CBB08B0CF}" type="presOf" srcId="{F3A3B2A6-FA4F-4349-9BFF-2E08B3195D1E}" destId="{EA6C8B42-8D72-4304-95BF-4D692153686B}" srcOrd="0" destOrd="0" presId="urn:microsoft.com/office/officeart/2005/8/layout/default"/>
    <dgm:cxn modelId="{564F2CCD-C09D-4A35-BD17-C2C0A575B12E}" srcId="{F3A3B2A6-FA4F-4349-9BFF-2E08B3195D1E}" destId="{3D3BA786-CFC0-4D41-95CF-77ADE8E2586B}" srcOrd="0" destOrd="0" parTransId="{4E241E20-7238-4525-A337-DB6719C9DA9D}" sibTransId="{458BC68B-784C-499B-A469-A2AD776B65D3}"/>
    <dgm:cxn modelId="{F0B52126-32F1-4EDD-82C2-70D6999D3FE2}" srcId="{F3A3B2A6-FA4F-4349-9BFF-2E08B3195D1E}" destId="{B8960251-0227-4F22-838D-9238933F7CEF}" srcOrd="10" destOrd="0" parTransId="{21E044D0-006A-498F-ACF7-DF3546CAC29E}" sibTransId="{491057BA-EF17-420C-8B4F-AEA52C15A005}"/>
    <dgm:cxn modelId="{60CA87FC-CC02-45D1-BA60-EB8633C55EE1}" srcId="{F3A3B2A6-FA4F-4349-9BFF-2E08B3195D1E}" destId="{DF01D4B3-6672-4D66-84FC-A20B8D2EC069}" srcOrd="1" destOrd="0" parTransId="{8AFB3EA0-E257-42FD-B0D2-729729F237BB}" sibTransId="{564FC4EE-EBB4-4DC0-9AA6-FC4283507F2F}"/>
    <dgm:cxn modelId="{803B3130-388D-45AB-9433-18EBE86D892C}" type="presOf" srcId="{83CD19B1-9056-45E0-A561-594B6ADD301C}" destId="{C9AAE7D2-BA06-4676-9386-A327E935C010}" srcOrd="0" destOrd="0" presId="urn:microsoft.com/office/officeart/2005/8/layout/default"/>
    <dgm:cxn modelId="{D9608DBC-3BBE-4D98-9188-228391D568A4}" srcId="{F3A3B2A6-FA4F-4349-9BFF-2E08B3195D1E}" destId="{83CD19B1-9056-45E0-A561-594B6ADD301C}" srcOrd="16" destOrd="0" parTransId="{5BA41896-411B-48E6-A5A5-2B9D23BDBFA1}" sibTransId="{10CCD038-D44E-4314-8187-754CEDA221F8}"/>
    <dgm:cxn modelId="{14500EEF-E748-40BB-9132-0200B6B16DA5}" type="presParOf" srcId="{EA6C8B42-8D72-4304-95BF-4D692153686B}" destId="{B4868B9A-CA50-4280-8639-56AA84219BE2}" srcOrd="0" destOrd="0" presId="urn:microsoft.com/office/officeart/2005/8/layout/default"/>
    <dgm:cxn modelId="{D68B5029-F7FB-4F41-BCE8-E84C8F81E30A}" type="presParOf" srcId="{EA6C8B42-8D72-4304-95BF-4D692153686B}" destId="{91697923-D141-411A-B3E2-77AD88A9F336}" srcOrd="1" destOrd="0" presId="urn:microsoft.com/office/officeart/2005/8/layout/default"/>
    <dgm:cxn modelId="{C8A89CEF-3A51-426D-93AB-84CC2917590F}" type="presParOf" srcId="{EA6C8B42-8D72-4304-95BF-4D692153686B}" destId="{9A5C1775-F247-43B3-8242-47D3DBE12191}" srcOrd="2" destOrd="0" presId="urn:microsoft.com/office/officeart/2005/8/layout/default"/>
    <dgm:cxn modelId="{C5F49F37-94A5-43A8-9596-6FB7CE27D00D}" type="presParOf" srcId="{EA6C8B42-8D72-4304-95BF-4D692153686B}" destId="{6BFCC1A2-5344-4A58-9212-EFE09E7CBDB5}" srcOrd="3" destOrd="0" presId="urn:microsoft.com/office/officeart/2005/8/layout/default"/>
    <dgm:cxn modelId="{DC36B37E-492E-48B3-9F7F-EBD3E717CA0B}" type="presParOf" srcId="{EA6C8B42-8D72-4304-95BF-4D692153686B}" destId="{CA166B83-0A67-4324-A012-4CBC5C3DFFED}" srcOrd="4" destOrd="0" presId="urn:microsoft.com/office/officeart/2005/8/layout/default"/>
    <dgm:cxn modelId="{E9783C2D-F381-4ADE-93C5-84F58DC04A8C}" type="presParOf" srcId="{EA6C8B42-8D72-4304-95BF-4D692153686B}" destId="{7060F494-4D38-4737-A358-28FD5AABA4E0}" srcOrd="5" destOrd="0" presId="urn:microsoft.com/office/officeart/2005/8/layout/default"/>
    <dgm:cxn modelId="{324EDD01-C805-47AE-9FED-067DEAA5B5AF}" type="presParOf" srcId="{EA6C8B42-8D72-4304-95BF-4D692153686B}" destId="{C1FA5A8D-8B5E-4014-8136-173F01F07F47}" srcOrd="6" destOrd="0" presId="urn:microsoft.com/office/officeart/2005/8/layout/default"/>
    <dgm:cxn modelId="{1D3638A3-3AA7-45BA-A753-50BA536EAEF9}" type="presParOf" srcId="{EA6C8B42-8D72-4304-95BF-4D692153686B}" destId="{B152F913-408D-4242-A824-DA2D3CFA131D}" srcOrd="7" destOrd="0" presId="urn:microsoft.com/office/officeart/2005/8/layout/default"/>
    <dgm:cxn modelId="{EAC35E32-47BD-433A-9874-9D31DE011B97}" type="presParOf" srcId="{EA6C8B42-8D72-4304-95BF-4D692153686B}" destId="{AEDBD088-C6D4-4CA6-96E9-A25D4404E6B7}" srcOrd="8" destOrd="0" presId="urn:microsoft.com/office/officeart/2005/8/layout/default"/>
    <dgm:cxn modelId="{EDC223B1-0DD7-40CE-A4FB-51663C2D4AF5}" type="presParOf" srcId="{EA6C8B42-8D72-4304-95BF-4D692153686B}" destId="{2B33B59A-B882-4C95-B2C5-E95398E3B9C3}" srcOrd="9" destOrd="0" presId="urn:microsoft.com/office/officeart/2005/8/layout/default"/>
    <dgm:cxn modelId="{D27F594D-0600-4542-9C81-EAD5709ED598}" type="presParOf" srcId="{EA6C8B42-8D72-4304-95BF-4D692153686B}" destId="{2DDBAD60-2DF9-4BB7-A066-0672DB3D6E29}" srcOrd="10" destOrd="0" presId="urn:microsoft.com/office/officeart/2005/8/layout/default"/>
    <dgm:cxn modelId="{6A85CF2E-568D-4AC3-866F-7C6744A9E3BC}" type="presParOf" srcId="{EA6C8B42-8D72-4304-95BF-4D692153686B}" destId="{79D3B4FF-9342-45BD-B468-4984ACDAFFE0}" srcOrd="11" destOrd="0" presId="urn:microsoft.com/office/officeart/2005/8/layout/default"/>
    <dgm:cxn modelId="{86274A69-AEDD-4774-A7C2-19F723B2C65E}" type="presParOf" srcId="{EA6C8B42-8D72-4304-95BF-4D692153686B}" destId="{5F254187-F7A7-45F8-A98F-5165F144F3C2}" srcOrd="12" destOrd="0" presId="urn:microsoft.com/office/officeart/2005/8/layout/default"/>
    <dgm:cxn modelId="{2A1F7F80-A532-4735-B5EE-2C1AF4E7A54C}" type="presParOf" srcId="{EA6C8B42-8D72-4304-95BF-4D692153686B}" destId="{86CF1720-FBB5-408A-8F92-70CF7C825599}" srcOrd="13" destOrd="0" presId="urn:microsoft.com/office/officeart/2005/8/layout/default"/>
    <dgm:cxn modelId="{8B98AEA1-8A9D-4B93-AFDD-90F9DEA5C241}" type="presParOf" srcId="{EA6C8B42-8D72-4304-95BF-4D692153686B}" destId="{1792183E-DC39-4286-A5AF-72D73E00935D}" srcOrd="14" destOrd="0" presId="urn:microsoft.com/office/officeart/2005/8/layout/default"/>
    <dgm:cxn modelId="{0C76C64D-FB72-478A-BA9A-8B280BA3A2E7}" type="presParOf" srcId="{EA6C8B42-8D72-4304-95BF-4D692153686B}" destId="{1C11C4F5-B8EC-424F-B32C-C5C5D8CC0808}" srcOrd="15" destOrd="0" presId="urn:microsoft.com/office/officeart/2005/8/layout/default"/>
    <dgm:cxn modelId="{CCCE9B43-EF50-469B-AF4B-11E98753C603}" type="presParOf" srcId="{EA6C8B42-8D72-4304-95BF-4D692153686B}" destId="{92756E42-A818-4712-BF6E-9E94CDAFAA51}" srcOrd="16" destOrd="0" presId="urn:microsoft.com/office/officeart/2005/8/layout/default"/>
    <dgm:cxn modelId="{6B29192E-D61F-4F5E-AFB8-2223BEBE1172}" type="presParOf" srcId="{EA6C8B42-8D72-4304-95BF-4D692153686B}" destId="{42E44FC4-2129-459D-8C1C-82BB14B6CFFB}" srcOrd="17" destOrd="0" presId="urn:microsoft.com/office/officeart/2005/8/layout/default"/>
    <dgm:cxn modelId="{E0DF1192-F13A-4763-9724-A1A969771445}" type="presParOf" srcId="{EA6C8B42-8D72-4304-95BF-4D692153686B}" destId="{FACFD448-AA35-47C0-9C2D-4F405CDFF0C0}" srcOrd="18" destOrd="0" presId="urn:microsoft.com/office/officeart/2005/8/layout/default"/>
    <dgm:cxn modelId="{05A11695-2EB6-4E91-BF8C-1538F6D6BA13}" type="presParOf" srcId="{EA6C8B42-8D72-4304-95BF-4D692153686B}" destId="{FD8594C7-2EA6-4024-B860-FAA224A936C3}" srcOrd="19" destOrd="0" presId="urn:microsoft.com/office/officeart/2005/8/layout/default"/>
    <dgm:cxn modelId="{59277526-2119-4682-889D-3792E43136BB}" type="presParOf" srcId="{EA6C8B42-8D72-4304-95BF-4D692153686B}" destId="{68907DA5-E43B-456B-BB19-0FFEF51A8C95}" srcOrd="20" destOrd="0" presId="urn:microsoft.com/office/officeart/2005/8/layout/default"/>
    <dgm:cxn modelId="{7707CC58-C861-4001-870C-970D44AD1BD1}" type="presParOf" srcId="{EA6C8B42-8D72-4304-95BF-4D692153686B}" destId="{4889C819-5B2C-42EF-8F41-5003A355BDD2}" srcOrd="21" destOrd="0" presId="urn:microsoft.com/office/officeart/2005/8/layout/default"/>
    <dgm:cxn modelId="{F0DA407A-D01C-4417-9F28-A57551F0D5BA}" type="presParOf" srcId="{EA6C8B42-8D72-4304-95BF-4D692153686B}" destId="{0612B43C-B4E2-4B5B-A673-FDF326653B16}" srcOrd="22" destOrd="0" presId="urn:microsoft.com/office/officeart/2005/8/layout/default"/>
    <dgm:cxn modelId="{C8EC7785-AA38-4469-93C0-8BE8CF9777D0}" type="presParOf" srcId="{EA6C8B42-8D72-4304-95BF-4D692153686B}" destId="{2A34FC38-4509-40C7-81FB-909791F4F3DD}" srcOrd="23" destOrd="0" presId="urn:microsoft.com/office/officeart/2005/8/layout/default"/>
    <dgm:cxn modelId="{A9059845-690B-4B00-A994-62375B4C3D87}" type="presParOf" srcId="{EA6C8B42-8D72-4304-95BF-4D692153686B}" destId="{BB402548-AD4E-49B9-BE27-93EE21BA0FC0}" srcOrd="24" destOrd="0" presId="urn:microsoft.com/office/officeart/2005/8/layout/default"/>
    <dgm:cxn modelId="{B905D82E-8233-4844-AA52-7A67BB08CC7F}" type="presParOf" srcId="{EA6C8B42-8D72-4304-95BF-4D692153686B}" destId="{7A7E1D30-9D7E-4FC6-8EF3-7B82E46F1605}" srcOrd="25" destOrd="0" presId="urn:microsoft.com/office/officeart/2005/8/layout/default"/>
    <dgm:cxn modelId="{27BC5386-A46E-4D52-B9B6-FC5F14B9E6F2}" type="presParOf" srcId="{EA6C8B42-8D72-4304-95BF-4D692153686B}" destId="{9E511572-299C-48FA-8CCE-2DCB9C944D6A}" srcOrd="26" destOrd="0" presId="urn:microsoft.com/office/officeart/2005/8/layout/default"/>
    <dgm:cxn modelId="{CB2894E4-1CF7-4BC3-B34B-52187ACE4C09}" type="presParOf" srcId="{EA6C8B42-8D72-4304-95BF-4D692153686B}" destId="{2533CEA9-1EF3-48F6-A625-1A78CDAC1324}" srcOrd="27" destOrd="0" presId="urn:microsoft.com/office/officeart/2005/8/layout/default"/>
    <dgm:cxn modelId="{22A5F5AC-4A91-48C3-9429-8DC30C03B78B}" type="presParOf" srcId="{EA6C8B42-8D72-4304-95BF-4D692153686B}" destId="{91D896C5-943A-4D66-B5DD-FB996A5323C3}" srcOrd="28" destOrd="0" presId="urn:microsoft.com/office/officeart/2005/8/layout/default"/>
    <dgm:cxn modelId="{BBC0C8CF-4EBD-436A-A45F-493CA85B24FC}" type="presParOf" srcId="{EA6C8B42-8D72-4304-95BF-4D692153686B}" destId="{6D7D7791-C067-4D0E-A651-90680BD6ADA9}" srcOrd="29" destOrd="0" presId="urn:microsoft.com/office/officeart/2005/8/layout/default"/>
    <dgm:cxn modelId="{AE2ED26D-A620-416E-9A2A-723F1FADA35E}" type="presParOf" srcId="{EA6C8B42-8D72-4304-95BF-4D692153686B}" destId="{4D5FD82A-ADBB-4654-9FEB-45BCBAB9C49C}" srcOrd="30" destOrd="0" presId="urn:microsoft.com/office/officeart/2005/8/layout/default"/>
    <dgm:cxn modelId="{5B50D776-94AC-4596-96AE-F3423FDD0BFF}" type="presParOf" srcId="{EA6C8B42-8D72-4304-95BF-4D692153686B}" destId="{D8FBD4CB-977D-4979-A8D4-C5977EB24A04}" srcOrd="31" destOrd="0" presId="urn:microsoft.com/office/officeart/2005/8/layout/default"/>
    <dgm:cxn modelId="{B4F3E061-0901-4EEA-89A5-FA397C2492D6}" type="presParOf" srcId="{EA6C8B42-8D72-4304-95BF-4D692153686B}" destId="{C9AAE7D2-BA06-4676-9386-A327E935C010}" srcOrd="32" destOrd="0" presId="urn:microsoft.com/office/officeart/2005/8/layout/default"/>
    <dgm:cxn modelId="{F22E5E5C-136F-48D0-9031-A093B9C60D8C}" type="presParOf" srcId="{EA6C8B42-8D72-4304-95BF-4D692153686B}" destId="{7FA62C5C-B8EC-4B19-B8C6-3E56E4F5E2BD}" srcOrd="33" destOrd="0" presId="urn:microsoft.com/office/officeart/2005/8/layout/default"/>
    <dgm:cxn modelId="{E033D824-2C63-42B0-A439-DF63953F15DE}" type="presParOf" srcId="{EA6C8B42-8D72-4304-95BF-4D692153686B}" destId="{9F119B58-1334-4BD3-B87E-EE3E85D94463}" srcOrd="34" destOrd="0" presId="urn:microsoft.com/office/officeart/2005/8/layout/default"/>
    <dgm:cxn modelId="{82111980-38E6-4A38-A015-839F48E8D745}" type="presParOf" srcId="{EA6C8B42-8D72-4304-95BF-4D692153686B}" destId="{F324F3BE-0EA8-4651-AD16-A31D41C98942}" srcOrd="35" destOrd="0" presId="urn:microsoft.com/office/officeart/2005/8/layout/default"/>
    <dgm:cxn modelId="{E71406E6-F3BD-4087-A96D-DEBC63AB9106}" type="presParOf" srcId="{EA6C8B42-8D72-4304-95BF-4D692153686B}" destId="{72AD6B99-53E4-4DF8-8C4B-2F5D8B8FA087}" srcOrd="36" destOrd="0" presId="urn:microsoft.com/office/officeart/2005/8/layout/default"/>
    <dgm:cxn modelId="{FF0849AD-20A4-401D-8FB5-250AF05280B7}" type="presParOf" srcId="{EA6C8B42-8D72-4304-95BF-4D692153686B}" destId="{909C0676-C644-4F7D-93FA-1F5AE896A360}" srcOrd="37" destOrd="0" presId="urn:microsoft.com/office/officeart/2005/8/layout/default"/>
    <dgm:cxn modelId="{D748E2A1-14DA-4E16-942D-08A4E18AD13E}" type="presParOf" srcId="{EA6C8B42-8D72-4304-95BF-4D692153686B}" destId="{2985ACD0-5B19-4920-933C-560AA8BD027B}" srcOrd="3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14074F-9A0B-4804-B97A-513AD116017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CBE387B-5155-430C-9AB3-2BBDCFEA5A69}">
      <dgm:prSet/>
      <dgm:spPr/>
      <dgm:t>
        <a:bodyPr/>
        <a:lstStyle/>
        <a:p>
          <a:r>
            <a:rPr lang="en-US"/>
            <a:t>Is a proactive hands-on support program  </a:t>
          </a:r>
        </a:p>
      </dgm:t>
    </dgm:pt>
    <dgm:pt modelId="{439A714E-0471-4ABD-BF8B-01A6550B1202}" type="parTrans" cxnId="{5A6B9957-392E-4627-8E59-C933F8C67110}">
      <dgm:prSet/>
      <dgm:spPr/>
      <dgm:t>
        <a:bodyPr/>
        <a:lstStyle/>
        <a:p>
          <a:endParaRPr lang="en-US"/>
        </a:p>
      </dgm:t>
    </dgm:pt>
    <dgm:pt modelId="{8B424D0B-8F29-458F-9F40-37DD6CD7FCBB}" type="sibTrans" cxnId="{5A6B9957-392E-4627-8E59-C933F8C67110}">
      <dgm:prSet/>
      <dgm:spPr/>
      <dgm:t>
        <a:bodyPr/>
        <a:lstStyle/>
        <a:p>
          <a:endParaRPr lang="en-US"/>
        </a:p>
      </dgm:t>
    </dgm:pt>
    <dgm:pt modelId="{062246C8-0B64-4469-9EEE-42532FD7800B}">
      <dgm:prSet/>
      <dgm:spPr/>
      <dgm:t>
        <a:bodyPr/>
        <a:lstStyle/>
        <a:p>
          <a:r>
            <a:rPr lang="en-US"/>
            <a:t>Focuses on empowering our first-year Black students and assisting them through their educational journey</a:t>
          </a:r>
        </a:p>
      </dgm:t>
    </dgm:pt>
    <dgm:pt modelId="{04AD8124-7774-4880-83B2-34ACA4C4A23E}" type="parTrans" cxnId="{4E0315E3-C0F6-4EB8-B33C-91B8E1220A25}">
      <dgm:prSet/>
      <dgm:spPr/>
      <dgm:t>
        <a:bodyPr/>
        <a:lstStyle/>
        <a:p>
          <a:endParaRPr lang="en-US"/>
        </a:p>
      </dgm:t>
    </dgm:pt>
    <dgm:pt modelId="{AAEA0942-2D4A-48DE-83DF-963705FE6142}" type="sibTrans" cxnId="{4E0315E3-C0F6-4EB8-B33C-91B8E1220A25}">
      <dgm:prSet/>
      <dgm:spPr/>
      <dgm:t>
        <a:bodyPr/>
        <a:lstStyle/>
        <a:p>
          <a:endParaRPr lang="en-US"/>
        </a:p>
      </dgm:t>
    </dgm:pt>
    <dgm:pt modelId="{A51F0EAF-126E-4771-AA31-D7C7926A3319}">
      <dgm:prSet/>
      <dgm:spPr/>
      <dgm:t>
        <a:bodyPr/>
        <a:lstStyle/>
        <a:p>
          <a:r>
            <a:rPr lang="en-US"/>
            <a:t>Uses a personal approach: students elect to sign up with a ConnectUp Coach who might be a Student, Classified Professional, Faculty member, or Administrator</a:t>
          </a:r>
        </a:p>
      </dgm:t>
    </dgm:pt>
    <dgm:pt modelId="{3C1367C1-FD80-4215-A717-CCE3BC8EB1D1}" type="parTrans" cxnId="{87CDEDA8-253D-4653-82B6-3DDD987B51BD}">
      <dgm:prSet/>
      <dgm:spPr/>
      <dgm:t>
        <a:bodyPr/>
        <a:lstStyle/>
        <a:p>
          <a:endParaRPr lang="en-US"/>
        </a:p>
      </dgm:t>
    </dgm:pt>
    <dgm:pt modelId="{B6EFB654-FA3A-4834-BAC4-3DA2104C3164}" type="sibTrans" cxnId="{87CDEDA8-253D-4653-82B6-3DDD987B51BD}">
      <dgm:prSet/>
      <dgm:spPr/>
      <dgm:t>
        <a:bodyPr/>
        <a:lstStyle/>
        <a:p>
          <a:endParaRPr lang="en-US"/>
        </a:p>
      </dgm:t>
    </dgm:pt>
    <dgm:pt modelId="{126C4FB1-F894-4425-A8E7-0A5DEC36CDC5}">
      <dgm:prSet/>
      <dgm:spPr/>
      <dgm:t>
        <a:bodyPr/>
        <a:lstStyle/>
        <a:p>
          <a:r>
            <a:rPr lang="en-US"/>
            <a:t>Supports retention and success of first year Black students</a:t>
          </a:r>
        </a:p>
      </dgm:t>
    </dgm:pt>
    <dgm:pt modelId="{BCF116BE-EF5E-4191-B673-4CA1BBF7D238}" type="parTrans" cxnId="{672C4D5E-A5F7-41AB-8CB6-C0294EBAE1B3}">
      <dgm:prSet/>
      <dgm:spPr/>
      <dgm:t>
        <a:bodyPr/>
        <a:lstStyle/>
        <a:p>
          <a:endParaRPr lang="en-US"/>
        </a:p>
      </dgm:t>
    </dgm:pt>
    <dgm:pt modelId="{0C6EC4D6-0128-403C-9C63-718A43531B90}" type="sibTrans" cxnId="{672C4D5E-A5F7-41AB-8CB6-C0294EBAE1B3}">
      <dgm:prSet/>
      <dgm:spPr/>
      <dgm:t>
        <a:bodyPr/>
        <a:lstStyle/>
        <a:p>
          <a:endParaRPr lang="en-US"/>
        </a:p>
      </dgm:t>
    </dgm:pt>
    <dgm:pt modelId="{EE5E6648-CE0B-4CD9-987F-03991942C8CF}" type="pres">
      <dgm:prSet presAssocID="{E814074F-9A0B-4804-B97A-513AD116017B}" presName="linear" presStyleCnt="0">
        <dgm:presLayoutVars>
          <dgm:animLvl val="lvl"/>
          <dgm:resizeHandles val="exact"/>
        </dgm:presLayoutVars>
      </dgm:prSet>
      <dgm:spPr/>
      <dgm:t>
        <a:bodyPr/>
        <a:lstStyle/>
        <a:p>
          <a:endParaRPr lang="en-US"/>
        </a:p>
      </dgm:t>
    </dgm:pt>
    <dgm:pt modelId="{509CA95D-95F7-471B-93AD-1E90E1043D0A}" type="pres">
      <dgm:prSet presAssocID="{9CBE387B-5155-430C-9AB3-2BBDCFEA5A69}" presName="parentText" presStyleLbl="node1" presStyleIdx="0" presStyleCnt="4">
        <dgm:presLayoutVars>
          <dgm:chMax val="0"/>
          <dgm:bulletEnabled val="1"/>
        </dgm:presLayoutVars>
      </dgm:prSet>
      <dgm:spPr/>
      <dgm:t>
        <a:bodyPr/>
        <a:lstStyle/>
        <a:p>
          <a:endParaRPr lang="en-US"/>
        </a:p>
      </dgm:t>
    </dgm:pt>
    <dgm:pt modelId="{5BBD8D8A-2457-4E5A-94A9-65E83F024A86}" type="pres">
      <dgm:prSet presAssocID="{8B424D0B-8F29-458F-9F40-37DD6CD7FCBB}" presName="spacer" presStyleCnt="0"/>
      <dgm:spPr/>
    </dgm:pt>
    <dgm:pt modelId="{A73F61D4-7C06-4C69-BD62-39EACC294D9B}" type="pres">
      <dgm:prSet presAssocID="{062246C8-0B64-4469-9EEE-42532FD7800B}" presName="parentText" presStyleLbl="node1" presStyleIdx="1" presStyleCnt="4">
        <dgm:presLayoutVars>
          <dgm:chMax val="0"/>
          <dgm:bulletEnabled val="1"/>
        </dgm:presLayoutVars>
      </dgm:prSet>
      <dgm:spPr/>
      <dgm:t>
        <a:bodyPr/>
        <a:lstStyle/>
        <a:p>
          <a:endParaRPr lang="en-US"/>
        </a:p>
      </dgm:t>
    </dgm:pt>
    <dgm:pt modelId="{BE3ADEE4-41B1-4388-95CF-F182F42ADEB4}" type="pres">
      <dgm:prSet presAssocID="{AAEA0942-2D4A-48DE-83DF-963705FE6142}" presName="spacer" presStyleCnt="0"/>
      <dgm:spPr/>
    </dgm:pt>
    <dgm:pt modelId="{0EF57ABF-604D-4786-AB87-A5BB7DAC13C9}" type="pres">
      <dgm:prSet presAssocID="{A51F0EAF-126E-4771-AA31-D7C7926A3319}" presName="parentText" presStyleLbl="node1" presStyleIdx="2" presStyleCnt="4">
        <dgm:presLayoutVars>
          <dgm:chMax val="0"/>
          <dgm:bulletEnabled val="1"/>
        </dgm:presLayoutVars>
      </dgm:prSet>
      <dgm:spPr/>
      <dgm:t>
        <a:bodyPr/>
        <a:lstStyle/>
        <a:p>
          <a:endParaRPr lang="en-US"/>
        </a:p>
      </dgm:t>
    </dgm:pt>
    <dgm:pt modelId="{C23CC36D-EDAA-4C56-AB92-68A1833423E2}" type="pres">
      <dgm:prSet presAssocID="{B6EFB654-FA3A-4834-BAC4-3DA2104C3164}" presName="spacer" presStyleCnt="0"/>
      <dgm:spPr/>
    </dgm:pt>
    <dgm:pt modelId="{774BAA1A-D633-43A9-AD16-30D147EDBBE0}" type="pres">
      <dgm:prSet presAssocID="{126C4FB1-F894-4425-A8E7-0A5DEC36CDC5}" presName="parentText" presStyleLbl="node1" presStyleIdx="3" presStyleCnt="4">
        <dgm:presLayoutVars>
          <dgm:chMax val="0"/>
          <dgm:bulletEnabled val="1"/>
        </dgm:presLayoutVars>
      </dgm:prSet>
      <dgm:spPr/>
      <dgm:t>
        <a:bodyPr/>
        <a:lstStyle/>
        <a:p>
          <a:endParaRPr lang="en-US"/>
        </a:p>
      </dgm:t>
    </dgm:pt>
  </dgm:ptLst>
  <dgm:cxnLst>
    <dgm:cxn modelId="{E1E615EA-7D3F-43BB-B949-7928B8C60FD4}" type="presOf" srcId="{E814074F-9A0B-4804-B97A-513AD116017B}" destId="{EE5E6648-CE0B-4CD9-987F-03991942C8CF}" srcOrd="0" destOrd="0" presId="urn:microsoft.com/office/officeart/2005/8/layout/vList2"/>
    <dgm:cxn modelId="{4E0315E3-C0F6-4EB8-B33C-91B8E1220A25}" srcId="{E814074F-9A0B-4804-B97A-513AD116017B}" destId="{062246C8-0B64-4469-9EEE-42532FD7800B}" srcOrd="1" destOrd="0" parTransId="{04AD8124-7774-4880-83B2-34ACA4C4A23E}" sibTransId="{AAEA0942-2D4A-48DE-83DF-963705FE6142}"/>
    <dgm:cxn modelId="{5A6B9957-392E-4627-8E59-C933F8C67110}" srcId="{E814074F-9A0B-4804-B97A-513AD116017B}" destId="{9CBE387B-5155-430C-9AB3-2BBDCFEA5A69}" srcOrd="0" destOrd="0" parTransId="{439A714E-0471-4ABD-BF8B-01A6550B1202}" sibTransId="{8B424D0B-8F29-458F-9F40-37DD6CD7FCBB}"/>
    <dgm:cxn modelId="{A6A4760C-EF66-41FC-9C81-E79878E7C24B}" type="presOf" srcId="{062246C8-0B64-4469-9EEE-42532FD7800B}" destId="{A73F61D4-7C06-4C69-BD62-39EACC294D9B}" srcOrd="0" destOrd="0" presId="urn:microsoft.com/office/officeart/2005/8/layout/vList2"/>
    <dgm:cxn modelId="{EEBEC256-FF13-4E9F-A68A-C2B4B6CA3256}" type="presOf" srcId="{126C4FB1-F894-4425-A8E7-0A5DEC36CDC5}" destId="{774BAA1A-D633-43A9-AD16-30D147EDBBE0}" srcOrd="0" destOrd="0" presId="urn:microsoft.com/office/officeart/2005/8/layout/vList2"/>
    <dgm:cxn modelId="{672C4D5E-A5F7-41AB-8CB6-C0294EBAE1B3}" srcId="{E814074F-9A0B-4804-B97A-513AD116017B}" destId="{126C4FB1-F894-4425-A8E7-0A5DEC36CDC5}" srcOrd="3" destOrd="0" parTransId="{BCF116BE-EF5E-4191-B673-4CA1BBF7D238}" sibTransId="{0C6EC4D6-0128-403C-9C63-718A43531B90}"/>
    <dgm:cxn modelId="{55A8BEC9-F5D6-441A-A581-895805E08055}" type="presOf" srcId="{9CBE387B-5155-430C-9AB3-2BBDCFEA5A69}" destId="{509CA95D-95F7-471B-93AD-1E90E1043D0A}" srcOrd="0" destOrd="0" presId="urn:microsoft.com/office/officeart/2005/8/layout/vList2"/>
    <dgm:cxn modelId="{75DF19D1-16A4-4F94-BBEA-51FD63878F75}" type="presOf" srcId="{A51F0EAF-126E-4771-AA31-D7C7926A3319}" destId="{0EF57ABF-604D-4786-AB87-A5BB7DAC13C9}" srcOrd="0" destOrd="0" presId="urn:microsoft.com/office/officeart/2005/8/layout/vList2"/>
    <dgm:cxn modelId="{87CDEDA8-253D-4653-82B6-3DDD987B51BD}" srcId="{E814074F-9A0B-4804-B97A-513AD116017B}" destId="{A51F0EAF-126E-4771-AA31-D7C7926A3319}" srcOrd="2" destOrd="0" parTransId="{3C1367C1-FD80-4215-A717-CCE3BC8EB1D1}" sibTransId="{B6EFB654-FA3A-4834-BAC4-3DA2104C3164}"/>
    <dgm:cxn modelId="{D4F13FF8-28DC-4855-ADA8-A2AD6E9DD642}" type="presParOf" srcId="{EE5E6648-CE0B-4CD9-987F-03991942C8CF}" destId="{509CA95D-95F7-471B-93AD-1E90E1043D0A}" srcOrd="0" destOrd="0" presId="urn:microsoft.com/office/officeart/2005/8/layout/vList2"/>
    <dgm:cxn modelId="{EA5A1DFC-3C88-4E88-B4FF-8D30AAE8A5E3}" type="presParOf" srcId="{EE5E6648-CE0B-4CD9-987F-03991942C8CF}" destId="{5BBD8D8A-2457-4E5A-94A9-65E83F024A86}" srcOrd="1" destOrd="0" presId="urn:microsoft.com/office/officeart/2005/8/layout/vList2"/>
    <dgm:cxn modelId="{BC98B94A-CDB9-442B-9126-00F1FF4724BD}" type="presParOf" srcId="{EE5E6648-CE0B-4CD9-987F-03991942C8CF}" destId="{A73F61D4-7C06-4C69-BD62-39EACC294D9B}" srcOrd="2" destOrd="0" presId="urn:microsoft.com/office/officeart/2005/8/layout/vList2"/>
    <dgm:cxn modelId="{9757C6D3-9DF2-482D-B3AA-6F8B52CE0259}" type="presParOf" srcId="{EE5E6648-CE0B-4CD9-987F-03991942C8CF}" destId="{BE3ADEE4-41B1-4388-95CF-F182F42ADEB4}" srcOrd="3" destOrd="0" presId="urn:microsoft.com/office/officeart/2005/8/layout/vList2"/>
    <dgm:cxn modelId="{A627F1E8-F3C0-4F54-B1AE-6F1D067C3EF5}" type="presParOf" srcId="{EE5E6648-CE0B-4CD9-987F-03991942C8CF}" destId="{0EF57ABF-604D-4786-AB87-A5BB7DAC13C9}" srcOrd="4" destOrd="0" presId="urn:microsoft.com/office/officeart/2005/8/layout/vList2"/>
    <dgm:cxn modelId="{A258A26A-EF51-41FF-9F29-9C3818868A38}" type="presParOf" srcId="{EE5E6648-CE0B-4CD9-987F-03991942C8CF}" destId="{C23CC36D-EDAA-4C56-AB92-68A1833423E2}" srcOrd="5" destOrd="0" presId="urn:microsoft.com/office/officeart/2005/8/layout/vList2"/>
    <dgm:cxn modelId="{952AA912-A352-4150-95C2-A9F70C7872F3}" type="presParOf" srcId="{EE5E6648-CE0B-4CD9-987F-03991942C8CF}" destId="{774BAA1A-D633-43A9-AD16-30D147EDBBE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7BFF13-8303-4178-8C31-862BC7D11E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CFF9043-EA9D-4BA3-88A6-A75446F17D46}">
      <dgm:prSet/>
      <dgm:spPr/>
      <dgm:t>
        <a:bodyPr/>
        <a:lstStyle/>
        <a:p>
          <a:pPr rtl="0">
            <a:lnSpc>
              <a:spcPct val="100000"/>
            </a:lnSpc>
          </a:pPr>
          <a:r>
            <a:rPr lang="en-US"/>
            <a:t>Non-instructional </a:t>
          </a:r>
          <a:r>
            <a:rPr lang="en-US" err="1"/>
            <a:t>ConnectUp</a:t>
          </a:r>
          <a:r>
            <a:rPr lang="en-US"/>
            <a:t> Canvas Site sign-ups 476 students</a:t>
          </a:r>
          <a:r>
            <a:rPr lang="en-US">
              <a:latin typeface="Avenir Next LT Pro"/>
            </a:rPr>
            <a:t> to date</a:t>
          </a:r>
          <a:endParaRPr lang="en-US"/>
        </a:p>
      </dgm:t>
    </dgm:pt>
    <dgm:pt modelId="{A5E63C0A-552C-44C7-AC48-6281DBB1646B}" type="parTrans" cxnId="{260E586F-3FC3-4291-8428-ED00D1A9608E}">
      <dgm:prSet/>
      <dgm:spPr/>
      <dgm:t>
        <a:bodyPr/>
        <a:lstStyle/>
        <a:p>
          <a:endParaRPr lang="en-US"/>
        </a:p>
      </dgm:t>
    </dgm:pt>
    <dgm:pt modelId="{13DD18FB-D75F-4D06-9415-AA42DE76D4E2}" type="sibTrans" cxnId="{260E586F-3FC3-4291-8428-ED00D1A9608E}">
      <dgm:prSet/>
      <dgm:spPr/>
      <dgm:t>
        <a:bodyPr/>
        <a:lstStyle/>
        <a:p>
          <a:endParaRPr lang="en-US"/>
        </a:p>
      </dgm:t>
    </dgm:pt>
    <dgm:pt modelId="{843B153E-DD46-41D6-8C4E-586461A5AF19}">
      <dgm:prSet/>
      <dgm:spPr/>
      <dgm:t>
        <a:bodyPr/>
        <a:lstStyle/>
        <a:p>
          <a:pPr>
            <a:lnSpc>
              <a:spcPct val="100000"/>
            </a:lnSpc>
          </a:pPr>
          <a:r>
            <a:rPr lang="en-US"/>
            <a:t>Canvas home page has 7.1K Views – </a:t>
          </a:r>
          <a:r>
            <a:rPr lang="en-US">
              <a:hlinkClick xmlns:r="http://schemas.openxmlformats.org/officeDocument/2006/relationships" r:id="rId1"/>
            </a:rPr>
            <a:t>Quick Video Demo</a:t>
          </a:r>
          <a:endParaRPr lang="en-US"/>
        </a:p>
      </dgm:t>
    </dgm:pt>
    <dgm:pt modelId="{72243467-CA20-44A9-9A2C-5E8340F694D6}" type="parTrans" cxnId="{9687F755-42B9-4B0A-B75B-4B3D614888B7}">
      <dgm:prSet/>
      <dgm:spPr/>
      <dgm:t>
        <a:bodyPr/>
        <a:lstStyle/>
        <a:p>
          <a:endParaRPr lang="en-US"/>
        </a:p>
      </dgm:t>
    </dgm:pt>
    <dgm:pt modelId="{F98A97D7-9D4A-4317-B45D-6974681A992F}" type="sibTrans" cxnId="{9687F755-42B9-4B0A-B75B-4B3D614888B7}">
      <dgm:prSet/>
      <dgm:spPr/>
      <dgm:t>
        <a:bodyPr/>
        <a:lstStyle/>
        <a:p>
          <a:endParaRPr lang="en-US"/>
        </a:p>
      </dgm:t>
    </dgm:pt>
    <dgm:pt modelId="{C2161E2A-94C1-43E2-969E-2BD1A4DE795F}">
      <dgm:prSet/>
      <dgm:spPr/>
      <dgm:t>
        <a:bodyPr/>
        <a:lstStyle/>
        <a:p>
          <a:pPr rtl="0">
            <a:lnSpc>
              <a:spcPct val="100000"/>
            </a:lnSpc>
          </a:pPr>
          <a:r>
            <a:rPr lang="en-US"/>
            <a:t>Virtual Canvas Bulletin Board, started (</a:t>
          </a:r>
          <a:r>
            <a:rPr lang="en-US">
              <a:latin typeface="Avenir Next LT Pro"/>
            </a:rPr>
            <a:t>September 2022</a:t>
          </a:r>
          <a:r>
            <a:rPr lang="en-US"/>
            <a:t>) has 1,462 views and 360 viewers</a:t>
          </a:r>
        </a:p>
      </dgm:t>
    </dgm:pt>
    <dgm:pt modelId="{FEB2442F-3FC6-4FF1-8C0A-A6694337BBC3}" type="parTrans" cxnId="{D580BEC9-FE56-4816-AB7B-E85B882D24A5}">
      <dgm:prSet/>
      <dgm:spPr/>
      <dgm:t>
        <a:bodyPr/>
        <a:lstStyle/>
        <a:p>
          <a:endParaRPr lang="en-US"/>
        </a:p>
      </dgm:t>
    </dgm:pt>
    <dgm:pt modelId="{329A08BC-941A-412A-8404-ED5C09229E37}" type="sibTrans" cxnId="{D580BEC9-FE56-4816-AB7B-E85B882D24A5}">
      <dgm:prSet/>
      <dgm:spPr/>
      <dgm:t>
        <a:bodyPr/>
        <a:lstStyle/>
        <a:p>
          <a:endParaRPr lang="en-US"/>
        </a:p>
      </dgm:t>
    </dgm:pt>
    <dgm:pt modelId="{4BE14979-4018-43A6-AA28-BA01E91DD0D4}">
      <dgm:prSet/>
      <dgm:spPr/>
      <dgm:t>
        <a:bodyPr/>
        <a:lstStyle/>
        <a:p>
          <a:pPr>
            <a:lnSpc>
              <a:spcPct val="100000"/>
            </a:lnSpc>
          </a:pPr>
          <a:r>
            <a:rPr lang="en-US"/>
            <a:t>55+ students have been coached</a:t>
          </a:r>
        </a:p>
      </dgm:t>
    </dgm:pt>
    <dgm:pt modelId="{A87EF316-E7B9-4836-98BE-1BCEDF038328}" type="parTrans" cxnId="{051BF9D9-9888-4F83-BD79-4038910175A7}">
      <dgm:prSet/>
      <dgm:spPr/>
      <dgm:t>
        <a:bodyPr/>
        <a:lstStyle/>
        <a:p>
          <a:endParaRPr lang="en-US"/>
        </a:p>
      </dgm:t>
    </dgm:pt>
    <dgm:pt modelId="{FB28552B-EFA4-4C6C-A4AB-40C9C50BF703}" type="sibTrans" cxnId="{051BF9D9-9888-4F83-BD79-4038910175A7}">
      <dgm:prSet/>
      <dgm:spPr/>
      <dgm:t>
        <a:bodyPr/>
        <a:lstStyle/>
        <a:p>
          <a:endParaRPr lang="en-US"/>
        </a:p>
      </dgm:t>
    </dgm:pt>
    <dgm:pt modelId="{785548CC-06BE-4CCC-9302-931ECF455A07}">
      <dgm:prSet/>
      <dgm:spPr/>
      <dgm:t>
        <a:bodyPr/>
        <a:lstStyle/>
        <a:p>
          <a:pPr>
            <a:lnSpc>
              <a:spcPct val="100000"/>
            </a:lnSpc>
          </a:pPr>
          <a:r>
            <a:rPr lang="en-US"/>
            <a:t>Responsive students (old model – all students assigned to a coach) </a:t>
          </a:r>
          <a:r>
            <a:rPr lang="en-US" b="1"/>
            <a:t>plus</a:t>
          </a:r>
          <a:endParaRPr lang="en-US"/>
        </a:p>
      </dgm:t>
    </dgm:pt>
    <dgm:pt modelId="{68776778-A745-4DAA-8886-F42A9D05CB30}" type="parTrans" cxnId="{EB8BD14A-B7A4-4F17-9914-8888CB17F1A9}">
      <dgm:prSet/>
      <dgm:spPr/>
      <dgm:t>
        <a:bodyPr/>
        <a:lstStyle/>
        <a:p>
          <a:endParaRPr lang="en-US"/>
        </a:p>
      </dgm:t>
    </dgm:pt>
    <dgm:pt modelId="{24CAE043-D545-4AA4-A1B3-A76840F7C8B5}" type="sibTrans" cxnId="{EB8BD14A-B7A4-4F17-9914-8888CB17F1A9}">
      <dgm:prSet/>
      <dgm:spPr/>
      <dgm:t>
        <a:bodyPr/>
        <a:lstStyle/>
        <a:p>
          <a:endParaRPr lang="en-US"/>
        </a:p>
      </dgm:t>
    </dgm:pt>
    <dgm:pt modelId="{AD077211-1278-4BAE-AC2B-5BF742B52D48}">
      <dgm:prSet/>
      <dgm:spPr/>
      <dgm:t>
        <a:bodyPr/>
        <a:lstStyle/>
        <a:p>
          <a:pPr>
            <a:lnSpc>
              <a:spcPct val="100000"/>
            </a:lnSpc>
          </a:pPr>
          <a:r>
            <a:rPr lang="en-US"/>
            <a:t>Students who voluntarily signed up to meet with a coach (new model)</a:t>
          </a:r>
        </a:p>
      </dgm:t>
    </dgm:pt>
    <dgm:pt modelId="{B26ECD12-0379-4B89-B85E-728FDDC6797F}" type="parTrans" cxnId="{6333FDC5-53C2-4FE0-8EBE-65FB987C943D}">
      <dgm:prSet/>
      <dgm:spPr/>
      <dgm:t>
        <a:bodyPr/>
        <a:lstStyle/>
        <a:p>
          <a:endParaRPr lang="en-US"/>
        </a:p>
      </dgm:t>
    </dgm:pt>
    <dgm:pt modelId="{CEFDE9C3-38CB-4D2C-A6C3-13F6AD1BB25D}" type="sibTrans" cxnId="{6333FDC5-53C2-4FE0-8EBE-65FB987C943D}">
      <dgm:prSet/>
      <dgm:spPr/>
      <dgm:t>
        <a:bodyPr/>
        <a:lstStyle/>
        <a:p>
          <a:endParaRPr lang="en-US"/>
        </a:p>
      </dgm:t>
    </dgm:pt>
    <dgm:pt modelId="{5629426A-36A6-4633-A4CD-602D3635F7E1}" type="pres">
      <dgm:prSet presAssocID="{057BFF13-8303-4178-8C31-862BC7D11EE6}" presName="root" presStyleCnt="0">
        <dgm:presLayoutVars>
          <dgm:dir/>
          <dgm:resizeHandles val="exact"/>
        </dgm:presLayoutVars>
      </dgm:prSet>
      <dgm:spPr/>
      <dgm:t>
        <a:bodyPr/>
        <a:lstStyle/>
        <a:p>
          <a:endParaRPr lang="en-US"/>
        </a:p>
      </dgm:t>
    </dgm:pt>
    <dgm:pt modelId="{887D6DE0-0A5D-4957-B3A2-CC8F694E1EB9}" type="pres">
      <dgm:prSet presAssocID="{0CFF9043-EA9D-4BA3-88A6-A75446F17D46}" presName="compNode" presStyleCnt="0"/>
      <dgm:spPr/>
    </dgm:pt>
    <dgm:pt modelId="{00535C82-3F14-4777-8B73-8E628ABEE8F7}" type="pres">
      <dgm:prSet presAssocID="{0CFF9043-EA9D-4BA3-88A6-A75446F17D46}" presName="bgRect" presStyleLbl="bgShp" presStyleIdx="0" presStyleCnt="4"/>
      <dgm:spPr/>
    </dgm:pt>
    <dgm:pt modelId="{9B5C1339-42FF-4DD0-970E-EAFC658F73E0}" type="pres">
      <dgm:prSet presAssocID="{0CFF9043-EA9D-4BA3-88A6-A75446F17D46}" presName="iconRect" presStyleLbl="node1" presStyleIdx="0" presStyleCnt="4"/>
      <dgm:spPr>
        <a:blipFill>
          <a:blip xmlns:r="http://schemas.openxmlformats.org/officeDocument/2006/relationships"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t>
        <a:bodyPr/>
        <a:lstStyle/>
        <a:p>
          <a:endParaRPr lang="en-US"/>
        </a:p>
      </dgm:t>
      <dgm:extLst>
        <a:ext uri="{E40237B7-FDA0-4F09-8148-C483321AD2D9}">
          <dgm14:cNvPr xmlns:dgm14="http://schemas.microsoft.com/office/drawing/2010/diagram" id="0" name="" descr="Classroom"/>
        </a:ext>
      </dgm:extLst>
    </dgm:pt>
    <dgm:pt modelId="{20024022-F8B4-48FC-82D1-2533637257D8}" type="pres">
      <dgm:prSet presAssocID="{0CFF9043-EA9D-4BA3-88A6-A75446F17D46}" presName="spaceRect" presStyleCnt="0"/>
      <dgm:spPr/>
    </dgm:pt>
    <dgm:pt modelId="{65D559A9-389A-4A83-8626-014FA0733C2A}" type="pres">
      <dgm:prSet presAssocID="{0CFF9043-EA9D-4BA3-88A6-A75446F17D46}" presName="parTx" presStyleLbl="revTx" presStyleIdx="0" presStyleCnt="5">
        <dgm:presLayoutVars>
          <dgm:chMax val="0"/>
          <dgm:chPref val="0"/>
        </dgm:presLayoutVars>
      </dgm:prSet>
      <dgm:spPr/>
      <dgm:t>
        <a:bodyPr/>
        <a:lstStyle/>
        <a:p>
          <a:endParaRPr lang="en-US"/>
        </a:p>
      </dgm:t>
    </dgm:pt>
    <dgm:pt modelId="{59011FD9-1438-44B4-9FD5-14275F8F8954}" type="pres">
      <dgm:prSet presAssocID="{13DD18FB-D75F-4D06-9415-AA42DE76D4E2}" presName="sibTrans" presStyleCnt="0"/>
      <dgm:spPr/>
    </dgm:pt>
    <dgm:pt modelId="{12AEB0A8-BCAF-4435-BB8A-E604D2C5B010}" type="pres">
      <dgm:prSet presAssocID="{843B153E-DD46-41D6-8C4E-586461A5AF19}" presName="compNode" presStyleCnt="0"/>
      <dgm:spPr/>
    </dgm:pt>
    <dgm:pt modelId="{EDFC7071-6E54-4476-8168-8D80C4D584CA}" type="pres">
      <dgm:prSet presAssocID="{843B153E-DD46-41D6-8C4E-586461A5AF19}" presName="bgRect" presStyleLbl="bgShp" presStyleIdx="1" presStyleCnt="4"/>
      <dgm:spPr/>
    </dgm:pt>
    <dgm:pt modelId="{84D92F24-1ECD-4C2C-BA67-DA9510D67FEA}" type="pres">
      <dgm:prSet presAssocID="{843B153E-DD46-41D6-8C4E-586461A5AF19}" presName="iconRect" presStyleLbl="node1" presStyleIdx="1" presStyleCnt="4"/>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t>
        <a:bodyPr/>
        <a:lstStyle/>
        <a:p>
          <a:endParaRPr lang="en-US"/>
        </a:p>
      </dgm:t>
      <dgm:extLst>
        <a:ext uri="{E40237B7-FDA0-4F09-8148-C483321AD2D9}">
          <dgm14:cNvPr xmlns:dgm14="http://schemas.microsoft.com/office/drawing/2010/diagram" id="0" name="" descr="Easel"/>
        </a:ext>
      </dgm:extLst>
    </dgm:pt>
    <dgm:pt modelId="{C682B849-D897-4D13-8000-574917B55262}" type="pres">
      <dgm:prSet presAssocID="{843B153E-DD46-41D6-8C4E-586461A5AF19}" presName="spaceRect" presStyleCnt="0"/>
      <dgm:spPr/>
    </dgm:pt>
    <dgm:pt modelId="{3804274C-43FA-494B-9EE2-6BC81AEC6EB3}" type="pres">
      <dgm:prSet presAssocID="{843B153E-DD46-41D6-8C4E-586461A5AF19}" presName="parTx" presStyleLbl="revTx" presStyleIdx="1" presStyleCnt="5">
        <dgm:presLayoutVars>
          <dgm:chMax val="0"/>
          <dgm:chPref val="0"/>
        </dgm:presLayoutVars>
      </dgm:prSet>
      <dgm:spPr/>
      <dgm:t>
        <a:bodyPr/>
        <a:lstStyle/>
        <a:p>
          <a:endParaRPr lang="en-US"/>
        </a:p>
      </dgm:t>
    </dgm:pt>
    <dgm:pt modelId="{F30E5751-20C2-4141-82FE-1EB11BEE6D7E}" type="pres">
      <dgm:prSet presAssocID="{F98A97D7-9D4A-4317-B45D-6974681A992F}" presName="sibTrans" presStyleCnt="0"/>
      <dgm:spPr/>
    </dgm:pt>
    <dgm:pt modelId="{25B67324-3E0F-4DD6-AFEC-289A9193512E}" type="pres">
      <dgm:prSet presAssocID="{C2161E2A-94C1-43E2-969E-2BD1A4DE795F}" presName="compNode" presStyleCnt="0"/>
      <dgm:spPr/>
    </dgm:pt>
    <dgm:pt modelId="{1ACCE6A6-2EB4-44C0-B3FC-86D019E0BD99}" type="pres">
      <dgm:prSet presAssocID="{C2161E2A-94C1-43E2-969E-2BD1A4DE795F}" presName="bgRect" presStyleLbl="bgShp" presStyleIdx="2" presStyleCnt="4"/>
      <dgm:spPr/>
    </dgm:pt>
    <dgm:pt modelId="{37E98EB6-D6FF-450D-8C4F-A59ACA7DFE68}" type="pres">
      <dgm:prSet presAssocID="{C2161E2A-94C1-43E2-969E-2BD1A4DE795F}" presName="iconRect" presStyleLbl="node1" presStyleIdx="2" presStyleCnt="4"/>
      <dgm:spPr>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a:noFill/>
        </a:ln>
      </dgm:spPr>
      <dgm:t>
        <a:bodyPr/>
        <a:lstStyle/>
        <a:p>
          <a:endParaRPr lang="en-US"/>
        </a:p>
      </dgm:t>
      <dgm:extLst>
        <a:ext uri="{E40237B7-FDA0-4F09-8148-C483321AD2D9}">
          <dgm14:cNvPr xmlns:dgm14="http://schemas.microsoft.com/office/drawing/2010/diagram" id="0" name="" descr="Festive Lantern"/>
        </a:ext>
      </dgm:extLst>
    </dgm:pt>
    <dgm:pt modelId="{79556368-A344-4ACE-9689-8E38D14C5A42}" type="pres">
      <dgm:prSet presAssocID="{C2161E2A-94C1-43E2-969E-2BD1A4DE795F}" presName="spaceRect" presStyleCnt="0"/>
      <dgm:spPr/>
    </dgm:pt>
    <dgm:pt modelId="{4C1FCB5C-BEBA-420B-9D92-A640F6026906}" type="pres">
      <dgm:prSet presAssocID="{C2161E2A-94C1-43E2-969E-2BD1A4DE795F}" presName="parTx" presStyleLbl="revTx" presStyleIdx="2" presStyleCnt="5">
        <dgm:presLayoutVars>
          <dgm:chMax val="0"/>
          <dgm:chPref val="0"/>
        </dgm:presLayoutVars>
      </dgm:prSet>
      <dgm:spPr/>
      <dgm:t>
        <a:bodyPr/>
        <a:lstStyle/>
        <a:p>
          <a:endParaRPr lang="en-US"/>
        </a:p>
      </dgm:t>
    </dgm:pt>
    <dgm:pt modelId="{F978A836-5BED-4B81-9D5F-9F0A5A136A9C}" type="pres">
      <dgm:prSet presAssocID="{329A08BC-941A-412A-8404-ED5C09229E37}" presName="sibTrans" presStyleCnt="0"/>
      <dgm:spPr/>
    </dgm:pt>
    <dgm:pt modelId="{927BACDB-B514-43F5-B6BB-4E6A0964CDB5}" type="pres">
      <dgm:prSet presAssocID="{4BE14979-4018-43A6-AA28-BA01E91DD0D4}" presName="compNode" presStyleCnt="0"/>
      <dgm:spPr/>
    </dgm:pt>
    <dgm:pt modelId="{DC903A5C-AEA7-46BA-AB2F-5AB000EE6476}" type="pres">
      <dgm:prSet presAssocID="{4BE14979-4018-43A6-AA28-BA01E91DD0D4}" presName="bgRect" presStyleLbl="bgShp" presStyleIdx="3" presStyleCnt="4"/>
      <dgm:spPr/>
    </dgm:pt>
    <dgm:pt modelId="{102848A7-0FAC-4E7B-A2AE-FCF87A4269AA}" type="pres">
      <dgm:prSet presAssocID="{4BE14979-4018-43A6-AA28-BA01E91DD0D4}" presName="iconRect" presStyleLbl="node1" presStyleIdx="3" presStyleCnt="4"/>
      <dgm:spPr>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a:blipFill>
        <a:ln>
          <a:noFill/>
        </a:ln>
      </dgm:spPr>
      <dgm:t>
        <a:bodyPr/>
        <a:lstStyle/>
        <a:p>
          <a:endParaRPr lang="en-US"/>
        </a:p>
      </dgm:t>
      <dgm:extLst>
        <a:ext uri="{E40237B7-FDA0-4F09-8148-C483321AD2D9}">
          <dgm14:cNvPr xmlns:dgm14="http://schemas.microsoft.com/office/drawing/2010/diagram" id="0" name="" descr="Soccer"/>
        </a:ext>
      </dgm:extLst>
    </dgm:pt>
    <dgm:pt modelId="{C4CDC293-DD0D-4E1D-AB9F-601FA8B07C02}" type="pres">
      <dgm:prSet presAssocID="{4BE14979-4018-43A6-AA28-BA01E91DD0D4}" presName="spaceRect" presStyleCnt="0"/>
      <dgm:spPr/>
    </dgm:pt>
    <dgm:pt modelId="{0A7FE9B7-63A7-477F-8371-91F55C4A2756}" type="pres">
      <dgm:prSet presAssocID="{4BE14979-4018-43A6-AA28-BA01E91DD0D4}" presName="parTx" presStyleLbl="revTx" presStyleIdx="3" presStyleCnt="5">
        <dgm:presLayoutVars>
          <dgm:chMax val="0"/>
          <dgm:chPref val="0"/>
        </dgm:presLayoutVars>
      </dgm:prSet>
      <dgm:spPr/>
      <dgm:t>
        <a:bodyPr/>
        <a:lstStyle/>
        <a:p>
          <a:endParaRPr lang="en-US"/>
        </a:p>
      </dgm:t>
    </dgm:pt>
    <dgm:pt modelId="{E429B678-7003-4EE3-85BC-C94CA3942DE2}" type="pres">
      <dgm:prSet presAssocID="{4BE14979-4018-43A6-AA28-BA01E91DD0D4}" presName="desTx" presStyleLbl="revTx" presStyleIdx="4" presStyleCnt="5">
        <dgm:presLayoutVars/>
      </dgm:prSet>
      <dgm:spPr/>
      <dgm:t>
        <a:bodyPr/>
        <a:lstStyle/>
        <a:p>
          <a:endParaRPr lang="en-US"/>
        </a:p>
      </dgm:t>
    </dgm:pt>
  </dgm:ptLst>
  <dgm:cxnLst>
    <dgm:cxn modelId="{3A4D0A30-580B-48A1-B6CA-B3FB58E7E209}" type="presOf" srcId="{057BFF13-8303-4178-8C31-862BC7D11EE6}" destId="{5629426A-36A6-4633-A4CD-602D3635F7E1}" srcOrd="0" destOrd="0" presId="urn:microsoft.com/office/officeart/2018/2/layout/IconVerticalSolidList"/>
    <dgm:cxn modelId="{051BF9D9-9888-4F83-BD79-4038910175A7}" srcId="{057BFF13-8303-4178-8C31-862BC7D11EE6}" destId="{4BE14979-4018-43A6-AA28-BA01E91DD0D4}" srcOrd="3" destOrd="0" parTransId="{A87EF316-E7B9-4836-98BE-1BCEDF038328}" sibTransId="{FB28552B-EFA4-4C6C-A4AB-40C9C50BF703}"/>
    <dgm:cxn modelId="{D580BEC9-FE56-4816-AB7B-E85B882D24A5}" srcId="{057BFF13-8303-4178-8C31-862BC7D11EE6}" destId="{C2161E2A-94C1-43E2-969E-2BD1A4DE795F}" srcOrd="2" destOrd="0" parTransId="{FEB2442F-3FC6-4FF1-8C0A-A6694337BBC3}" sibTransId="{329A08BC-941A-412A-8404-ED5C09229E37}"/>
    <dgm:cxn modelId="{9687F755-42B9-4B0A-B75B-4B3D614888B7}" srcId="{057BFF13-8303-4178-8C31-862BC7D11EE6}" destId="{843B153E-DD46-41D6-8C4E-586461A5AF19}" srcOrd="1" destOrd="0" parTransId="{72243467-CA20-44A9-9A2C-5E8340F694D6}" sibTransId="{F98A97D7-9D4A-4317-B45D-6974681A992F}"/>
    <dgm:cxn modelId="{6333FDC5-53C2-4FE0-8EBE-65FB987C943D}" srcId="{4BE14979-4018-43A6-AA28-BA01E91DD0D4}" destId="{AD077211-1278-4BAE-AC2B-5BF742B52D48}" srcOrd="1" destOrd="0" parTransId="{B26ECD12-0379-4B89-B85E-728FDDC6797F}" sibTransId="{CEFDE9C3-38CB-4D2C-A6C3-13F6AD1BB25D}"/>
    <dgm:cxn modelId="{044FB682-83AE-43CD-9B62-3D6741BBDD7F}" type="presOf" srcId="{AD077211-1278-4BAE-AC2B-5BF742B52D48}" destId="{E429B678-7003-4EE3-85BC-C94CA3942DE2}" srcOrd="0" destOrd="1" presId="urn:microsoft.com/office/officeart/2018/2/layout/IconVerticalSolidList"/>
    <dgm:cxn modelId="{EB8BD14A-B7A4-4F17-9914-8888CB17F1A9}" srcId="{4BE14979-4018-43A6-AA28-BA01E91DD0D4}" destId="{785548CC-06BE-4CCC-9302-931ECF455A07}" srcOrd="0" destOrd="0" parTransId="{68776778-A745-4DAA-8886-F42A9D05CB30}" sibTransId="{24CAE043-D545-4AA4-A1B3-A76840F7C8B5}"/>
    <dgm:cxn modelId="{A8759859-FE76-432B-98D4-C175E15C1588}" type="presOf" srcId="{785548CC-06BE-4CCC-9302-931ECF455A07}" destId="{E429B678-7003-4EE3-85BC-C94CA3942DE2}" srcOrd="0" destOrd="0" presId="urn:microsoft.com/office/officeart/2018/2/layout/IconVerticalSolidList"/>
    <dgm:cxn modelId="{EC9AA755-B17B-4481-B563-BD2676F8CB6C}" type="presOf" srcId="{0CFF9043-EA9D-4BA3-88A6-A75446F17D46}" destId="{65D559A9-389A-4A83-8626-014FA0733C2A}" srcOrd="0" destOrd="0" presId="urn:microsoft.com/office/officeart/2018/2/layout/IconVerticalSolidList"/>
    <dgm:cxn modelId="{260E586F-3FC3-4291-8428-ED00D1A9608E}" srcId="{057BFF13-8303-4178-8C31-862BC7D11EE6}" destId="{0CFF9043-EA9D-4BA3-88A6-A75446F17D46}" srcOrd="0" destOrd="0" parTransId="{A5E63C0A-552C-44C7-AC48-6281DBB1646B}" sibTransId="{13DD18FB-D75F-4D06-9415-AA42DE76D4E2}"/>
    <dgm:cxn modelId="{49732494-E933-4210-895D-F798BF0ED404}" type="presOf" srcId="{843B153E-DD46-41D6-8C4E-586461A5AF19}" destId="{3804274C-43FA-494B-9EE2-6BC81AEC6EB3}" srcOrd="0" destOrd="0" presId="urn:microsoft.com/office/officeart/2018/2/layout/IconVerticalSolidList"/>
    <dgm:cxn modelId="{B9341DFB-22C4-4855-80EF-97E022838AE6}" type="presOf" srcId="{C2161E2A-94C1-43E2-969E-2BD1A4DE795F}" destId="{4C1FCB5C-BEBA-420B-9D92-A640F6026906}" srcOrd="0" destOrd="0" presId="urn:microsoft.com/office/officeart/2018/2/layout/IconVerticalSolidList"/>
    <dgm:cxn modelId="{57E37C4D-0758-483B-A695-B859E3016873}" type="presOf" srcId="{4BE14979-4018-43A6-AA28-BA01E91DD0D4}" destId="{0A7FE9B7-63A7-477F-8371-91F55C4A2756}" srcOrd="0" destOrd="0" presId="urn:microsoft.com/office/officeart/2018/2/layout/IconVerticalSolidList"/>
    <dgm:cxn modelId="{F52B71C2-9E7E-4833-99E5-DFD104C47163}" type="presParOf" srcId="{5629426A-36A6-4633-A4CD-602D3635F7E1}" destId="{887D6DE0-0A5D-4957-B3A2-CC8F694E1EB9}" srcOrd="0" destOrd="0" presId="urn:microsoft.com/office/officeart/2018/2/layout/IconVerticalSolidList"/>
    <dgm:cxn modelId="{9F0477FB-5933-4526-9214-C61501F5AD38}" type="presParOf" srcId="{887D6DE0-0A5D-4957-B3A2-CC8F694E1EB9}" destId="{00535C82-3F14-4777-8B73-8E628ABEE8F7}" srcOrd="0" destOrd="0" presId="urn:microsoft.com/office/officeart/2018/2/layout/IconVerticalSolidList"/>
    <dgm:cxn modelId="{C0F5785A-BB80-4C87-8781-C3F47B736C3F}" type="presParOf" srcId="{887D6DE0-0A5D-4957-B3A2-CC8F694E1EB9}" destId="{9B5C1339-42FF-4DD0-970E-EAFC658F73E0}" srcOrd="1" destOrd="0" presId="urn:microsoft.com/office/officeart/2018/2/layout/IconVerticalSolidList"/>
    <dgm:cxn modelId="{40654F53-393D-4932-B8B8-B4E58442201D}" type="presParOf" srcId="{887D6DE0-0A5D-4957-B3A2-CC8F694E1EB9}" destId="{20024022-F8B4-48FC-82D1-2533637257D8}" srcOrd="2" destOrd="0" presId="urn:microsoft.com/office/officeart/2018/2/layout/IconVerticalSolidList"/>
    <dgm:cxn modelId="{583E6212-4F6B-4C66-B58E-C9FAF6FC9955}" type="presParOf" srcId="{887D6DE0-0A5D-4957-B3A2-CC8F694E1EB9}" destId="{65D559A9-389A-4A83-8626-014FA0733C2A}" srcOrd="3" destOrd="0" presId="urn:microsoft.com/office/officeart/2018/2/layout/IconVerticalSolidList"/>
    <dgm:cxn modelId="{8A29C5EE-03C1-4B21-8C8D-361C0BB89DE1}" type="presParOf" srcId="{5629426A-36A6-4633-A4CD-602D3635F7E1}" destId="{59011FD9-1438-44B4-9FD5-14275F8F8954}" srcOrd="1" destOrd="0" presId="urn:microsoft.com/office/officeart/2018/2/layout/IconVerticalSolidList"/>
    <dgm:cxn modelId="{4F263696-DDEA-4129-90DB-F0C12367E1BB}" type="presParOf" srcId="{5629426A-36A6-4633-A4CD-602D3635F7E1}" destId="{12AEB0A8-BCAF-4435-BB8A-E604D2C5B010}" srcOrd="2" destOrd="0" presId="urn:microsoft.com/office/officeart/2018/2/layout/IconVerticalSolidList"/>
    <dgm:cxn modelId="{B56AB7DE-66EC-4176-93A7-BF51B1394587}" type="presParOf" srcId="{12AEB0A8-BCAF-4435-BB8A-E604D2C5B010}" destId="{EDFC7071-6E54-4476-8168-8D80C4D584CA}" srcOrd="0" destOrd="0" presId="urn:microsoft.com/office/officeart/2018/2/layout/IconVerticalSolidList"/>
    <dgm:cxn modelId="{964822CD-867E-481D-B27A-16A8371A3F92}" type="presParOf" srcId="{12AEB0A8-BCAF-4435-BB8A-E604D2C5B010}" destId="{84D92F24-1ECD-4C2C-BA67-DA9510D67FEA}" srcOrd="1" destOrd="0" presId="urn:microsoft.com/office/officeart/2018/2/layout/IconVerticalSolidList"/>
    <dgm:cxn modelId="{1D77BFCE-36A0-40C5-9CD3-D01E86EAFFDF}" type="presParOf" srcId="{12AEB0A8-BCAF-4435-BB8A-E604D2C5B010}" destId="{C682B849-D897-4D13-8000-574917B55262}" srcOrd="2" destOrd="0" presId="urn:microsoft.com/office/officeart/2018/2/layout/IconVerticalSolidList"/>
    <dgm:cxn modelId="{FC5ED2F1-82F7-49FB-AD2F-E3F6AD0726FF}" type="presParOf" srcId="{12AEB0A8-BCAF-4435-BB8A-E604D2C5B010}" destId="{3804274C-43FA-494B-9EE2-6BC81AEC6EB3}" srcOrd="3" destOrd="0" presId="urn:microsoft.com/office/officeart/2018/2/layout/IconVerticalSolidList"/>
    <dgm:cxn modelId="{E0981D67-FB94-4435-A529-5B281F2C36B8}" type="presParOf" srcId="{5629426A-36A6-4633-A4CD-602D3635F7E1}" destId="{F30E5751-20C2-4141-82FE-1EB11BEE6D7E}" srcOrd="3" destOrd="0" presId="urn:microsoft.com/office/officeart/2018/2/layout/IconVerticalSolidList"/>
    <dgm:cxn modelId="{593DFF82-DFF2-462A-AFA2-63F6AF482B07}" type="presParOf" srcId="{5629426A-36A6-4633-A4CD-602D3635F7E1}" destId="{25B67324-3E0F-4DD6-AFEC-289A9193512E}" srcOrd="4" destOrd="0" presId="urn:microsoft.com/office/officeart/2018/2/layout/IconVerticalSolidList"/>
    <dgm:cxn modelId="{64E2B694-1027-47DD-865B-7D8F2BC9306E}" type="presParOf" srcId="{25B67324-3E0F-4DD6-AFEC-289A9193512E}" destId="{1ACCE6A6-2EB4-44C0-B3FC-86D019E0BD99}" srcOrd="0" destOrd="0" presId="urn:microsoft.com/office/officeart/2018/2/layout/IconVerticalSolidList"/>
    <dgm:cxn modelId="{83C6647A-EADA-447C-90FA-240C6D7E3395}" type="presParOf" srcId="{25B67324-3E0F-4DD6-AFEC-289A9193512E}" destId="{37E98EB6-D6FF-450D-8C4F-A59ACA7DFE68}" srcOrd="1" destOrd="0" presId="urn:microsoft.com/office/officeart/2018/2/layout/IconVerticalSolidList"/>
    <dgm:cxn modelId="{E7494899-6BD0-4892-AE60-79F687897501}" type="presParOf" srcId="{25B67324-3E0F-4DD6-AFEC-289A9193512E}" destId="{79556368-A344-4ACE-9689-8E38D14C5A42}" srcOrd="2" destOrd="0" presId="urn:microsoft.com/office/officeart/2018/2/layout/IconVerticalSolidList"/>
    <dgm:cxn modelId="{FE5F4F96-E7F0-4154-8B68-FF9496C9B196}" type="presParOf" srcId="{25B67324-3E0F-4DD6-AFEC-289A9193512E}" destId="{4C1FCB5C-BEBA-420B-9D92-A640F6026906}" srcOrd="3" destOrd="0" presId="urn:microsoft.com/office/officeart/2018/2/layout/IconVerticalSolidList"/>
    <dgm:cxn modelId="{4D549DC1-2712-443F-A64D-9E4B3D71775D}" type="presParOf" srcId="{5629426A-36A6-4633-A4CD-602D3635F7E1}" destId="{F978A836-5BED-4B81-9D5F-9F0A5A136A9C}" srcOrd="5" destOrd="0" presId="urn:microsoft.com/office/officeart/2018/2/layout/IconVerticalSolidList"/>
    <dgm:cxn modelId="{782DA9D3-E3B5-4EB8-A904-67A9748DFDD2}" type="presParOf" srcId="{5629426A-36A6-4633-A4CD-602D3635F7E1}" destId="{927BACDB-B514-43F5-B6BB-4E6A0964CDB5}" srcOrd="6" destOrd="0" presId="urn:microsoft.com/office/officeart/2018/2/layout/IconVerticalSolidList"/>
    <dgm:cxn modelId="{2E6932AD-B53A-44F0-A492-30330F7732E4}" type="presParOf" srcId="{927BACDB-B514-43F5-B6BB-4E6A0964CDB5}" destId="{DC903A5C-AEA7-46BA-AB2F-5AB000EE6476}" srcOrd="0" destOrd="0" presId="urn:microsoft.com/office/officeart/2018/2/layout/IconVerticalSolidList"/>
    <dgm:cxn modelId="{B1715F9C-1D6E-4DA6-A016-27609E84EC9C}" type="presParOf" srcId="{927BACDB-B514-43F5-B6BB-4E6A0964CDB5}" destId="{102848A7-0FAC-4E7B-A2AE-FCF87A4269AA}" srcOrd="1" destOrd="0" presId="urn:microsoft.com/office/officeart/2018/2/layout/IconVerticalSolidList"/>
    <dgm:cxn modelId="{CBE3EA0E-4020-4547-B7D0-9647844116CF}" type="presParOf" srcId="{927BACDB-B514-43F5-B6BB-4E6A0964CDB5}" destId="{C4CDC293-DD0D-4E1D-AB9F-601FA8B07C02}" srcOrd="2" destOrd="0" presId="urn:microsoft.com/office/officeart/2018/2/layout/IconVerticalSolidList"/>
    <dgm:cxn modelId="{FD0B1143-527B-4AB5-86B8-7B2A71110A48}" type="presParOf" srcId="{927BACDB-B514-43F5-B6BB-4E6A0964CDB5}" destId="{0A7FE9B7-63A7-477F-8371-91F55C4A2756}" srcOrd="3" destOrd="0" presId="urn:microsoft.com/office/officeart/2018/2/layout/IconVerticalSolidList"/>
    <dgm:cxn modelId="{33727E62-51AD-451E-ACAE-1A809E12DB54}" type="presParOf" srcId="{927BACDB-B514-43F5-B6BB-4E6A0964CDB5}" destId="{E429B678-7003-4EE3-85BC-C94CA3942DE2}"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4D5ADC-B1EB-4AAE-A74F-96FC2545869A}"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03EAD943-4A9A-473F-B971-7964E876FD7D}">
      <dgm:prSet/>
      <dgm:spPr/>
      <dgm:t>
        <a:bodyPr/>
        <a:lstStyle/>
        <a:p>
          <a:pPr>
            <a:defRPr b="1"/>
          </a:pPr>
          <a:r>
            <a:rPr lang="en-US" dirty="0"/>
            <a:t>1 Feb.</a:t>
          </a:r>
        </a:p>
      </dgm:t>
    </dgm:pt>
    <dgm:pt modelId="{19A5EE5B-9798-4B07-95B2-F63BCEDA86CD}" type="parTrans" cxnId="{B1EF301F-1E5A-4100-8416-B41317003564}">
      <dgm:prSet/>
      <dgm:spPr/>
      <dgm:t>
        <a:bodyPr/>
        <a:lstStyle/>
        <a:p>
          <a:endParaRPr lang="en-US"/>
        </a:p>
      </dgm:t>
    </dgm:pt>
    <dgm:pt modelId="{A61200FD-C1DE-4B3C-B6FB-1069B43129DB}" type="sibTrans" cxnId="{B1EF301F-1E5A-4100-8416-B41317003564}">
      <dgm:prSet/>
      <dgm:spPr/>
      <dgm:t>
        <a:bodyPr/>
        <a:lstStyle/>
        <a:p>
          <a:endParaRPr lang="en-US"/>
        </a:p>
      </dgm:t>
    </dgm:pt>
    <dgm:pt modelId="{F7B78154-1C7B-4080-8B80-6E920CCAE56E}">
      <dgm:prSet/>
      <dgm:spPr/>
      <dgm:t>
        <a:bodyPr/>
        <a:lstStyle/>
        <a:p>
          <a:r>
            <a:rPr lang="en-US" dirty="0">
              <a:latin typeface="Avenir Next LT Pro"/>
            </a:rPr>
            <a:t>ACAP College</a:t>
          </a:r>
          <a:r>
            <a:rPr lang="en-US" dirty="0"/>
            <a:t> Day</a:t>
          </a:r>
          <a:r>
            <a:rPr lang="en-US" dirty="0">
              <a:latin typeface="Avenir Next LT Pro"/>
            </a:rPr>
            <a:t> w/</a:t>
          </a:r>
          <a:r>
            <a:rPr lang="en-US" dirty="0"/>
            <a:t> Oakland High, 9am-1pm; Town Meeting Presentation, 2:30pm-4pm</a:t>
          </a:r>
        </a:p>
      </dgm:t>
    </dgm:pt>
    <dgm:pt modelId="{A8278552-C88C-4E8C-A86B-C2A45BE2381D}" type="parTrans" cxnId="{9CB304C5-C313-4393-B5B9-6DBB404EDBF0}">
      <dgm:prSet/>
      <dgm:spPr/>
      <dgm:t>
        <a:bodyPr/>
        <a:lstStyle/>
        <a:p>
          <a:endParaRPr lang="en-US"/>
        </a:p>
      </dgm:t>
    </dgm:pt>
    <dgm:pt modelId="{E787CF06-BDBF-4892-A30C-249FFC70F9BB}" type="sibTrans" cxnId="{9CB304C5-C313-4393-B5B9-6DBB404EDBF0}">
      <dgm:prSet/>
      <dgm:spPr/>
      <dgm:t>
        <a:bodyPr/>
        <a:lstStyle/>
        <a:p>
          <a:endParaRPr lang="en-US"/>
        </a:p>
      </dgm:t>
    </dgm:pt>
    <dgm:pt modelId="{370B79A4-01A8-48D5-9E55-7B3C9F62C08A}">
      <dgm:prSet/>
      <dgm:spPr/>
      <dgm:t>
        <a:bodyPr/>
        <a:lstStyle/>
        <a:p>
          <a:pPr>
            <a:defRPr b="1"/>
          </a:pPr>
          <a:r>
            <a:rPr lang="en-US" dirty="0"/>
            <a:t>6 Feb.</a:t>
          </a:r>
        </a:p>
      </dgm:t>
    </dgm:pt>
    <dgm:pt modelId="{5F829D05-9456-4615-8EB1-07551162C06E}" type="parTrans" cxnId="{1F6872D3-E470-4924-AFF0-549F7524FECC}">
      <dgm:prSet/>
      <dgm:spPr/>
      <dgm:t>
        <a:bodyPr/>
        <a:lstStyle/>
        <a:p>
          <a:endParaRPr lang="en-US"/>
        </a:p>
      </dgm:t>
    </dgm:pt>
    <dgm:pt modelId="{203AD349-2252-4030-A199-13881732F1D4}" type="sibTrans" cxnId="{1F6872D3-E470-4924-AFF0-549F7524FECC}">
      <dgm:prSet/>
      <dgm:spPr/>
      <dgm:t>
        <a:bodyPr/>
        <a:lstStyle/>
        <a:p>
          <a:endParaRPr lang="en-US"/>
        </a:p>
      </dgm:t>
    </dgm:pt>
    <dgm:pt modelId="{16D1FCDF-5BD6-4DC4-AE3C-4704D70AC01C}">
      <dgm:prSet/>
      <dgm:spPr/>
      <dgm:t>
        <a:bodyPr/>
        <a:lstStyle/>
        <a:p>
          <a:pPr rtl="0"/>
          <a:r>
            <a:rPr lang="en-US" dirty="0"/>
            <a:t>Taste of Soul, 12pm-2pm</a:t>
          </a:r>
          <a:r>
            <a:rPr lang="en-US" dirty="0">
              <a:latin typeface="Avenir Next LT Pro"/>
            </a:rPr>
            <a:t> in the Quad; Movie and Porch Talk, 3pm-6pm @BCRC</a:t>
          </a:r>
          <a:endParaRPr lang="en-US" dirty="0"/>
        </a:p>
      </dgm:t>
    </dgm:pt>
    <dgm:pt modelId="{4866A63B-6784-4493-99B3-AD28C0EF49C6}" type="parTrans" cxnId="{2EF426E1-6E9A-4432-989D-B6096452DA8C}">
      <dgm:prSet/>
      <dgm:spPr/>
      <dgm:t>
        <a:bodyPr/>
        <a:lstStyle/>
        <a:p>
          <a:endParaRPr lang="en-US"/>
        </a:p>
      </dgm:t>
    </dgm:pt>
    <dgm:pt modelId="{C7E553B5-1691-450E-8DA3-E1C71FE945C8}" type="sibTrans" cxnId="{2EF426E1-6E9A-4432-989D-B6096452DA8C}">
      <dgm:prSet/>
      <dgm:spPr/>
      <dgm:t>
        <a:bodyPr/>
        <a:lstStyle/>
        <a:p>
          <a:endParaRPr lang="en-US"/>
        </a:p>
      </dgm:t>
    </dgm:pt>
    <dgm:pt modelId="{2CA27105-3826-4F29-B4C8-744278B08927}">
      <dgm:prSet/>
      <dgm:spPr/>
      <dgm:t>
        <a:bodyPr/>
        <a:lstStyle/>
        <a:p>
          <a:pPr>
            <a:defRPr b="1"/>
          </a:pPr>
          <a:r>
            <a:rPr lang="en-US" dirty="0"/>
            <a:t>8 Feb.</a:t>
          </a:r>
        </a:p>
      </dgm:t>
    </dgm:pt>
    <dgm:pt modelId="{E64E26D8-C367-4DE1-BAE8-E37C8EE5F088}" type="parTrans" cxnId="{BF87694E-951C-4018-99B4-F630A4EE07A7}">
      <dgm:prSet/>
      <dgm:spPr/>
      <dgm:t>
        <a:bodyPr/>
        <a:lstStyle/>
        <a:p>
          <a:endParaRPr lang="en-US"/>
        </a:p>
      </dgm:t>
    </dgm:pt>
    <dgm:pt modelId="{51B2B706-5903-491F-9722-49E4EE226C91}" type="sibTrans" cxnId="{BF87694E-951C-4018-99B4-F630A4EE07A7}">
      <dgm:prSet/>
      <dgm:spPr/>
      <dgm:t>
        <a:bodyPr/>
        <a:lstStyle/>
        <a:p>
          <a:endParaRPr lang="en-US"/>
        </a:p>
      </dgm:t>
    </dgm:pt>
    <dgm:pt modelId="{FA60BC38-2941-43F2-B45E-3E9860F90CDF}">
      <dgm:prSet/>
      <dgm:spPr/>
      <dgm:t>
        <a:bodyPr/>
        <a:lstStyle/>
        <a:p>
          <a:r>
            <a:rPr lang="en-US" dirty="0"/>
            <a:t>LPC vs. Chabot Women's </a:t>
          </a:r>
          <a:r>
            <a:rPr lang="en-US" dirty="0">
              <a:latin typeface="Avenir Next LT Pro"/>
            </a:rPr>
            <a:t>Basketball</a:t>
          </a:r>
          <a:r>
            <a:rPr lang="en-US" dirty="0"/>
            <a:t>, 5pm; LPC vs. Chabot Men's </a:t>
          </a:r>
          <a:r>
            <a:rPr lang="en-US" dirty="0">
              <a:latin typeface="Avenir Next LT Pro"/>
            </a:rPr>
            <a:t>Basketball</a:t>
          </a:r>
          <a:r>
            <a:rPr lang="en-US" dirty="0"/>
            <a:t>, 7pm</a:t>
          </a:r>
        </a:p>
      </dgm:t>
    </dgm:pt>
    <dgm:pt modelId="{79583EDC-026E-430F-805D-15E6F5E66764}" type="parTrans" cxnId="{A71112BF-9F59-41B2-B477-A31197295643}">
      <dgm:prSet/>
      <dgm:spPr/>
      <dgm:t>
        <a:bodyPr/>
        <a:lstStyle/>
        <a:p>
          <a:endParaRPr lang="en-US"/>
        </a:p>
      </dgm:t>
    </dgm:pt>
    <dgm:pt modelId="{96224094-6C5C-4286-B1D0-25967CE19D1A}" type="sibTrans" cxnId="{A71112BF-9F59-41B2-B477-A31197295643}">
      <dgm:prSet/>
      <dgm:spPr/>
      <dgm:t>
        <a:bodyPr/>
        <a:lstStyle/>
        <a:p>
          <a:endParaRPr lang="en-US"/>
        </a:p>
      </dgm:t>
    </dgm:pt>
    <dgm:pt modelId="{2CFCA9DC-7B7E-4A86-A345-623C00E41F08}">
      <dgm:prSet/>
      <dgm:spPr/>
      <dgm:t>
        <a:bodyPr/>
        <a:lstStyle/>
        <a:p>
          <a:pPr>
            <a:defRPr b="1"/>
          </a:pPr>
          <a:r>
            <a:rPr lang="en-US" dirty="0"/>
            <a:t>15 Feb.</a:t>
          </a:r>
        </a:p>
      </dgm:t>
    </dgm:pt>
    <dgm:pt modelId="{7D2619CD-50ED-4848-AE79-083FDD76CFD2}" type="parTrans" cxnId="{EC3F060F-BD72-42CB-B477-6710193FDC5F}">
      <dgm:prSet/>
      <dgm:spPr/>
      <dgm:t>
        <a:bodyPr/>
        <a:lstStyle/>
        <a:p>
          <a:endParaRPr lang="en-US"/>
        </a:p>
      </dgm:t>
    </dgm:pt>
    <dgm:pt modelId="{30A3AF7C-4A36-4B80-BC32-0A3B869D8CA0}" type="sibTrans" cxnId="{EC3F060F-BD72-42CB-B477-6710193FDC5F}">
      <dgm:prSet/>
      <dgm:spPr/>
      <dgm:t>
        <a:bodyPr/>
        <a:lstStyle/>
        <a:p>
          <a:endParaRPr lang="en-US"/>
        </a:p>
      </dgm:t>
    </dgm:pt>
    <dgm:pt modelId="{558C27A1-B132-45A7-8AAD-08DC7906C810}">
      <dgm:prSet/>
      <dgm:spPr/>
      <dgm:t>
        <a:bodyPr/>
        <a:lstStyle/>
        <a:p>
          <a:r>
            <a:rPr lang="en-US" dirty="0"/>
            <a:t>Self-Care is Afro-Centric: Come and Chill with Us, 12:30-1:30pm in BCRC</a:t>
          </a:r>
        </a:p>
      </dgm:t>
    </dgm:pt>
    <dgm:pt modelId="{8EC6F17B-7115-4169-BE63-E1F2B2CBABC9}" type="parTrans" cxnId="{29ED323D-DC5B-4F80-ABFB-AA031DC9A3EF}">
      <dgm:prSet/>
      <dgm:spPr/>
      <dgm:t>
        <a:bodyPr/>
        <a:lstStyle/>
        <a:p>
          <a:endParaRPr lang="en-US"/>
        </a:p>
      </dgm:t>
    </dgm:pt>
    <dgm:pt modelId="{D22FAC67-7FF8-4807-A652-464CF76EF744}" type="sibTrans" cxnId="{29ED323D-DC5B-4F80-ABFB-AA031DC9A3EF}">
      <dgm:prSet/>
      <dgm:spPr/>
      <dgm:t>
        <a:bodyPr/>
        <a:lstStyle/>
        <a:p>
          <a:endParaRPr lang="en-US"/>
        </a:p>
      </dgm:t>
    </dgm:pt>
    <dgm:pt modelId="{AC322AD5-309F-45FB-9ABE-A4D6E210A77A}">
      <dgm:prSet/>
      <dgm:spPr/>
      <dgm:t>
        <a:bodyPr/>
        <a:lstStyle/>
        <a:p>
          <a:pPr>
            <a:defRPr b="1"/>
          </a:pPr>
          <a:r>
            <a:rPr lang="en-US" dirty="0"/>
            <a:t>23 Feb.</a:t>
          </a:r>
        </a:p>
      </dgm:t>
    </dgm:pt>
    <dgm:pt modelId="{E5A19A9B-D20C-4FC1-A1B8-03E5B3876E0A}" type="parTrans" cxnId="{5074910D-0328-4E13-B0D0-3F04AF332E5D}">
      <dgm:prSet/>
      <dgm:spPr/>
      <dgm:t>
        <a:bodyPr/>
        <a:lstStyle/>
        <a:p>
          <a:endParaRPr lang="en-US"/>
        </a:p>
      </dgm:t>
    </dgm:pt>
    <dgm:pt modelId="{8FA7CBD5-9D73-4DC3-B005-477211CB7179}" type="sibTrans" cxnId="{5074910D-0328-4E13-B0D0-3F04AF332E5D}">
      <dgm:prSet/>
      <dgm:spPr/>
      <dgm:t>
        <a:bodyPr/>
        <a:lstStyle/>
        <a:p>
          <a:endParaRPr lang="en-US"/>
        </a:p>
      </dgm:t>
    </dgm:pt>
    <dgm:pt modelId="{42248292-A301-4311-BC03-3A9095B74844}">
      <dgm:prSet/>
      <dgm:spPr/>
      <dgm:t>
        <a:bodyPr/>
        <a:lstStyle/>
        <a:p>
          <a:pPr rtl="0"/>
          <a:r>
            <a:rPr lang="en-US" dirty="0"/>
            <a:t>Afro-Centric Healing, 1pm-2pm, in BCRC; BHM Showcase, </a:t>
          </a:r>
          <a:r>
            <a:rPr lang="en-US" dirty="0">
              <a:latin typeface="Avenir Next LT Pro"/>
            </a:rPr>
            <a:t>6pm-8pm, Mertes</a:t>
          </a:r>
          <a:r>
            <a:rPr lang="en-US" dirty="0"/>
            <a:t> Center for the Arts</a:t>
          </a:r>
        </a:p>
      </dgm:t>
    </dgm:pt>
    <dgm:pt modelId="{177CB85F-64D1-4FDB-8DFC-7774CE097E65}" type="parTrans" cxnId="{47DADDB1-FBF9-43E8-8EE0-DFC013826490}">
      <dgm:prSet/>
      <dgm:spPr/>
      <dgm:t>
        <a:bodyPr/>
        <a:lstStyle/>
        <a:p>
          <a:endParaRPr lang="en-US"/>
        </a:p>
      </dgm:t>
    </dgm:pt>
    <dgm:pt modelId="{E8829200-B023-4529-B259-79845D9CC572}" type="sibTrans" cxnId="{47DADDB1-FBF9-43E8-8EE0-DFC013826490}">
      <dgm:prSet/>
      <dgm:spPr/>
      <dgm:t>
        <a:bodyPr/>
        <a:lstStyle/>
        <a:p>
          <a:endParaRPr lang="en-US"/>
        </a:p>
      </dgm:t>
    </dgm:pt>
    <dgm:pt modelId="{9193C280-0418-4BEB-B67B-802276B82884}">
      <dgm:prSet/>
      <dgm:spPr/>
      <dgm:t>
        <a:bodyPr/>
        <a:lstStyle/>
        <a:p>
          <a:pPr>
            <a:defRPr b="1"/>
          </a:pPr>
          <a:r>
            <a:rPr lang="en-US" dirty="0">
              <a:latin typeface="Avenir Next LT Pro"/>
            </a:rPr>
            <a:t>Fridays </a:t>
          </a:r>
          <a:r>
            <a:rPr lang="en-US" dirty="0"/>
            <a:t>12:00 PM –</a:t>
          </a:r>
          <a:r>
            <a:rPr lang="en-US" dirty="0">
              <a:latin typeface="Avenir Next LT Pro"/>
            </a:rPr>
            <a:t> </a:t>
          </a:r>
          <a:r>
            <a:rPr lang="en-US" dirty="0"/>
            <a:t>1:00 PM</a:t>
          </a:r>
          <a:endParaRPr lang="en-US" dirty="0">
            <a:latin typeface="Avenir Next LT Pro"/>
          </a:endParaRPr>
        </a:p>
      </dgm:t>
    </dgm:pt>
    <dgm:pt modelId="{A7364E57-DDD2-41E3-801C-871EE4005C45}" type="parTrans" cxnId="{6854EBB9-E312-484C-9083-C1AE4B028581}">
      <dgm:prSet/>
      <dgm:spPr/>
      <dgm:t>
        <a:bodyPr/>
        <a:lstStyle/>
        <a:p>
          <a:endParaRPr lang="en-US"/>
        </a:p>
      </dgm:t>
    </dgm:pt>
    <dgm:pt modelId="{522803F0-6CA3-484B-8EC2-94141D2FF59D}" type="sibTrans" cxnId="{6854EBB9-E312-484C-9083-C1AE4B028581}">
      <dgm:prSet/>
      <dgm:spPr/>
      <dgm:t>
        <a:bodyPr/>
        <a:lstStyle/>
        <a:p>
          <a:endParaRPr lang="en-US"/>
        </a:p>
      </dgm:t>
    </dgm:pt>
    <dgm:pt modelId="{8DE64671-412F-425C-98A8-0489CD73CE00}">
      <dgm:prSet/>
      <dgm:spPr/>
      <dgm:t>
        <a:bodyPr/>
        <a:lstStyle/>
        <a:p>
          <a:pPr rtl="0"/>
          <a:r>
            <a:rPr lang="en-US" dirty="0">
              <a:latin typeface="Avenir Next LT Pro"/>
            </a:rPr>
            <a:t>BEA Talks, Zoom</a:t>
          </a:r>
          <a:endParaRPr lang="en-US" dirty="0"/>
        </a:p>
      </dgm:t>
    </dgm:pt>
    <dgm:pt modelId="{275EFDAC-1DD1-404D-8701-21076F490FDA}" type="parTrans" cxnId="{7186DFED-7FBE-4133-B0B8-BB953AD1A8AE}">
      <dgm:prSet/>
      <dgm:spPr/>
      <dgm:t>
        <a:bodyPr/>
        <a:lstStyle/>
        <a:p>
          <a:endParaRPr lang="en-US"/>
        </a:p>
      </dgm:t>
    </dgm:pt>
    <dgm:pt modelId="{B10278A9-AFC5-40E8-B571-EB0FFE0F567D}" type="sibTrans" cxnId="{7186DFED-7FBE-4133-B0B8-BB953AD1A8AE}">
      <dgm:prSet/>
      <dgm:spPr/>
      <dgm:t>
        <a:bodyPr/>
        <a:lstStyle/>
        <a:p>
          <a:endParaRPr lang="en-US"/>
        </a:p>
      </dgm:t>
    </dgm:pt>
    <dgm:pt modelId="{A30B1525-3BD8-4AAC-A228-233E2EC110B8}" type="pres">
      <dgm:prSet presAssocID="{F64D5ADC-B1EB-4AAE-A74F-96FC2545869A}" presName="root" presStyleCnt="0">
        <dgm:presLayoutVars>
          <dgm:chMax/>
          <dgm:chPref/>
          <dgm:animLvl val="lvl"/>
        </dgm:presLayoutVars>
      </dgm:prSet>
      <dgm:spPr/>
      <dgm:t>
        <a:bodyPr/>
        <a:lstStyle/>
        <a:p>
          <a:endParaRPr lang="en-US"/>
        </a:p>
      </dgm:t>
    </dgm:pt>
    <dgm:pt modelId="{16BDF09D-77F1-423D-B470-5D7565851467}" type="pres">
      <dgm:prSet presAssocID="{F64D5ADC-B1EB-4AAE-A74F-96FC2545869A}" presName="divider" presStyleLbl="fgAcc1" presStyleIdx="0" presStyleCnt="1"/>
      <dgm:spPr/>
    </dgm:pt>
    <dgm:pt modelId="{EB272964-F01F-4A0C-A42C-CDD05F3D1C42}" type="pres">
      <dgm:prSet presAssocID="{F64D5ADC-B1EB-4AAE-A74F-96FC2545869A}" presName="nodes" presStyleCnt="0">
        <dgm:presLayoutVars>
          <dgm:chMax/>
          <dgm:chPref/>
          <dgm:animLvl val="lvl"/>
        </dgm:presLayoutVars>
      </dgm:prSet>
      <dgm:spPr/>
    </dgm:pt>
    <dgm:pt modelId="{226B8C98-BE62-4112-9FED-D1A257AF27A0}" type="pres">
      <dgm:prSet presAssocID="{03EAD943-4A9A-473F-B971-7964E876FD7D}" presName="composite" presStyleCnt="0"/>
      <dgm:spPr/>
    </dgm:pt>
    <dgm:pt modelId="{EE7975FE-4C77-4E24-A9DE-4F2650CE8AC5}" type="pres">
      <dgm:prSet presAssocID="{03EAD943-4A9A-473F-B971-7964E876FD7D}" presName="L1TextContainer" presStyleLbl="alignNode1" presStyleIdx="0" presStyleCnt="6">
        <dgm:presLayoutVars>
          <dgm:chMax val="1"/>
          <dgm:chPref val="1"/>
          <dgm:bulletEnabled val="1"/>
        </dgm:presLayoutVars>
      </dgm:prSet>
      <dgm:spPr/>
      <dgm:t>
        <a:bodyPr/>
        <a:lstStyle/>
        <a:p>
          <a:endParaRPr lang="en-US"/>
        </a:p>
      </dgm:t>
    </dgm:pt>
    <dgm:pt modelId="{EE58820F-CC54-46BF-A91D-779631A1BAAF}" type="pres">
      <dgm:prSet presAssocID="{03EAD943-4A9A-473F-B971-7964E876FD7D}" presName="L2TextContainerWrapper" presStyleCnt="0">
        <dgm:presLayoutVars>
          <dgm:bulletEnabled val="1"/>
        </dgm:presLayoutVars>
      </dgm:prSet>
      <dgm:spPr/>
    </dgm:pt>
    <dgm:pt modelId="{9147E533-C254-4B1B-B031-89EF25F76DD1}" type="pres">
      <dgm:prSet presAssocID="{03EAD943-4A9A-473F-B971-7964E876FD7D}" presName="L2TextContainer" presStyleLbl="bgAccFollowNode1" presStyleIdx="0" presStyleCnt="6"/>
      <dgm:spPr/>
      <dgm:t>
        <a:bodyPr/>
        <a:lstStyle/>
        <a:p>
          <a:endParaRPr lang="en-US"/>
        </a:p>
      </dgm:t>
    </dgm:pt>
    <dgm:pt modelId="{C920329C-BB3F-40E9-AFAD-6FDD7F9CD5BA}" type="pres">
      <dgm:prSet presAssocID="{03EAD943-4A9A-473F-B971-7964E876FD7D}" presName="FlexibleEmptyPlaceHolder" presStyleCnt="0"/>
      <dgm:spPr/>
    </dgm:pt>
    <dgm:pt modelId="{2DB93259-4465-417D-A700-67C4FBB0889A}" type="pres">
      <dgm:prSet presAssocID="{03EAD943-4A9A-473F-B971-7964E876FD7D}" presName="ConnectLine" presStyleLbl="sibTrans1D1" presStyleIdx="0" presStyleCnt="6"/>
      <dgm:spPr/>
    </dgm:pt>
    <dgm:pt modelId="{7B803D43-A9EE-4768-B329-148DF576CEA4}" type="pres">
      <dgm:prSet presAssocID="{03EAD943-4A9A-473F-B971-7964E876FD7D}" presName="ConnectorPoint" presStyleLbl="node1" presStyleIdx="0" presStyleCnt="6"/>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FFDC6E2-095C-45DA-8548-4FACA6529C48}" type="pres">
      <dgm:prSet presAssocID="{03EAD943-4A9A-473F-B971-7964E876FD7D}" presName="EmptyPlaceHolder" presStyleCnt="0"/>
      <dgm:spPr/>
    </dgm:pt>
    <dgm:pt modelId="{5966A7A6-2309-40F1-90C4-63A60692B78C}" type="pres">
      <dgm:prSet presAssocID="{A61200FD-C1DE-4B3C-B6FB-1069B43129DB}" presName="spaceBetweenRectangles" presStyleCnt="0"/>
      <dgm:spPr/>
    </dgm:pt>
    <dgm:pt modelId="{9208A4B4-C188-44AD-B37B-31E4B996501A}" type="pres">
      <dgm:prSet presAssocID="{370B79A4-01A8-48D5-9E55-7B3C9F62C08A}" presName="composite" presStyleCnt="0"/>
      <dgm:spPr/>
    </dgm:pt>
    <dgm:pt modelId="{5C680AAB-C3E4-48E2-90C3-496183375C96}" type="pres">
      <dgm:prSet presAssocID="{370B79A4-01A8-48D5-9E55-7B3C9F62C08A}" presName="L1TextContainer" presStyleLbl="alignNode1" presStyleIdx="1" presStyleCnt="6">
        <dgm:presLayoutVars>
          <dgm:chMax val="1"/>
          <dgm:chPref val="1"/>
          <dgm:bulletEnabled val="1"/>
        </dgm:presLayoutVars>
      </dgm:prSet>
      <dgm:spPr/>
      <dgm:t>
        <a:bodyPr/>
        <a:lstStyle/>
        <a:p>
          <a:endParaRPr lang="en-US"/>
        </a:p>
      </dgm:t>
    </dgm:pt>
    <dgm:pt modelId="{13D8F498-91CE-4E88-BE65-58A6928C54EC}" type="pres">
      <dgm:prSet presAssocID="{370B79A4-01A8-48D5-9E55-7B3C9F62C08A}" presName="L2TextContainerWrapper" presStyleCnt="0">
        <dgm:presLayoutVars>
          <dgm:bulletEnabled val="1"/>
        </dgm:presLayoutVars>
      </dgm:prSet>
      <dgm:spPr/>
    </dgm:pt>
    <dgm:pt modelId="{8509CDBC-E306-4231-8E4A-B3984175D2CF}" type="pres">
      <dgm:prSet presAssocID="{370B79A4-01A8-48D5-9E55-7B3C9F62C08A}" presName="L2TextContainer" presStyleLbl="bgAccFollowNode1" presStyleIdx="1" presStyleCnt="6"/>
      <dgm:spPr/>
      <dgm:t>
        <a:bodyPr/>
        <a:lstStyle/>
        <a:p>
          <a:endParaRPr lang="en-US"/>
        </a:p>
      </dgm:t>
    </dgm:pt>
    <dgm:pt modelId="{F86A135E-6816-4A1B-8C80-D194C34E1DE9}" type="pres">
      <dgm:prSet presAssocID="{370B79A4-01A8-48D5-9E55-7B3C9F62C08A}" presName="FlexibleEmptyPlaceHolder" presStyleCnt="0"/>
      <dgm:spPr/>
    </dgm:pt>
    <dgm:pt modelId="{40407C89-850C-4B85-8047-98FC84AB6B63}" type="pres">
      <dgm:prSet presAssocID="{370B79A4-01A8-48D5-9E55-7B3C9F62C08A}" presName="ConnectLine" presStyleLbl="sibTrans1D1" presStyleIdx="1" presStyleCnt="6"/>
      <dgm:spPr/>
    </dgm:pt>
    <dgm:pt modelId="{0013B1E1-F832-4EC7-BFA5-E0F63B3E853B}" type="pres">
      <dgm:prSet presAssocID="{370B79A4-01A8-48D5-9E55-7B3C9F62C08A}" presName="ConnectorPoint" presStyleLbl="node1" presStyleIdx="1" presStyleCnt="6"/>
      <dgm:spPr>
        <a:solidFill>
          <a:schemeClr val="accent2">
            <a:hueOff val="1597783"/>
            <a:satOff val="5219"/>
            <a:lumOff val="-4444"/>
            <a:alphaOff val="0"/>
          </a:schemeClr>
        </a:solidFill>
        <a:ln w="6350" cap="flat" cmpd="sng" algn="ctr">
          <a:solidFill>
            <a:schemeClr val="lt1">
              <a:hueOff val="0"/>
              <a:satOff val="0"/>
              <a:lumOff val="0"/>
              <a:alphaOff val="0"/>
            </a:schemeClr>
          </a:solidFill>
          <a:prstDash val="solid"/>
          <a:miter lim="800000"/>
        </a:ln>
        <a:effectLst/>
      </dgm:spPr>
    </dgm:pt>
    <dgm:pt modelId="{AB5DAF3C-3646-43D5-AA05-DDA8E12DEEC0}" type="pres">
      <dgm:prSet presAssocID="{370B79A4-01A8-48D5-9E55-7B3C9F62C08A}" presName="EmptyPlaceHolder" presStyleCnt="0"/>
      <dgm:spPr/>
    </dgm:pt>
    <dgm:pt modelId="{53743AD7-2D60-42BE-94E3-F8C20EF09596}" type="pres">
      <dgm:prSet presAssocID="{203AD349-2252-4030-A199-13881732F1D4}" presName="spaceBetweenRectangles" presStyleCnt="0"/>
      <dgm:spPr/>
    </dgm:pt>
    <dgm:pt modelId="{21FCC400-376E-443E-9AC8-0FF04B9954EE}" type="pres">
      <dgm:prSet presAssocID="{2CA27105-3826-4F29-B4C8-744278B08927}" presName="composite" presStyleCnt="0"/>
      <dgm:spPr/>
    </dgm:pt>
    <dgm:pt modelId="{9C70433E-1C73-434B-A45D-5CE2ECEE7B1F}" type="pres">
      <dgm:prSet presAssocID="{2CA27105-3826-4F29-B4C8-744278B08927}" presName="L1TextContainer" presStyleLbl="alignNode1" presStyleIdx="2" presStyleCnt="6">
        <dgm:presLayoutVars>
          <dgm:chMax val="1"/>
          <dgm:chPref val="1"/>
          <dgm:bulletEnabled val="1"/>
        </dgm:presLayoutVars>
      </dgm:prSet>
      <dgm:spPr/>
      <dgm:t>
        <a:bodyPr/>
        <a:lstStyle/>
        <a:p>
          <a:endParaRPr lang="en-US"/>
        </a:p>
      </dgm:t>
    </dgm:pt>
    <dgm:pt modelId="{D7B4A867-00C1-4457-88B3-115EC53D7820}" type="pres">
      <dgm:prSet presAssocID="{2CA27105-3826-4F29-B4C8-744278B08927}" presName="L2TextContainerWrapper" presStyleCnt="0">
        <dgm:presLayoutVars>
          <dgm:bulletEnabled val="1"/>
        </dgm:presLayoutVars>
      </dgm:prSet>
      <dgm:spPr/>
    </dgm:pt>
    <dgm:pt modelId="{90F3CE9E-07D0-4B0F-B772-BFEEF7A82A37}" type="pres">
      <dgm:prSet presAssocID="{2CA27105-3826-4F29-B4C8-744278B08927}" presName="L2TextContainer" presStyleLbl="bgAccFollowNode1" presStyleIdx="2" presStyleCnt="6"/>
      <dgm:spPr/>
      <dgm:t>
        <a:bodyPr/>
        <a:lstStyle/>
        <a:p>
          <a:endParaRPr lang="en-US"/>
        </a:p>
      </dgm:t>
    </dgm:pt>
    <dgm:pt modelId="{C9D92FDC-8AA2-4E85-83F8-68F3877199B0}" type="pres">
      <dgm:prSet presAssocID="{2CA27105-3826-4F29-B4C8-744278B08927}" presName="FlexibleEmptyPlaceHolder" presStyleCnt="0"/>
      <dgm:spPr/>
    </dgm:pt>
    <dgm:pt modelId="{0DEEF886-09CD-4F71-91AF-EB691A34CDF2}" type="pres">
      <dgm:prSet presAssocID="{2CA27105-3826-4F29-B4C8-744278B08927}" presName="ConnectLine" presStyleLbl="sibTrans1D1" presStyleIdx="2" presStyleCnt="6"/>
      <dgm:spPr/>
    </dgm:pt>
    <dgm:pt modelId="{542EA4A2-F2CE-44AA-89FF-BE232B804100}" type="pres">
      <dgm:prSet presAssocID="{2CA27105-3826-4F29-B4C8-744278B08927}" presName="ConnectorPoint" presStyleLbl="node1" presStyleIdx="2" presStyleCnt="6"/>
      <dgm:spPr>
        <a:solidFill>
          <a:schemeClr val="accent2">
            <a:hueOff val="3195565"/>
            <a:satOff val="10438"/>
            <a:lumOff val="-8889"/>
            <a:alphaOff val="0"/>
          </a:schemeClr>
        </a:solidFill>
        <a:ln w="6350" cap="flat" cmpd="sng" algn="ctr">
          <a:solidFill>
            <a:schemeClr val="lt1">
              <a:hueOff val="0"/>
              <a:satOff val="0"/>
              <a:lumOff val="0"/>
              <a:alphaOff val="0"/>
            </a:schemeClr>
          </a:solidFill>
          <a:prstDash val="solid"/>
          <a:miter lim="800000"/>
        </a:ln>
        <a:effectLst/>
      </dgm:spPr>
    </dgm:pt>
    <dgm:pt modelId="{5FAC2364-E907-4C8B-A1DC-3BFC0D173E70}" type="pres">
      <dgm:prSet presAssocID="{2CA27105-3826-4F29-B4C8-744278B08927}" presName="EmptyPlaceHolder" presStyleCnt="0"/>
      <dgm:spPr/>
    </dgm:pt>
    <dgm:pt modelId="{AACE7B1E-8C33-4E3B-8596-DFEFFB2DB866}" type="pres">
      <dgm:prSet presAssocID="{51B2B706-5903-491F-9722-49E4EE226C91}" presName="spaceBetweenRectangles" presStyleCnt="0"/>
      <dgm:spPr/>
    </dgm:pt>
    <dgm:pt modelId="{3F78028E-0467-444D-A6E7-74928FE3C475}" type="pres">
      <dgm:prSet presAssocID="{2CFCA9DC-7B7E-4A86-A345-623C00E41F08}" presName="composite" presStyleCnt="0"/>
      <dgm:spPr/>
    </dgm:pt>
    <dgm:pt modelId="{9732528A-77A7-4AB3-BF70-1CDC30500DDD}" type="pres">
      <dgm:prSet presAssocID="{2CFCA9DC-7B7E-4A86-A345-623C00E41F08}" presName="L1TextContainer" presStyleLbl="alignNode1" presStyleIdx="3" presStyleCnt="6">
        <dgm:presLayoutVars>
          <dgm:chMax val="1"/>
          <dgm:chPref val="1"/>
          <dgm:bulletEnabled val="1"/>
        </dgm:presLayoutVars>
      </dgm:prSet>
      <dgm:spPr/>
      <dgm:t>
        <a:bodyPr/>
        <a:lstStyle/>
        <a:p>
          <a:endParaRPr lang="en-US"/>
        </a:p>
      </dgm:t>
    </dgm:pt>
    <dgm:pt modelId="{05B22565-40B1-4ED2-B0AA-D93E3AFA432C}" type="pres">
      <dgm:prSet presAssocID="{2CFCA9DC-7B7E-4A86-A345-623C00E41F08}" presName="L2TextContainerWrapper" presStyleCnt="0">
        <dgm:presLayoutVars>
          <dgm:bulletEnabled val="1"/>
        </dgm:presLayoutVars>
      </dgm:prSet>
      <dgm:spPr/>
    </dgm:pt>
    <dgm:pt modelId="{5EFD18E5-9FE8-4286-8154-EA57ECE20F7C}" type="pres">
      <dgm:prSet presAssocID="{2CFCA9DC-7B7E-4A86-A345-623C00E41F08}" presName="L2TextContainer" presStyleLbl="bgAccFollowNode1" presStyleIdx="3" presStyleCnt="6"/>
      <dgm:spPr/>
      <dgm:t>
        <a:bodyPr/>
        <a:lstStyle/>
        <a:p>
          <a:endParaRPr lang="en-US"/>
        </a:p>
      </dgm:t>
    </dgm:pt>
    <dgm:pt modelId="{823E7506-7F30-479C-920A-6D62DE3B4ABA}" type="pres">
      <dgm:prSet presAssocID="{2CFCA9DC-7B7E-4A86-A345-623C00E41F08}" presName="FlexibleEmptyPlaceHolder" presStyleCnt="0"/>
      <dgm:spPr/>
    </dgm:pt>
    <dgm:pt modelId="{5F61F7E7-259F-4D67-A644-B493F67EFF45}" type="pres">
      <dgm:prSet presAssocID="{2CFCA9DC-7B7E-4A86-A345-623C00E41F08}" presName="ConnectLine" presStyleLbl="sibTrans1D1" presStyleIdx="3" presStyleCnt="6"/>
      <dgm:spPr/>
    </dgm:pt>
    <dgm:pt modelId="{B4D92898-5A25-4DA1-A4B8-EED55E7DA676}" type="pres">
      <dgm:prSet presAssocID="{2CFCA9DC-7B7E-4A86-A345-623C00E41F08}" presName="ConnectorPoint" presStyleLbl="node1" presStyleIdx="3" presStyleCnt="6"/>
      <dgm:spPr>
        <a:solidFill>
          <a:schemeClr val="accent2">
            <a:hueOff val="4793348"/>
            <a:satOff val="15656"/>
            <a:lumOff val="-13333"/>
            <a:alphaOff val="0"/>
          </a:schemeClr>
        </a:solidFill>
        <a:ln w="6350" cap="flat" cmpd="sng" algn="ctr">
          <a:solidFill>
            <a:schemeClr val="lt1">
              <a:hueOff val="0"/>
              <a:satOff val="0"/>
              <a:lumOff val="0"/>
              <a:alphaOff val="0"/>
            </a:schemeClr>
          </a:solidFill>
          <a:prstDash val="solid"/>
          <a:miter lim="800000"/>
        </a:ln>
        <a:effectLst/>
      </dgm:spPr>
    </dgm:pt>
    <dgm:pt modelId="{2A49DE30-FCB8-4852-9DC2-132D8E426D21}" type="pres">
      <dgm:prSet presAssocID="{2CFCA9DC-7B7E-4A86-A345-623C00E41F08}" presName="EmptyPlaceHolder" presStyleCnt="0"/>
      <dgm:spPr/>
    </dgm:pt>
    <dgm:pt modelId="{3D35A379-08CF-4E5D-93C3-EE3DC5E92C05}" type="pres">
      <dgm:prSet presAssocID="{30A3AF7C-4A36-4B80-BC32-0A3B869D8CA0}" presName="spaceBetweenRectangles" presStyleCnt="0"/>
      <dgm:spPr/>
    </dgm:pt>
    <dgm:pt modelId="{526B64ED-E76B-4B25-8C47-50D1DD85124D}" type="pres">
      <dgm:prSet presAssocID="{AC322AD5-309F-45FB-9ABE-A4D6E210A77A}" presName="composite" presStyleCnt="0"/>
      <dgm:spPr/>
    </dgm:pt>
    <dgm:pt modelId="{E29BD408-30DC-4C21-B37C-F858433FC87A}" type="pres">
      <dgm:prSet presAssocID="{AC322AD5-309F-45FB-9ABE-A4D6E210A77A}" presName="L1TextContainer" presStyleLbl="alignNode1" presStyleIdx="4" presStyleCnt="6">
        <dgm:presLayoutVars>
          <dgm:chMax val="1"/>
          <dgm:chPref val="1"/>
          <dgm:bulletEnabled val="1"/>
        </dgm:presLayoutVars>
      </dgm:prSet>
      <dgm:spPr/>
      <dgm:t>
        <a:bodyPr/>
        <a:lstStyle/>
        <a:p>
          <a:endParaRPr lang="en-US"/>
        </a:p>
      </dgm:t>
    </dgm:pt>
    <dgm:pt modelId="{EC51B31A-FAD6-441F-A8E0-908A5A7CE1E6}" type="pres">
      <dgm:prSet presAssocID="{AC322AD5-309F-45FB-9ABE-A4D6E210A77A}" presName="L2TextContainerWrapper" presStyleCnt="0">
        <dgm:presLayoutVars>
          <dgm:bulletEnabled val="1"/>
        </dgm:presLayoutVars>
      </dgm:prSet>
      <dgm:spPr/>
    </dgm:pt>
    <dgm:pt modelId="{811B6408-2195-4028-A54A-6450CD1A3C54}" type="pres">
      <dgm:prSet presAssocID="{AC322AD5-309F-45FB-9ABE-A4D6E210A77A}" presName="L2TextContainer" presStyleLbl="bgAccFollowNode1" presStyleIdx="4" presStyleCnt="6"/>
      <dgm:spPr/>
      <dgm:t>
        <a:bodyPr/>
        <a:lstStyle/>
        <a:p>
          <a:endParaRPr lang="en-US"/>
        </a:p>
      </dgm:t>
    </dgm:pt>
    <dgm:pt modelId="{B2D6A297-A30B-46FA-B082-337CD65DCEAA}" type="pres">
      <dgm:prSet presAssocID="{AC322AD5-309F-45FB-9ABE-A4D6E210A77A}" presName="FlexibleEmptyPlaceHolder" presStyleCnt="0"/>
      <dgm:spPr/>
    </dgm:pt>
    <dgm:pt modelId="{6F276BF1-3668-43F0-BF25-AF59981B4515}" type="pres">
      <dgm:prSet presAssocID="{AC322AD5-309F-45FB-9ABE-A4D6E210A77A}" presName="ConnectLine" presStyleLbl="sibTrans1D1" presStyleIdx="4" presStyleCnt="6"/>
      <dgm:spPr/>
    </dgm:pt>
    <dgm:pt modelId="{31270250-FE99-41FE-929D-30BDE100CE25}" type="pres">
      <dgm:prSet presAssocID="{AC322AD5-309F-45FB-9ABE-A4D6E210A77A}" presName="ConnectorPoint" presStyleLbl="node1" presStyleIdx="4" presStyleCnt="6"/>
      <dgm:spPr>
        <a:solidFill>
          <a:schemeClr val="accent2">
            <a:hueOff val="6391131"/>
            <a:satOff val="20875"/>
            <a:lumOff val="-17777"/>
            <a:alphaOff val="0"/>
          </a:schemeClr>
        </a:solidFill>
        <a:ln w="6350" cap="flat" cmpd="sng" algn="ctr">
          <a:solidFill>
            <a:schemeClr val="lt1">
              <a:hueOff val="0"/>
              <a:satOff val="0"/>
              <a:lumOff val="0"/>
              <a:alphaOff val="0"/>
            </a:schemeClr>
          </a:solidFill>
          <a:prstDash val="solid"/>
          <a:miter lim="800000"/>
        </a:ln>
        <a:effectLst/>
      </dgm:spPr>
    </dgm:pt>
    <dgm:pt modelId="{6F9C6925-33E0-46C6-836D-B8806F7CD780}" type="pres">
      <dgm:prSet presAssocID="{AC322AD5-309F-45FB-9ABE-A4D6E210A77A}" presName="EmptyPlaceHolder" presStyleCnt="0"/>
      <dgm:spPr/>
    </dgm:pt>
    <dgm:pt modelId="{B7F8BD40-6C91-4DFF-8880-D45DF6780A41}" type="pres">
      <dgm:prSet presAssocID="{8FA7CBD5-9D73-4DC3-B005-477211CB7179}" presName="spaceBetweenRectangles" presStyleCnt="0"/>
      <dgm:spPr/>
    </dgm:pt>
    <dgm:pt modelId="{955CE8E2-32F9-4153-BB68-8802B7CF10EB}" type="pres">
      <dgm:prSet presAssocID="{9193C280-0418-4BEB-B67B-802276B82884}" presName="composite" presStyleCnt="0"/>
      <dgm:spPr/>
    </dgm:pt>
    <dgm:pt modelId="{5C58B605-47BE-43E9-9996-CA50BA62C6D9}" type="pres">
      <dgm:prSet presAssocID="{9193C280-0418-4BEB-B67B-802276B82884}" presName="L1TextContainer" presStyleLbl="alignNode1" presStyleIdx="5" presStyleCnt="6">
        <dgm:presLayoutVars>
          <dgm:chMax val="1"/>
          <dgm:chPref val="1"/>
          <dgm:bulletEnabled val="1"/>
        </dgm:presLayoutVars>
      </dgm:prSet>
      <dgm:spPr/>
      <dgm:t>
        <a:bodyPr/>
        <a:lstStyle/>
        <a:p>
          <a:endParaRPr lang="en-US"/>
        </a:p>
      </dgm:t>
    </dgm:pt>
    <dgm:pt modelId="{0F8E5F9D-F397-4434-B8C1-FDBEE0FF4C22}" type="pres">
      <dgm:prSet presAssocID="{9193C280-0418-4BEB-B67B-802276B82884}" presName="L2TextContainerWrapper" presStyleCnt="0">
        <dgm:presLayoutVars>
          <dgm:bulletEnabled val="1"/>
        </dgm:presLayoutVars>
      </dgm:prSet>
      <dgm:spPr/>
    </dgm:pt>
    <dgm:pt modelId="{9E0E7263-A8F0-46C9-9F2D-D0581B68DEF1}" type="pres">
      <dgm:prSet presAssocID="{9193C280-0418-4BEB-B67B-802276B82884}" presName="L2TextContainer" presStyleLbl="bgAccFollowNode1" presStyleIdx="5" presStyleCnt="6"/>
      <dgm:spPr/>
      <dgm:t>
        <a:bodyPr/>
        <a:lstStyle/>
        <a:p>
          <a:endParaRPr lang="en-US"/>
        </a:p>
      </dgm:t>
    </dgm:pt>
    <dgm:pt modelId="{4C6C132D-0A1C-4D0A-9D82-DC0371607E5D}" type="pres">
      <dgm:prSet presAssocID="{9193C280-0418-4BEB-B67B-802276B82884}" presName="FlexibleEmptyPlaceHolder" presStyleCnt="0"/>
      <dgm:spPr/>
    </dgm:pt>
    <dgm:pt modelId="{F2A20FB9-DF1F-4993-B7B1-9FE47EE3926D}" type="pres">
      <dgm:prSet presAssocID="{9193C280-0418-4BEB-B67B-802276B82884}" presName="ConnectLine" presStyleLbl="sibTrans1D1" presStyleIdx="5" presStyleCnt="6"/>
      <dgm:spPr/>
    </dgm:pt>
    <dgm:pt modelId="{F24AA13B-B7D8-4313-AFCB-D5A054D239CF}" type="pres">
      <dgm:prSet presAssocID="{9193C280-0418-4BEB-B67B-802276B82884}" presName="ConnectorPoint" presStyleLbl="node1" presStyleIdx="5" presStyleCnt="6"/>
      <dgm:spPr>
        <a:solidFill>
          <a:schemeClr val="accent2">
            <a:hueOff val="7988913"/>
            <a:satOff val="26094"/>
            <a:lumOff val="-22222"/>
            <a:alphaOff val="0"/>
          </a:schemeClr>
        </a:solidFill>
        <a:ln w="6350" cap="flat" cmpd="sng" algn="ctr">
          <a:solidFill>
            <a:schemeClr val="lt1">
              <a:hueOff val="0"/>
              <a:satOff val="0"/>
              <a:lumOff val="0"/>
              <a:alphaOff val="0"/>
            </a:schemeClr>
          </a:solidFill>
          <a:prstDash val="solid"/>
          <a:miter lim="800000"/>
        </a:ln>
        <a:effectLst/>
      </dgm:spPr>
    </dgm:pt>
    <dgm:pt modelId="{6125F99F-48BA-4CC8-9E7F-8A3CCC52EDC4}" type="pres">
      <dgm:prSet presAssocID="{9193C280-0418-4BEB-B67B-802276B82884}" presName="EmptyPlaceHolder" presStyleCnt="0"/>
      <dgm:spPr/>
    </dgm:pt>
  </dgm:ptLst>
  <dgm:cxnLst>
    <dgm:cxn modelId="{1F6872D3-E470-4924-AFF0-549F7524FECC}" srcId="{F64D5ADC-B1EB-4AAE-A74F-96FC2545869A}" destId="{370B79A4-01A8-48D5-9E55-7B3C9F62C08A}" srcOrd="1" destOrd="0" parTransId="{5F829D05-9456-4615-8EB1-07551162C06E}" sibTransId="{203AD349-2252-4030-A199-13881732F1D4}"/>
    <dgm:cxn modelId="{29602496-7C8E-4D3C-A798-A377FB3967B5}" type="presOf" srcId="{558C27A1-B132-45A7-8AAD-08DC7906C810}" destId="{5EFD18E5-9FE8-4286-8154-EA57ECE20F7C}" srcOrd="0" destOrd="0" presId="urn:microsoft.com/office/officeart/2017/3/layout/HorizontalLabelsTimeline"/>
    <dgm:cxn modelId="{B1EF301F-1E5A-4100-8416-B41317003564}" srcId="{F64D5ADC-B1EB-4AAE-A74F-96FC2545869A}" destId="{03EAD943-4A9A-473F-B971-7964E876FD7D}" srcOrd="0" destOrd="0" parTransId="{19A5EE5B-9798-4B07-95B2-F63BCEDA86CD}" sibTransId="{A61200FD-C1DE-4B3C-B6FB-1069B43129DB}"/>
    <dgm:cxn modelId="{30664761-6C01-495A-BB34-BAD880AE5D72}" type="presOf" srcId="{370B79A4-01A8-48D5-9E55-7B3C9F62C08A}" destId="{5C680AAB-C3E4-48E2-90C3-496183375C96}" srcOrd="0" destOrd="0" presId="urn:microsoft.com/office/officeart/2017/3/layout/HorizontalLabelsTimeline"/>
    <dgm:cxn modelId="{BF87694E-951C-4018-99B4-F630A4EE07A7}" srcId="{F64D5ADC-B1EB-4AAE-A74F-96FC2545869A}" destId="{2CA27105-3826-4F29-B4C8-744278B08927}" srcOrd="2" destOrd="0" parTransId="{E64E26D8-C367-4DE1-BAE8-E37C8EE5F088}" sibTransId="{51B2B706-5903-491F-9722-49E4EE226C91}"/>
    <dgm:cxn modelId="{8B08ED6D-A5E4-45C0-BD78-7B75074EDBF6}" type="presOf" srcId="{16D1FCDF-5BD6-4DC4-AE3C-4704D70AC01C}" destId="{8509CDBC-E306-4231-8E4A-B3984175D2CF}" srcOrd="0" destOrd="0" presId="urn:microsoft.com/office/officeart/2017/3/layout/HorizontalLabelsTimeline"/>
    <dgm:cxn modelId="{36EC6614-AECC-4020-AF23-A1A6626DDDDB}" type="presOf" srcId="{9193C280-0418-4BEB-B67B-802276B82884}" destId="{5C58B605-47BE-43E9-9996-CA50BA62C6D9}" srcOrd="0" destOrd="0" presId="urn:microsoft.com/office/officeart/2017/3/layout/HorizontalLabelsTimeline"/>
    <dgm:cxn modelId="{EC3F060F-BD72-42CB-B477-6710193FDC5F}" srcId="{F64D5ADC-B1EB-4AAE-A74F-96FC2545869A}" destId="{2CFCA9DC-7B7E-4A86-A345-623C00E41F08}" srcOrd="3" destOrd="0" parTransId="{7D2619CD-50ED-4848-AE79-083FDD76CFD2}" sibTransId="{30A3AF7C-4A36-4B80-BC32-0A3B869D8CA0}"/>
    <dgm:cxn modelId="{29ED323D-DC5B-4F80-ABFB-AA031DC9A3EF}" srcId="{2CFCA9DC-7B7E-4A86-A345-623C00E41F08}" destId="{558C27A1-B132-45A7-8AAD-08DC7906C810}" srcOrd="0" destOrd="0" parTransId="{8EC6F17B-7115-4169-BE63-E1F2B2CBABC9}" sibTransId="{D22FAC67-7FF8-4807-A652-464CF76EF744}"/>
    <dgm:cxn modelId="{CBEB2571-0116-4496-B1E7-A036E681727A}" type="presOf" srcId="{8DE64671-412F-425C-98A8-0489CD73CE00}" destId="{9E0E7263-A8F0-46C9-9F2D-D0581B68DEF1}" srcOrd="0" destOrd="0" presId="urn:microsoft.com/office/officeart/2017/3/layout/HorizontalLabelsTimeline"/>
    <dgm:cxn modelId="{2BC14BFC-40DF-4BEA-A03B-C262E10AB999}" type="presOf" srcId="{42248292-A301-4311-BC03-3A9095B74844}" destId="{811B6408-2195-4028-A54A-6450CD1A3C54}" srcOrd="0" destOrd="0" presId="urn:microsoft.com/office/officeart/2017/3/layout/HorizontalLabelsTimeline"/>
    <dgm:cxn modelId="{5074910D-0328-4E13-B0D0-3F04AF332E5D}" srcId="{F64D5ADC-B1EB-4AAE-A74F-96FC2545869A}" destId="{AC322AD5-309F-45FB-9ABE-A4D6E210A77A}" srcOrd="4" destOrd="0" parTransId="{E5A19A9B-D20C-4FC1-A1B8-03E5B3876E0A}" sibTransId="{8FA7CBD5-9D73-4DC3-B005-477211CB7179}"/>
    <dgm:cxn modelId="{7186DFED-7FBE-4133-B0B8-BB953AD1A8AE}" srcId="{9193C280-0418-4BEB-B67B-802276B82884}" destId="{8DE64671-412F-425C-98A8-0489CD73CE00}" srcOrd="0" destOrd="0" parTransId="{275EFDAC-1DD1-404D-8701-21076F490FDA}" sibTransId="{B10278A9-AFC5-40E8-B571-EB0FFE0F567D}"/>
    <dgm:cxn modelId="{CBE5B0A2-5E32-4FA6-8D58-38DD262727C1}" type="presOf" srcId="{2CFCA9DC-7B7E-4A86-A345-623C00E41F08}" destId="{9732528A-77A7-4AB3-BF70-1CDC30500DDD}" srcOrd="0" destOrd="0" presId="urn:microsoft.com/office/officeart/2017/3/layout/HorizontalLabelsTimeline"/>
    <dgm:cxn modelId="{2EF426E1-6E9A-4432-989D-B6096452DA8C}" srcId="{370B79A4-01A8-48D5-9E55-7B3C9F62C08A}" destId="{16D1FCDF-5BD6-4DC4-AE3C-4704D70AC01C}" srcOrd="0" destOrd="0" parTransId="{4866A63B-6784-4493-99B3-AD28C0EF49C6}" sibTransId="{C7E553B5-1691-450E-8DA3-E1C71FE945C8}"/>
    <dgm:cxn modelId="{47DADDB1-FBF9-43E8-8EE0-DFC013826490}" srcId="{AC322AD5-309F-45FB-9ABE-A4D6E210A77A}" destId="{42248292-A301-4311-BC03-3A9095B74844}" srcOrd="0" destOrd="0" parTransId="{177CB85F-64D1-4FDB-8DFC-7774CE097E65}" sibTransId="{E8829200-B023-4529-B259-79845D9CC572}"/>
    <dgm:cxn modelId="{9CB304C5-C313-4393-B5B9-6DBB404EDBF0}" srcId="{03EAD943-4A9A-473F-B971-7964E876FD7D}" destId="{F7B78154-1C7B-4080-8B80-6E920CCAE56E}" srcOrd="0" destOrd="0" parTransId="{A8278552-C88C-4E8C-A86B-C2A45BE2381D}" sibTransId="{E787CF06-BDBF-4892-A30C-249FFC70F9BB}"/>
    <dgm:cxn modelId="{6854EBB9-E312-484C-9083-C1AE4B028581}" srcId="{F64D5ADC-B1EB-4AAE-A74F-96FC2545869A}" destId="{9193C280-0418-4BEB-B67B-802276B82884}" srcOrd="5" destOrd="0" parTransId="{A7364E57-DDD2-41E3-801C-871EE4005C45}" sibTransId="{522803F0-6CA3-484B-8EC2-94141D2FF59D}"/>
    <dgm:cxn modelId="{AE6E22F2-4E5B-46A4-841D-63C43793B6E4}" type="presOf" srcId="{2CA27105-3826-4F29-B4C8-744278B08927}" destId="{9C70433E-1C73-434B-A45D-5CE2ECEE7B1F}" srcOrd="0" destOrd="0" presId="urn:microsoft.com/office/officeart/2017/3/layout/HorizontalLabelsTimeline"/>
    <dgm:cxn modelId="{B3E3A42E-A178-49A7-9348-26DB87FB4CFF}" type="presOf" srcId="{F7B78154-1C7B-4080-8B80-6E920CCAE56E}" destId="{9147E533-C254-4B1B-B031-89EF25F76DD1}" srcOrd="0" destOrd="0" presId="urn:microsoft.com/office/officeart/2017/3/layout/HorizontalLabelsTimeline"/>
    <dgm:cxn modelId="{A71112BF-9F59-41B2-B477-A31197295643}" srcId="{2CA27105-3826-4F29-B4C8-744278B08927}" destId="{FA60BC38-2941-43F2-B45E-3E9860F90CDF}" srcOrd="0" destOrd="0" parTransId="{79583EDC-026E-430F-805D-15E6F5E66764}" sibTransId="{96224094-6C5C-4286-B1D0-25967CE19D1A}"/>
    <dgm:cxn modelId="{49B52F98-EB75-430D-A61E-E59F33053AD6}" type="presOf" srcId="{FA60BC38-2941-43F2-B45E-3E9860F90CDF}" destId="{90F3CE9E-07D0-4B0F-B772-BFEEF7A82A37}" srcOrd="0" destOrd="0" presId="urn:microsoft.com/office/officeart/2017/3/layout/HorizontalLabelsTimeline"/>
    <dgm:cxn modelId="{0F8FC346-CF08-43F0-90AD-E71F912322AD}" type="presOf" srcId="{AC322AD5-309F-45FB-9ABE-A4D6E210A77A}" destId="{E29BD408-30DC-4C21-B37C-F858433FC87A}" srcOrd="0" destOrd="0" presId="urn:microsoft.com/office/officeart/2017/3/layout/HorizontalLabelsTimeline"/>
    <dgm:cxn modelId="{D770AAF7-939D-40FD-A107-7C67E4877F34}" type="presOf" srcId="{F64D5ADC-B1EB-4AAE-A74F-96FC2545869A}" destId="{A30B1525-3BD8-4AAC-A228-233E2EC110B8}" srcOrd="0" destOrd="0" presId="urn:microsoft.com/office/officeart/2017/3/layout/HorizontalLabelsTimeline"/>
    <dgm:cxn modelId="{BF0D000C-70B2-4221-9315-2DFBC371B119}" type="presOf" srcId="{03EAD943-4A9A-473F-B971-7964E876FD7D}" destId="{EE7975FE-4C77-4E24-A9DE-4F2650CE8AC5}" srcOrd="0" destOrd="0" presId="urn:microsoft.com/office/officeart/2017/3/layout/HorizontalLabelsTimeline"/>
    <dgm:cxn modelId="{ABEA03C6-6F02-4B78-87B6-C8CE9C2B7E96}" type="presParOf" srcId="{A30B1525-3BD8-4AAC-A228-233E2EC110B8}" destId="{16BDF09D-77F1-423D-B470-5D7565851467}" srcOrd="0" destOrd="0" presId="urn:microsoft.com/office/officeart/2017/3/layout/HorizontalLabelsTimeline"/>
    <dgm:cxn modelId="{FA3E9435-3D84-4BA1-AEDC-9F7BBA9D5414}" type="presParOf" srcId="{A30B1525-3BD8-4AAC-A228-233E2EC110B8}" destId="{EB272964-F01F-4A0C-A42C-CDD05F3D1C42}" srcOrd="1" destOrd="0" presId="urn:microsoft.com/office/officeart/2017/3/layout/HorizontalLabelsTimeline"/>
    <dgm:cxn modelId="{832DDE67-D8E4-4A8B-A548-C5A6638D71D4}" type="presParOf" srcId="{EB272964-F01F-4A0C-A42C-CDD05F3D1C42}" destId="{226B8C98-BE62-4112-9FED-D1A257AF27A0}" srcOrd="0" destOrd="0" presId="urn:microsoft.com/office/officeart/2017/3/layout/HorizontalLabelsTimeline"/>
    <dgm:cxn modelId="{8EC698C5-0119-4653-9321-9E485ECE59C9}" type="presParOf" srcId="{226B8C98-BE62-4112-9FED-D1A257AF27A0}" destId="{EE7975FE-4C77-4E24-A9DE-4F2650CE8AC5}" srcOrd="0" destOrd="0" presId="urn:microsoft.com/office/officeart/2017/3/layout/HorizontalLabelsTimeline"/>
    <dgm:cxn modelId="{471DFF6F-E614-41B5-8E87-1852B30EE317}" type="presParOf" srcId="{226B8C98-BE62-4112-9FED-D1A257AF27A0}" destId="{EE58820F-CC54-46BF-A91D-779631A1BAAF}" srcOrd="1" destOrd="0" presId="urn:microsoft.com/office/officeart/2017/3/layout/HorizontalLabelsTimeline"/>
    <dgm:cxn modelId="{2660DEC4-3915-4505-B58C-B3B0BDC38677}" type="presParOf" srcId="{EE58820F-CC54-46BF-A91D-779631A1BAAF}" destId="{9147E533-C254-4B1B-B031-89EF25F76DD1}" srcOrd="0" destOrd="0" presId="urn:microsoft.com/office/officeart/2017/3/layout/HorizontalLabelsTimeline"/>
    <dgm:cxn modelId="{87AB1A6A-247B-459A-AD7E-79EF85710163}" type="presParOf" srcId="{EE58820F-CC54-46BF-A91D-779631A1BAAF}" destId="{C920329C-BB3F-40E9-AFAD-6FDD7F9CD5BA}" srcOrd="1" destOrd="0" presId="urn:microsoft.com/office/officeart/2017/3/layout/HorizontalLabelsTimeline"/>
    <dgm:cxn modelId="{1674832A-46BA-4F0E-9BA7-D99DF45C2BD1}" type="presParOf" srcId="{226B8C98-BE62-4112-9FED-D1A257AF27A0}" destId="{2DB93259-4465-417D-A700-67C4FBB0889A}" srcOrd="2" destOrd="0" presId="urn:microsoft.com/office/officeart/2017/3/layout/HorizontalLabelsTimeline"/>
    <dgm:cxn modelId="{4D93CFD7-3B50-4825-86FD-D94C620FFD1D}" type="presParOf" srcId="{226B8C98-BE62-4112-9FED-D1A257AF27A0}" destId="{7B803D43-A9EE-4768-B329-148DF576CEA4}" srcOrd="3" destOrd="0" presId="urn:microsoft.com/office/officeart/2017/3/layout/HorizontalLabelsTimeline"/>
    <dgm:cxn modelId="{44D124B8-6475-4D39-9BC4-E69C9A1D128E}" type="presParOf" srcId="{226B8C98-BE62-4112-9FED-D1A257AF27A0}" destId="{EFFDC6E2-095C-45DA-8548-4FACA6529C48}" srcOrd="4" destOrd="0" presId="urn:microsoft.com/office/officeart/2017/3/layout/HorizontalLabelsTimeline"/>
    <dgm:cxn modelId="{750BF399-0BD5-4E0E-9A5A-9FF67F7726B8}" type="presParOf" srcId="{EB272964-F01F-4A0C-A42C-CDD05F3D1C42}" destId="{5966A7A6-2309-40F1-90C4-63A60692B78C}" srcOrd="1" destOrd="0" presId="urn:microsoft.com/office/officeart/2017/3/layout/HorizontalLabelsTimeline"/>
    <dgm:cxn modelId="{A1C69786-0025-41F2-A0AD-B81209A94DCB}" type="presParOf" srcId="{EB272964-F01F-4A0C-A42C-CDD05F3D1C42}" destId="{9208A4B4-C188-44AD-B37B-31E4B996501A}" srcOrd="2" destOrd="0" presId="urn:microsoft.com/office/officeart/2017/3/layout/HorizontalLabelsTimeline"/>
    <dgm:cxn modelId="{325C26B5-E76F-4162-8C78-138C64165235}" type="presParOf" srcId="{9208A4B4-C188-44AD-B37B-31E4B996501A}" destId="{5C680AAB-C3E4-48E2-90C3-496183375C96}" srcOrd="0" destOrd="0" presId="urn:microsoft.com/office/officeart/2017/3/layout/HorizontalLabelsTimeline"/>
    <dgm:cxn modelId="{7601400E-43A7-4D5E-896F-F5B15A4709AB}" type="presParOf" srcId="{9208A4B4-C188-44AD-B37B-31E4B996501A}" destId="{13D8F498-91CE-4E88-BE65-58A6928C54EC}" srcOrd="1" destOrd="0" presId="urn:microsoft.com/office/officeart/2017/3/layout/HorizontalLabelsTimeline"/>
    <dgm:cxn modelId="{A3986B26-90CD-4C36-A0A6-F67BB0210A02}" type="presParOf" srcId="{13D8F498-91CE-4E88-BE65-58A6928C54EC}" destId="{8509CDBC-E306-4231-8E4A-B3984175D2CF}" srcOrd="0" destOrd="0" presId="urn:microsoft.com/office/officeart/2017/3/layout/HorizontalLabelsTimeline"/>
    <dgm:cxn modelId="{11D2A7DD-921C-4326-B4BF-1B161D860D81}" type="presParOf" srcId="{13D8F498-91CE-4E88-BE65-58A6928C54EC}" destId="{F86A135E-6816-4A1B-8C80-D194C34E1DE9}" srcOrd="1" destOrd="0" presId="urn:microsoft.com/office/officeart/2017/3/layout/HorizontalLabelsTimeline"/>
    <dgm:cxn modelId="{347C6600-3FB2-451D-BE31-1F3187B58C66}" type="presParOf" srcId="{9208A4B4-C188-44AD-B37B-31E4B996501A}" destId="{40407C89-850C-4B85-8047-98FC84AB6B63}" srcOrd="2" destOrd="0" presId="urn:microsoft.com/office/officeart/2017/3/layout/HorizontalLabelsTimeline"/>
    <dgm:cxn modelId="{49F5378F-CDFE-4568-A41D-073AB9D81373}" type="presParOf" srcId="{9208A4B4-C188-44AD-B37B-31E4B996501A}" destId="{0013B1E1-F832-4EC7-BFA5-E0F63B3E853B}" srcOrd="3" destOrd="0" presId="urn:microsoft.com/office/officeart/2017/3/layout/HorizontalLabelsTimeline"/>
    <dgm:cxn modelId="{D1DF888B-FDC8-4D93-B072-46EBDF4DBC5B}" type="presParOf" srcId="{9208A4B4-C188-44AD-B37B-31E4B996501A}" destId="{AB5DAF3C-3646-43D5-AA05-DDA8E12DEEC0}" srcOrd="4" destOrd="0" presId="urn:microsoft.com/office/officeart/2017/3/layout/HorizontalLabelsTimeline"/>
    <dgm:cxn modelId="{5A9C0F05-DE60-4974-97CB-79D75A3B57D9}" type="presParOf" srcId="{EB272964-F01F-4A0C-A42C-CDD05F3D1C42}" destId="{53743AD7-2D60-42BE-94E3-F8C20EF09596}" srcOrd="3" destOrd="0" presId="urn:microsoft.com/office/officeart/2017/3/layout/HorizontalLabelsTimeline"/>
    <dgm:cxn modelId="{A93B194C-EEDF-4045-B1E9-CF7FE2421DC6}" type="presParOf" srcId="{EB272964-F01F-4A0C-A42C-CDD05F3D1C42}" destId="{21FCC400-376E-443E-9AC8-0FF04B9954EE}" srcOrd="4" destOrd="0" presId="urn:microsoft.com/office/officeart/2017/3/layout/HorizontalLabelsTimeline"/>
    <dgm:cxn modelId="{460CA56F-156F-4576-864F-F7A0205C5C65}" type="presParOf" srcId="{21FCC400-376E-443E-9AC8-0FF04B9954EE}" destId="{9C70433E-1C73-434B-A45D-5CE2ECEE7B1F}" srcOrd="0" destOrd="0" presId="urn:microsoft.com/office/officeart/2017/3/layout/HorizontalLabelsTimeline"/>
    <dgm:cxn modelId="{B08225B3-F78E-43D0-BA83-60AB4658B57D}" type="presParOf" srcId="{21FCC400-376E-443E-9AC8-0FF04B9954EE}" destId="{D7B4A867-00C1-4457-88B3-115EC53D7820}" srcOrd="1" destOrd="0" presId="urn:microsoft.com/office/officeart/2017/3/layout/HorizontalLabelsTimeline"/>
    <dgm:cxn modelId="{039C9FC0-F726-4938-9C3A-DFF2E83A00E2}" type="presParOf" srcId="{D7B4A867-00C1-4457-88B3-115EC53D7820}" destId="{90F3CE9E-07D0-4B0F-B772-BFEEF7A82A37}" srcOrd="0" destOrd="0" presId="urn:microsoft.com/office/officeart/2017/3/layout/HorizontalLabelsTimeline"/>
    <dgm:cxn modelId="{FC9C4553-7007-43AF-AA7D-3E1B89E236B5}" type="presParOf" srcId="{D7B4A867-00C1-4457-88B3-115EC53D7820}" destId="{C9D92FDC-8AA2-4E85-83F8-68F3877199B0}" srcOrd="1" destOrd="0" presId="urn:microsoft.com/office/officeart/2017/3/layout/HorizontalLabelsTimeline"/>
    <dgm:cxn modelId="{B2028B57-CE55-4413-A5FB-52BE83B61F64}" type="presParOf" srcId="{21FCC400-376E-443E-9AC8-0FF04B9954EE}" destId="{0DEEF886-09CD-4F71-91AF-EB691A34CDF2}" srcOrd="2" destOrd="0" presId="urn:microsoft.com/office/officeart/2017/3/layout/HorizontalLabelsTimeline"/>
    <dgm:cxn modelId="{6D16EFD1-A1DB-453C-87DA-5BDE09B62CAB}" type="presParOf" srcId="{21FCC400-376E-443E-9AC8-0FF04B9954EE}" destId="{542EA4A2-F2CE-44AA-89FF-BE232B804100}" srcOrd="3" destOrd="0" presId="urn:microsoft.com/office/officeart/2017/3/layout/HorizontalLabelsTimeline"/>
    <dgm:cxn modelId="{646BA2F7-F229-4D55-B6B6-7130C21C54D4}" type="presParOf" srcId="{21FCC400-376E-443E-9AC8-0FF04B9954EE}" destId="{5FAC2364-E907-4C8B-A1DC-3BFC0D173E70}" srcOrd="4" destOrd="0" presId="urn:microsoft.com/office/officeart/2017/3/layout/HorizontalLabelsTimeline"/>
    <dgm:cxn modelId="{A057FAC9-D70E-45F4-A6B3-9A17D49F8F65}" type="presParOf" srcId="{EB272964-F01F-4A0C-A42C-CDD05F3D1C42}" destId="{AACE7B1E-8C33-4E3B-8596-DFEFFB2DB866}" srcOrd="5" destOrd="0" presId="urn:microsoft.com/office/officeart/2017/3/layout/HorizontalLabelsTimeline"/>
    <dgm:cxn modelId="{F33A13FE-7974-4DD8-A8F4-D03A56C65ED0}" type="presParOf" srcId="{EB272964-F01F-4A0C-A42C-CDD05F3D1C42}" destId="{3F78028E-0467-444D-A6E7-74928FE3C475}" srcOrd="6" destOrd="0" presId="urn:microsoft.com/office/officeart/2017/3/layout/HorizontalLabelsTimeline"/>
    <dgm:cxn modelId="{6EA5343D-C352-410B-8B37-1868E538F630}" type="presParOf" srcId="{3F78028E-0467-444D-A6E7-74928FE3C475}" destId="{9732528A-77A7-4AB3-BF70-1CDC30500DDD}" srcOrd="0" destOrd="0" presId="urn:microsoft.com/office/officeart/2017/3/layout/HorizontalLabelsTimeline"/>
    <dgm:cxn modelId="{EDC36705-DCAD-45A9-B951-CF9C54A2185F}" type="presParOf" srcId="{3F78028E-0467-444D-A6E7-74928FE3C475}" destId="{05B22565-40B1-4ED2-B0AA-D93E3AFA432C}" srcOrd="1" destOrd="0" presId="urn:microsoft.com/office/officeart/2017/3/layout/HorizontalLabelsTimeline"/>
    <dgm:cxn modelId="{B7D89DB0-46EE-4019-ADDD-7D6C07892F1C}" type="presParOf" srcId="{05B22565-40B1-4ED2-B0AA-D93E3AFA432C}" destId="{5EFD18E5-9FE8-4286-8154-EA57ECE20F7C}" srcOrd="0" destOrd="0" presId="urn:microsoft.com/office/officeart/2017/3/layout/HorizontalLabelsTimeline"/>
    <dgm:cxn modelId="{3EE14CEC-787C-4D28-BEDC-F9A32FE9300D}" type="presParOf" srcId="{05B22565-40B1-4ED2-B0AA-D93E3AFA432C}" destId="{823E7506-7F30-479C-920A-6D62DE3B4ABA}" srcOrd="1" destOrd="0" presId="urn:microsoft.com/office/officeart/2017/3/layout/HorizontalLabelsTimeline"/>
    <dgm:cxn modelId="{C2440CD3-9B85-457E-AF05-6AF00093DF0F}" type="presParOf" srcId="{3F78028E-0467-444D-A6E7-74928FE3C475}" destId="{5F61F7E7-259F-4D67-A644-B493F67EFF45}" srcOrd="2" destOrd="0" presId="urn:microsoft.com/office/officeart/2017/3/layout/HorizontalLabelsTimeline"/>
    <dgm:cxn modelId="{E7FE6D03-92F6-469B-B6BF-1850D836F5AE}" type="presParOf" srcId="{3F78028E-0467-444D-A6E7-74928FE3C475}" destId="{B4D92898-5A25-4DA1-A4B8-EED55E7DA676}" srcOrd="3" destOrd="0" presId="urn:microsoft.com/office/officeart/2017/3/layout/HorizontalLabelsTimeline"/>
    <dgm:cxn modelId="{8E1306C2-D3A1-4785-8994-5E8BADC518C4}" type="presParOf" srcId="{3F78028E-0467-444D-A6E7-74928FE3C475}" destId="{2A49DE30-FCB8-4852-9DC2-132D8E426D21}" srcOrd="4" destOrd="0" presId="urn:microsoft.com/office/officeart/2017/3/layout/HorizontalLabelsTimeline"/>
    <dgm:cxn modelId="{ABEA80CC-37DE-44B1-AEEF-53BEB65FB794}" type="presParOf" srcId="{EB272964-F01F-4A0C-A42C-CDD05F3D1C42}" destId="{3D35A379-08CF-4E5D-93C3-EE3DC5E92C05}" srcOrd="7" destOrd="0" presId="urn:microsoft.com/office/officeart/2017/3/layout/HorizontalLabelsTimeline"/>
    <dgm:cxn modelId="{2BBCACE4-B772-4D28-A9B0-58C7D3E53768}" type="presParOf" srcId="{EB272964-F01F-4A0C-A42C-CDD05F3D1C42}" destId="{526B64ED-E76B-4B25-8C47-50D1DD85124D}" srcOrd="8" destOrd="0" presId="urn:microsoft.com/office/officeart/2017/3/layout/HorizontalLabelsTimeline"/>
    <dgm:cxn modelId="{C77D2D4E-74A1-4ADB-A5DB-B7624447C91F}" type="presParOf" srcId="{526B64ED-E76B-4B25-8C47-50D1DD85124D}" destId="{E29BD408-30DC-4C21-B37C-F858433FC87A}" srcOrd="0" destOrd="0" presId="urn:microsoft.com/office/officeart/2017/3/layout/HorizontalLabelsTimeline"/>
    <dgm:cxn modelId="{4AF7F9CE-25B8-4642-8EF1-14251B70D78C}" type="presParOf" srcId="{526B64ED-E76B-4B25-8C47-50D1DD85124D}" destId="{EC51B31A-FAD6-441F-A8E0-908A5A7CE1E6}" srcOrd="1" destOrd="0" presId="urn:microsoft.com/office/officeart/2017/3/layout/HorizontalLabelsTimeline"/>
    <dgm:cxn modelId="{F239B333-2233-4BD9-9D50-D1F8229820C3}" type="presParOf" srcId="{EC51B31A-FAD6-441F-A8E0-908A5A7CE1E6}" destId="{811B6408-2195-4028-A54A-6450CD1A3C54}" srcOrd="0" destOrd="0" presId="urn:microsoft.com/office/officeart/2017/3/layout/HorizontalLabelsTimeline"/>
    <dgm:cxn modelId="{BDC95F94-2FD0-418B-B84E-4C292E2CE8FC}" type="presParOf" srcId="{EC51B31A-FAD6-441F-A8E0-908A5A7CE1E6}" destId="{B2D6A297-A30B-46FA-B082-337CD65DCEAA}" srcOrd="1" destOrd="0" presId="urn:microsoft.com/office/officeart/2017/3/layout/HorizontalLabelsTimeline"/>
    <dgm:cxn modelId="{D500B10C-4B86-4A74-B09B-7CFD39051918}" type="presParOf" srcId="{526B64ED-E76B-4B25-8C47-50D1DD85124D}" destId="{6F276BF1-3668-43F0-BF25-AF59981B4515}" srcOrd="2" destOrd="0" presId="urn:microsoft.com/office/officeart/2017/3/layout/HorizontalLabelsTimeline"/>
    <dgm:cxn modelId="{B5D98CBC-795E-453D-BAA0-2D57641A64E8}" type="presParOf" srcId="{526B64ED-E76B-4B25-8C47-50D1DD85124D}" destId="{31270250-FE99-41FE-929D-30BDE100CE25}" srcOrd="3" destOrd="0" presId="urn:microsoft.com/office/officeart/2017/3/layout/HorizontalLabelsTimeline"/>
    <dgm:cxn modelId="{0BD550C6-AF93-4CF5-A29F-3CECE8F7CC74}" type="presParOf" srcId="{526B64ED-E76B-4B25-8C47-50D1DD85124D}" destId="{6F9C6925-33E0-46C6-836D-B8806F7CD780}" srcOrd="4" destOrd="0" presId="urn:microsoft.com/office/officeart/2017/3/layout/HorizontalLabelsTimeline"/>
    <dgm:cxn modelId="{73D8DB37-A7C6-40F7-A8B8-B438E974F427}" type="presParOf" srcId="{EB272964-F01F-4A0C-A42C-CDD05F3D1C42}" destId="{B7F8BD40-6C91-4DFF-8880-D45DF6780A41}" srcOrd="9" destOrd="0" presId="urn:microsoft.com/office/officeart/2017/3/layout/HorizontalLabelsTimeline"/>
    <dgm:cxn modelId="{E9FB2FCB-596F-4F4D-A44D-0591712EF50B}" type="presParOf" srcId="{EB272964-F01F-4A0C-A42C-CDD05F3D1C42}" destId="{955CE8E2-32F9-4153-BB68-8802B7CF10EB}" srcOrd="10" destOrd="0" presId="urn:microsoft.com/office/officeart/2017/3/layout/HorizontalLabelsTimeline"/>
    <dgm:cxn modelId="{23AC9A27-EB42-4E64-B65A-609CC4E6D7C1}" type="presParOf" srcId="{955CE8E2-32F9-4153-BB68-8802B7CF10EB}" destId="{5C58B605-47BE-43E9-9996-CA50BA62C6D9}" srcOrd="0" destOrd="0" presId="urn:microsoft.com/office/officeart/2017/3/layout/HorizontalLabelsTimeline"/>
    <dgm:cxn modelId="{F634C576-E968-41D8-BCB4-9E6A93AE12A4}" type="presParOf" srcId="{955CE8E2-32F9-4153-BB68-8802B7CF10EB}" destId="{0F8E5F9D-F397-4434-B8C1-FDBEE0FF4C22}" srcOrd="1" destOrd="0" presId="urn:microsoft.com/office/officeart/2017/3/layout/HorizontalLabelsTimeline"/>
    <dgm:cxn modelId="{EB2D3526-7785-4BFA-BC7A-7138E8C70794}" type="presParOf" srcId="{0F8E5F9D-F397-4434-B8C1-FDBEE0FF4C22}" destId="{9E0E7263-A8F0-46C9-9F2D-D0581B68DEF1}" srcOrd="0" destOrd="0" presId="urn:microsoft.com/office/officeart/2017/3/layout/HorizontalLabelsTimeline"/>
    <dgm:cxn modelId="{2B48BB99-EE8C-4277-87EB-C0092417F3BA}" type="presParOf" srcId="{0F8E5F9D-F397-4434-B8C1-FDBEE0FF4C22}" destId="{4C6C132D-0A1C-4D0A-9D82-DC0371607E5D}" srcOrd="1" destOrd="0" presId="urn:microsoft.com/office/officeart/2017/3/layout/HorizontalLabelsTimeline"/>
    <dgm:cxn modelId="{67E6131A-DC24-408C-8DAC-2A6B3F152047}" type="presParOf" srcId="{955CE8E2-32F9-4153-BB68-8802B7CF10EB}" destId="{F2A20FB9-DF1F-4993-B7B1-9FE47EE3926D}" srcOrd="2" destOrd="0" presId="urn:microsoft.com/office/officeart/2017/3/layout/HorizontalLabelsTimeline"/>
    <dgm:cxn modelId="{B267330C-6996-4819-93B2-8C0E6F0B2D5F}" type="presParOf" srcId="{955CE8E2-32F9-4153-BB68-8802B7CF10EB}" destId="{F24AA13B-B7D8-4313-AFCB-D5A054D239CF}" srcOrd="3" destOrd="0" presId="urn:microsoft.com/office/officeart/2017/3/layout/HorizontalLabelsTimeline"/>
    <dgm:cxn modelId="{F2DFCB2A-0F44-4F6B-A05B-C4C42BEB8044}" type="presParOf" srcId="{955CE8E2-32F9-4153-BB68-8802B7CF10EB}" destId="{6125F99F-48BA-4CC8-9E7F-8A3CCC52EDC4}" srcOrd="4" destOrd="0" presId="urn:microsoft.com/office/officeart/2017/3/layout/HorizontalLabels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640DA-A1C7-4973-BBEB-14B1824576FD}">
      <dsp:nvSpPr>
        <dsp:cNvPr id="0" name=""/>
        <dsp:cNvSpPr/>
      </dsp:nvSpPr>
      <dsp:spPr>
        <a:xfrm>
          <a:off x="0" y="6757770"/>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266968-78C5-4783-9D52-D9D99C795D25}">
      <dsp:nvSpPr>
        <dsp:cNvPr id="0" name=""/>
        <dsp:cNvSpPr/>
      </dsp:nvSpPr>
      <dsp:spPr>
        <a:xfrm>
          <a:off x="0" y="5622545"/>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F856C7-B9CE-4909-A8A4-44763510D4A5}">
      <dsp:nvSpPr>
        <dsp:cNvPr id="0" name=""/>
        <dsp:cNvSpPr/>
      </dsp:nvSpPr>
      <dsp:spPr>
        <a:xfrm>
          <a:off x="0" y="4487319"/>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8BD429-DD34-4A8C-A95E-47FEA9AF878F}">
      <dsp:nvSpPr>
        <dsp:cNvPr id="0" name=""/>
        <dsp:cNvSpPr/>
      </dsp:nvSpPr>
      <dsp:spPr>
        <a:xfrm>
          <a:off x="0" y="3352093"/>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3052AC9-7D2D-4A35-ACB1-565CEACD8333}">
      <dsp:nvSpPr>
        <dsp:cNvPr id="0" name=""/>
        <dsp:cNvSpPr/>
      </dsp:nvSpPr>
      <dsp:spPr>
        <a:xfrm>
          <a:off x="0" y="2216868"/>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12D4DF1-3C25-462A-B2B3-C66F050730FD}">
      <dsp:nvSpPr>
        <dsp:cNvPr id="0" name=""/>
        <dsp:cNvSpPr/>
      </dsp:nvSpPr>
      <dsp:spPr>
        <a:xfrm>
          <a:off x="0" y="1081642"/>
          <a:ext cx="10332720"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D0F032E-5E51-4DFA-B0CC-245F41459D2B}">
      <dsp:nvSpPr>
        <dsp:cNvPr id="0" name=""/>
        <dsp:cNvSpPr/>
      </dsp:nvSpPr>
      <dsp:spPr>
        <a:xfrm>
          <a:off x="2686507" y="475"/>
          <a:ext cx="7646212" cy="108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a:t>Welcome &amp; Announcements </a:t>
          </a:r>
        </a:p>
      </dsp:txBody>
      <dsp:txXfrm>
        <a:off x="2686507" y="475"/>
        <a:ext cx="7646212" cy="1081167"/>
      </dsp:txXfrm>
    </dsp:sp>
    <dsp:sp modelId="{1AFF95B5-D41D-4F0F-B3B3-1E6E63159E9F}">
      <dsp:nvSpPr>
        <dsp:cNvPr id="0" name=""/>
        <dsp:cNvSpPr/>
      </dsp:nvSpPr>
      <dsp:spPr>
        <a:xfrm>
          <a:off x="0" y="475"/>
          <a:ext cx="2686507" cy="1081167"/>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President Foster</a:t>
          </a:r>
          <a:endParaRPr lang="en-US" sz="2200" kern="1200" dirty="0"/>
        </a:p>
      </dsp:txBody>
      <dsp:txXfrm>
        <a:off x="52788" y="53263"/>
        <a:ext cx="2580931" cy="1028379"/>
      </dsp:txXfrm>
    </dsp:sp>
    <dsp:sp modelId="{F1E27891-F59D-423C-ADAF-A0B063F67951}">
      <dsp:nvSpPr>
        <dsp:cNvPr id="0" name=""/>
        <dsp:cNvSpPr/>
      </dsp:nvSpPr>
      <dsp:spPr>
        <a:xfrm>
          <a:off x="2686507" y="1135700"/>
          <a:ext cx="7646212" cy="108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smtClean="0"/>
            <a:t>LPCSG </a:t>
          </a:r>
          <a:r>
            <a:rPr lang="en-US" sz="2200" kern="1200" dirty="0"/>
            <a:t>Updated </a:t>
          </a:r>
        </a:p>
      </dsp:txBody>
      <dsp:txXfrm>
        <a:off x="2686507" y="1135700"/>
        <a:ext cx="7646212" cy="1081167"/>
      </dsp:txXfrm>
    </dsp:sp>
    <dsp:sp modelId="{29454789-8369-4EDA-821F-D4DC664DAFAB}">
      <dsp:nvSpPr>
        <dsp:cNvPr id="0" name=""/>
        <dsp:cNvSpPr/>
      </dsp:nvSpPr>
      <dsp:spPr>
        <a:xfrm>
          <a:off x="0" y="1135700"/>
          <a:ext cx="2686507" cy="1081167"/>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Lara </a:t>
          </a:r>
          <a:r>
            <a:rPr lang="en-US" sz="2200" kern="1200" dirty="0" err="1" smtClean="0"/>
            <a:t>Wiedemeier</a:t>
          </a:r>
          <a:r>
            <a:rPr lang="en-US" sz="2200" kern="1200" dirty="0" smtClean="0"/>
            <a:t>, LPCSG President</a:t>
          </a:r>
          <a:endParaRPr lang="en-US" sz="2200" kern="1200" dirty="0"/>
        </a:p>
      </dsp:txBody>
      <dsp:txXfrm>
        <a:off x="52788" y="1188488"/>
        <a:ext cx="2580931" cy="1028379"/>
      </dsp:txXfrm>
    </dsp:sp>
    <dsp:sp modelId="{5FFCD73C-15EF-4947-B37D-7514B94F09A7}">
      <dsp:nvSpPr>
        <dsp:cNvPr id="0" name=""/>
        <dsp:cNvSpPr/>
      </dsp:nvSpPr>
      <dsp:spPr>
        <a:xfrm>
          <a:off x="2686507" y="2270926"/>
          <a:ext cx="7646212" cy="108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smtClean="0"/>
            <a:t>Budget Update</a:t>
          </a:r>
          <a:endParaRPr lang="en-US" sz="2200" kern="1200" dirty="0"/>
        </a:p>
      </dsp:txBody>
      <dsp:txXfrm>
        <a:off x="2686507" y="2270926"/>
        <a:ext cx="7646212" cy="1081167"/>
      </dsp:txXfrm>
    </dsp:sp>
    <dsp:sp modelId="{9E96B522-1690-4E87-8A4C-D98752EB5553}">
      <dsp:nvSpPr>
        <dsp:cNvPr id="0" name=""/>
        <dsp:cNvSpPr/>
      </dsp:nvSpPr>
      <dsp:spPr>
        <a:xfrm>
          <a:off x="0" y="2270926"/>
          <a:ext cx="2686507" cy="1081167"/>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Vice President Anette Raichbart</a:t>
          </a:r>
          <a:endParaRPr lang="en-US" sz="2200" kern="1200" dirty="0"/>
        </a:p>
      </dsp:txBody>
      <dsp:txXfrm>
        <a:off x="52788" y="2323714"/>
        <a:ext cx="2580931" cy="1028379"/>
      </dsp:txXfrm>
    </dsp:sp>
    <dsp:sp modelId="{03439413-7AE3-4F7E-A677-F1CE729E8AD1}">
      <dsp:nvSpPr>
        <dsp:cNvPr id="0" name=""/>
        <dsp:cNvSpPr/>
      </dsp:nvSpPr>
      <dsp:spPr>
        <a:xfrm>
          <a:off x="2686507" y="3406152"/>
          <a:ext cx="7646212" cy="108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smtClean="0"/>
            <a:t>Cindy Balero &amp; Heike </a:t>
          </a:r>
          <a:r>
            <a:rPr lang="en-US" sz="2200" kern="1200" dirty="0" err="1" smtClean="0"/>
            <a:t>Gecox</a:t>
          </a:r>
          <a:endParaRPr lang="en-US" sz="2200" kern="1200" dirty="0"/>
        </a:p>
      </dsp:txBody>
      <dsp:txXfrm>
        <a:off x="2686507" y="3406152"/>
        <a:ext cx="7646212" cy="1081167"/>
      </dsp:txXfrm>
    </dsp:sp>
    <dsp:sp modelId="{3489756A-E5B1-44F3-8BE1-1BBDB7F5B4B1}">
      <dsp:nvSpPr>
        <dsp:cNvPr id="0" name=""/>
        <dsp:cNvSpPr/>
      </dsp:nvSpPr>
      <dsp:spPr>
        <a:xfrm>
          <a:off x="0" y="3406152"/>
          <a:ext cx="2686507" cy="1081167"/>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International Students</a:t>
          </a:r>
          <a:endParaRPr lang="en-US" sz="2200" kern="1200" dirty="0"/>
        </a:p>
      </dsp:txBody>
      <dsp:txXfrm>
        <a:off x="52788" y="3458940"/>
        <a:ext cx="2580931" cy="1028379"/>
      </dsp:txXfrm>
    </dsp:sp>
    <dsp:sp modelId="{556E5BC5-AA30-4361-B458-F2866A21C1DD}">
      <dsp:nvSpPr>
        <dsp:cNvPr id="0" name=""/>
        <dsp:cNvSpPr/>
      </dsp:nvSpPr>
      <dsp:spPr>
        <a:xfrm>
          <a:off x="2686507" y="4541377"/>
          <a:ext cx="7646212" cy="108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smtClean="0"/>
            <a:t>UndocuAlly Taskforce</a:t>
          </a:r>
          <a:endParaRPr lang="en-US" sz="2200" kern="1200" dirty="0"/>
        </a:p>
      </dsp:txBody>
      <dsp:txXfrm>
        <a:off x="2686507" y="4541377"/>
        <a:ext cx="7646212" cy="1081167"/>
      </dsp:txXfrm>
    </dsp:sp>
    <dsp:sp modelId="{671C6985-092C-4CF2-98EA-CCC431636E6D}">
      <dsp:nvSpPr>
        <dsp:cNvPr id="0" name=""/>
        <dsp:cNvSpPr/>
      </dsp:nvSpPr>
      <dsp:spPr>
        <a:xfrm>
          <a:off x="0" y="4541377"/>
          <a:ext cx="2686507" cy="1081167"/>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UndocuAlly</a:t>
          </a:r>
          <a:endParaRPr lang="en-US" sz="2200" kern="1200" dirty="0"/>
        </a:p>
      </dsp:txBody>
      <dsp:txXfrm>
        <a:off x="52788" y="4594165"/>
        <a:ext cx="2580931" cy="1028379"/>
      </dsp:txXfrm>
    </dsp:sp>
    <dsp:sp modelId="{653CB6C9-5FB6-4097-AC87-829C8802CF64}">
      <dsp:nvSpPr>
        <dsp:cNvPr id="0" name=""/>
        <dsp:cNvSpPr/>
      </dsp:nvSpPr>
      <dsp:spPr>
        <a:xfrm>
          <a:off x="2686507" y="5676603"/>
          <a:ext cx="7646212" cy="108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US" sz="2200" kern="1200" dirty="0" smtClean="0"/>
            <a:t>Black Education Association</a:t>
          </a:r>
          <a:endParaRPr lang="en-US" sz="2200" kern="1200" dirty="0"/>
        </a:p>
      </dsp:txBody>
      <dsp:txXfrm>
        <a:off x="2686507" y="5676603"/>
        <a:ext cx="7646212" cy="1081167"/>
      </dsp:txXfrm>
    </dsp:sp>
    <dsp:sp modelId="{349502C9-5673-4E52-A8E6-DE2A8BE0848E}">
      <dsp:nvSpPr>
        <dsp:cNvPr id="0" name=""/>
        <dsp:cNvSpPr/>
      </dsp:nvSpPr>
      <dsp:spPr>
        <a:xfrm>
          <a:off x="0" y="5676603"/>
          <a:ext cx="2686507" cy="1081167"/>
        </a:xfrm>
        <a:prstGeom prst="round2SameRect">
          <a:avLst>
            <a:gd name="adj1" fmla="val 16670"/>
            <a:gd name="adj2" fmla="val 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Umoja, BCRC, Black History Month </a:t>
          </a:r>
          <a:endParaRPr lang="en-US" sz="2200" kern="1200" dirty="0"/>
        </a:p>
      </dsp:txBody>
      <dsp:txXfrm>
        <a:off x="52788" y="5729391"/>
        <a:ext cx="2580931" cy="1028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68B9A-CA50-4280-8639-56AA84219BE2}">
      <dsp:nvSpPr>
        <dsp:cNvPr id="0" name=""/>
        <dsp:cNvSpPr/>
      </dsp:nvSpPr>
      <dsp:spPr>
        <a:xfrm>
          <a:off x="746614" y="1013"/>
          <a:ext cx="1604315" cy="9625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Priority registration – register early for classes </a:t>
          </a:r>
        </a:p>
      </dsp:txBody>
      <dsp:txXfrm>
        <a:off x="746614" y="1013"/>
        <a:ext cx="1604315" cy="962589"/>
      </dsp:txXfrm>
    </dsp:sp>
    <dsp:sp modelId="{9A5C1775-F247-43B3-8242-47D3DBE12191}">
      <dsp:nvSpPr>
        <dsp:cNvPr id="0" name=""/>
        <dsp:cNvSpPr/>
      </dsp:nvSpPr>
      <dsp:spPr>
        <a:xfrm>
          <a:off x="2511360" y="1013"/>
          <a:ext cx="1604315" cy="962589"/>
        </a:xfrm>
        <a:prstGeom prst="rect">
          <a:avLst/>
        </a:prstGeom>
        <a:solidFill>
          <a:schemeClr val="accent5">
            <a:hueOff val="-528419"/>
            <a:satOff val="1901"/>
            <a:lumOff val="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One-on-one advising/counseling (transfer and degree planning)</a:t>
          </a:r>
        </a:p>
      </dsp:txBody>
      <dsp:txXfrm>
        <a:off x="2511360" y="1013"/>
        <a:ext cx="1604315" cy="962589"/>
      </dsp:txXfrm>
    </dsp:sp>
    <dsp:sp modelId="{CA166B83-0A67-4324-A012-4CBC5C3DFFED}">
      <dsp:nvSpPr>
        <dsp:cNvPr id="0" name=""/>
        <dsp:cNvSpPr/>
      </dsp:nvSpPr>
      <dsp:spPr>
        <a:xfrm>
          <a:off x="4276107" y="1013"/>
          <a:ext cx="1604315" cy="962589"/>
        </a:xfrm>
        <a:prstGeom prst="rect">
          <a:avLst/>
        </a:prstGeom>
        <a:solidFill>
          <a:schemeClr val="accent5">
            <a:hueOff val="-1056838"/>
            <a:satOff val="3802"/>
            <a:lumOff val="1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Access to in-person village study and gathering place – Black Cultural Resource Center (BCRC)</a:t>
          </a:r>
        </a:p>
      </dsp:txBody>
      <dsp:txXfrm>
        <a:off x="4276107" y="1013"/>
        <a:ext cx="1604315" cy="962589"/>
      </dsp:txXfrm>
    </dsp:sp>
    <dsp:sp modelId="{C1FA5A8D-8B5E-4014-8136-173F01F07F47}">
      <dsp:nvSpPr>
        <dsp:cNvPr id="0" name=""/>
        <dsp:cNvSpPr/>
      </dsp:nvSpPr>
      <dsp:spPr>
        <a:xfrm>
          <a:off x="6040854" y="1013"/>
          <a:ext cx="1604315" cy="962589"/>
        </a:xfrm>
        <a:prstGeom prst="rect">
          <a:avLst/>
        </a:prstGeom>
        <a:solidFill>
          <a:schemeClr val="accent5">
            <a:hueOff val="-1585257"/>
            <a:satOff val="5702"/>
            <a:lumOff val="2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Virtual village space</a:t>
          </a:r>
        </a:p>
      </dsp:txBody>
      <dsp:txXfrm>
        <a:off x="6040854" y="1013"/>
        <a:ext cx="1604315" cy="962589"/>
      </dsp:txXfrm>
    </dsp:sp>
    <dsp:sp modelId="{AEDBD088-C6D4-4CA6-96E9-A25D4404E6B7}">
      <dsp:nvSpPr>
        <dsp:cNvPr id="0" name=""/>
        <dsp:cNvSpPr/>
      </dsp:nvSpPr>
      <dsp:spPr>
        <a:xfrm>
          <a:off x="7805601" y="1013"/>
          <a:ext cx="1604315" cy="962589"/>
        </a:xfrm>
        <a:prstGeom prst="rect">
          <a:avLst/>
        </a:prstGeom>
        <a:solidFill>
          <a:schemeClr val="accent5">
            <a:hueOff val="-2113677"/>
            <a:satOff val="7603"/>
            <a:lumOff val="3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Access to technology (laptop loans)</a:t>
          </a:r>
        </a:p>
      </dsp:txBody>
      <dsp:txXfrm>
        <a:off x="7805601" y="1013"/>
        <a:ext cx="1604315" cy="962589"/>
      </dsp:txXfrm>
    </dsp:sp>
    <dsp:sp modelId="{2DDBAD60-2DF9-4BB7-A066-0672DB3D6E29}">
      <dsp:nvSpPr>
        <dsp:cNvPr id="0" name=""/>
        <dsp:cNvSpPr/>
      </dsp:nvSpPr>
      <dsp:spPr>
        <a:xfrm>
          <a:off x="746614" y="1124034"/>
          <a:ext cx="1604315" cy="962589"/>
        </a:xfrm>
        <a:prstGeom prst="rect">
          <a:avLst/>
        </a:prstGeom>
        <a:solidFill>
          <a:schemeClr val="accent5">
            <a:hueOff val="-2642096"/>
            <a:satOff val="9504"/>
            <a:lumOff val="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Cultural events</a:t>
          </a:r>
        </a:p>
      </dsp:txBody>
      <dsp:txXfrm>
        <a:off x="746614" y="1124034"/>
        <a:ext cx="1604315" cy="962589"/>
      </dsp:txXfrm>
    </dsp:sp>
    <dsp:sp modelId="{5F254187-F7A7-45F8-A98F-5165F144F3C2}">
      <dsp:nvSpPr>
        <dsp:cNvPr id="0" name=""/>
        <dsp:cNvSpPr/>
      </dsp:nvSpPr>
      <dsp:spPr>
        <a:xfrm>
          <a:off x="2511360" y="1124034"/>
          <a:ext cx="1604315" cy="962589"/>
        </a:xfrm>
        <a:prstGeom prst="rect">
          <a:avLst/>
        </a:prstGeom>
        <a:solidFill>
          <a:schemeClr val="accent5">
            <a:hueOff val="-3170515"/>
            <a:satOff val="11405"/>
            <a:lumOff val="4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Field trips</a:t>
          </a:r>
        </a:p>
      </dsp:txBody>
      <dsp:txXfrm>
        <a:off x="2511360" y="1124034"/>
        <a:ext cx="1604315" cy="962589"/>
      </dsp:txXfrm>
    </dsp:sp>
    <dsp:sp modelId="{1792183E-DC39-4286-A5AF-72D73E00935D}">
      <dsp:nvSpPr>
        <dsp:cNvPr id="0" name=""/>
        <dsp:cNvSpPr/>
      </dsp:nvSpPr>
      <dsp:spPr>
        <a:xfrm>
          <a:off x="4276107" y="1124034"/>
          <a:ext cx="1604315" cy="962589"/>
        </a:xfrm>
        <a:prstGeom prst="rect">
          <a:avLst/>
        </a:prstGeom>
        <a:solidFill>
          <a:schemeClr val="accent5">
            <a:hueOff val="-3698934"/>
            <a:satOff val="13306"/>
            <a:lumOff val="5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Counselor</a:t>
          </a:r>
        </a:p>
      </dsp:txBody>
      <dsp:txXfrm>
        <a:off x="4276107" y="1124034"/>
        <a:ext cx="1604315" cy="962589"/>
      </dsp:txXfrm>
    </dsp:sp>
    <dsp:sp modelId="{92756E42-A818-4712-BF6E-9E94CDAFAA51}">
      <dsp:nvSpPr>
        <dsp:cNvPr id="0" name=""/>
        <dsp:cNvSpPr/>
      </dsp:nvSpPr>
      <dsp:spPr>
        <a:xfrm>
          <a:off x="6040854" y="1124034"/>
          <a:ext cx="1604315" cy="962589"/>
        </a:xfrm>
        <a:prstGeom prst="rect">
          <a:avLst/>
        </a:prstGeom>
        <a:solidFill>
          <a:schemeClr val="accent5">
            <a:hueOff val="-4227353"/>
            <a:satOff val="15206"/>
            <a:lumOff val="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University campus visits, including an HBCU tour in Spring '23</a:t>
          </a:r>
        </a:p>
      </dsp:txBody>
      <dsp:txXfrm>
        <a:off x="6040854" y="1124034"/>
        <a:ext cx="1604315" cy="962589"/>
      </dsp:txXfrm>
    </dsp:sp>
    <dsp:sp modelId="{FACFD448-AA35-47C0-9C2D-4F405CDFF0C0}">
      <dsp:nvSpPr>
        <dsp:cNvPr id="0" name=""/>
        <dsp:cNvSpPr/>
      </dsp:nvSpPr>
      <dsp:spPr>
        <a:xfrm>
          <a:off x="7805601" y="1124034"/>
          <a:ext cx="1604315" cy="962589"/>
        </a:xfrm>
        <a:prstGeom prst="rect">
          <a:avLst/>
        </a:prstGeom>
        <a:solidFill>
          <a:schemeClr val="accent5">
            <a:hueOff val="-4755773"/>
            <a:satOff val="17107"/>
            <a:lumOff val="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Transfer planning</a:t>
          </a:r>
        </a:p>
      </dsp:txBody>
      <dsp:txXfrm>
        <a:off x="7805601" y="1124034"/>
        <a:ext cx="1604315" cy="962589"/>
      </dsp:txXfrm>
    </dsp:sp>
    <dsp:sp modelId="{68907DA5-E43B-456B-BB19-0FFEF51A8C95}">
      <dsp:nvSpPr>
        <dsp:cNvPr id="0" name=""/>
        <dsp:cNvSpPr/>
      </dsp:nvSpPr>
      <dsp:spPr>
        <a:xfrm>
          <a:off x="746614" y="2247055"/>
          <a:ext cx="1604315" cy="962589"/>
        </a:xfrm>
        <a:prstGeom prst="rect">
          <a:avLst/>
        </a:prstGeom>
        <a:solidFill>
          <a:schemeClr val="accent5">
            <a:hueOff val="-5284192"/>
            <a:satOff val="19008"/>
            <a:lumOff val="8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Career exploration</a:t>
          </a:r>
        </a:p>
      </dsp:txBody>
      <dsp:txXfrm>
        <a:off x="746614" y="2247055"/>
        <a:ext cx="1604315" cy="962589"/>
      </dsp:txXfrm>
    </dsp:sp>
    <dsp:sp modelId="{0612B43C-B4E2-4B5B-A673-FDF326653B16}">
      <dsp:nvSpPr>
        <dsp:cNvPr id="0" name=""/>
        <dsp:cNvSpPr/>
      </dsp:nvSpPr>
      <dsp:spPr>
        <a:xfrm>
          <a:off x="2511360" y="2247055"/>
          <a:ext cx="1604315" cy="962589"/>
        </a:xfrm>
        <a:prstGeom prst="rect">
          <a:avLst/>
        </a:prstGeom>
        <a:solidFill>
          <a:schemeClr val="accent5">
            <a:hueOff val="-5812611"/>
            <a:satOff val="20909"/>
            <a:lumOff val="9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Study jams</a:t>
          </a:r>
        </a:p>
      </dsp:txBody>
      <dsp:txXfrm>
        <a:off x="2511360" y="2247055"/>
        <a:ext cx="1604315" cy="962589"/>
      </dsp:txXfrm>
    </dsp:sp>
    <dsp:sp modelId="{BB402548-AD4E-49B9-BE27-93EE21BA0FC0}">
      <dsp:nvSpPr>
        <dsp:cNvPr id="0" name=""/>
        <dsp:cNvSpPr/>
      </dsp:nvSpPr>
      <dsp:spPr>
        <a:xfrm>
          <a:off x="4276107" y="2247055"/>
          <a:ext cx="1604315" cy="962589"/>
        </a:xfrm>
        <a:prstGeom prst="rect">
          <a:avLst/>
        </a:prstGeom>
        <a:solidFill>
          <a:schemeClr val="accent5">
            <a:hueOff val="-6341030"/>
            <a:satOff val="22809"/>
            <a:lumOff val="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Cohort classes – Take UC/CSU transferable classes together</a:t>
          </a:r>
        </a:p>
      </dsp:txBody>
      <dsp:txXfrm>
        <a:off x="4276107" y="2247055"/>
        <a:ext cx="1604315" cy="962589"/>
      </dsp:txXfrm>
    </dsp:sp>
    <dsp:sp modelId="{9E511572-299C-48FA-8CCE-2DCB9C944D6A}">
      <dsp:nvSpPr>
        <dsp:cNvPr id="0" name=""/>
        <dsp:cNvSpPr/>
      </dsp:nvSpPr>
      <dsp:spPr>
        <a:xfrm>
          <a:off x="6040854" y="2247055"/>
          <a:ext cx="1604315" cy="962589"/>
        </a:xfrm>
        <a:prstGeom prst="rect">
          <a:avLst/>
        </a:prstGeom>
        <a:solidFill>
          <a:schemeClr val="accent5">
            <a:hueOff val="-6869449"/>
            <a:satOff val="24710"/>
            <a:lumOff val="1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3 out of the 4 Umoja classes are </a:t>
          </a:r>
          <a:r>
            <a:rPr lang="en-US" sz="1100" kern="1200" err="1"/>
            <a:t>hy</a:t>
          </a:r>
          <a:r>
            <a:rPr lang="en-US" sz="1100" kern="1200"/>
            <a:t>-flex ---you can attend in-person or on Zoom</a:t>
          </a:r>
        </a:p>
      </dsp:txBody>
      <dsp:txXfrm>
        <a:off x="6040854" y="2247055"/>
        <a:ext cx="1604315" cy="962589"/>
      </dsp:txXfrm>
    </dsp:sp>
    <dsp:sp modelId="{91D896C5-943A-4D66-B5DD-FB996A5323C3}">
      <dsp:nvSpPr>
        <dsp:cNvPr id="0" name=""/>
        <dsp:cNvSpPr/>
      </dsp:nvSpPr>
      <dsp:spPr>
        <a:xfrm>
          <a:off x="7805601" y="2247055"/>
          <a:ext cx="1604315" cy="962589"/>
        </a:xfrm>
        <a:prstGeom prst="rect">
          <a:avLst/>
        </a:prstGeom>
        <a:solidFill>
          <a:schemeClr val="accent5">
            <a:hueOff val="-7397868"/>
            <a:satOff val="26611"/>
            <a:lumOff val="1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Dedicated instructors focused on your success</a:t>
          </a:r>
        </a:p>
      </dsp:txBody>
      <dsp:txXfrm>
        <a:off x="7805601" y="2247055"/>
        <a:ext cx="1604315" cy="962589"/>
      </dsp:txXfrm>
    </dsp:sp>
    <dsp:sp modelId="{4D5FD82A-ADBB-4654-9FEB-45BCBAB9C49C}">
      <dsp:nvSpPr>
        <dsp:cNvPr id="0" name=""/>
        <dsp:cNvSpPr/>
      </dsp:nvSpPr>
      <dsp:spPr>
        <a:xfrm>
          <a:off x="746614" y="3370075"/>
          <a:ext cx="1604315" cy="962589"/>
        </a:xfrm>
        <a:prstGeom prst="rect">
          <a:avLst/>
        </a:prstGeom>
        <a:solidFill>
          <a:schemeClr val="accent5">
            <a:hueOff val="-7926288"/>
            <a:satOff val="28512"/>
            <a:lumOff val="1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Dedicated tutor </a:t>
          </a:r>
        </a:p>
      </dsp:txBody>
      <dsp:txXfrm>
        <a:off x="746614" y="3370075"/>
        <a:ext cx="1604315" cy="962589"/>
      </dsp:txXfrm>
    </dsp:sp>
    <dsp:sp modelId="{C9AAE7D2-BA06-4676-9386-A327E935C010}">
      <dsp:nvSpPr>
        <dsp:cNvPr id="0" name=""/>
        <dsp:cNvSpPr/>
      </dsp:nvSpPr>
      <dsp:spPr>
        <a:xfrm>
          <a:off x="2511360" y="3370075"/>
          <a:ext cx="1604315" cy="962589"/>
        </a:xfrm>
        <a:prstGeom prst="rect">
          <a:avLst/>
        </a:prstGeom>
        <a:solidFill>
          <a:schemeClr val="accent5">
            <a:hueOff val="-8454706"/>
            <a:satOff val="30413"/>
            <a:lumOff val="13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Semester check-ins</a:t>
          </a:r>
        </a:p>
      </dsp:txBody>
      <dsp:txXfrm>
        <a:off x="2511360" y="3370075"/>
        <a:ext cx="1604315" cy="962589"/>
      </dsp:txXfrm>
    </dsp:sp>
    <dsp:sp modelId="{9F119B58-1334-4BD3-B87E-EE3E85D94463}">
      <dsp:nvSpPr>
        <dsp:cNvPr id="0" name=""/>
        <dsp:cNvSpPr/>
      </dsp:nvSpPr>
      <dsp:spPr>
        <a:xfrm>
          <a:off x="4276107" y="3370075"/>
          <a:ext cx="1604315" cy="962589"/>
        </a:xfrm>
        <a:prstGeom prst="rect">
          <a:avLst/>
        </a:prstGeom>
        <a:solidFill>
          <a:schemeClr val="accent5">
            <a:hueOff val="-8983126"/>
            <a:satOff val="32313"/>
            <a:lumOff val="1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Access to Brother 2 Brother men’s huddle</a:t>
          </a:r>
        </a:p>
      </dsp:txBody>
      <dsp:txXfrm>
        <a:off x="4276107" y="3370075"/>
        <a:ext cx="1604315" cy="962589"/>
      </dsp:txXfrm>
    </dsp:sp>
    <dsp:sp modelId="{72AD6B99-53E4-4DF8-8C4B-2F5D8B8FA087}">
      <dsp:nvSpPr>
        <dsp:cNvPr id="0" name=""/>
        <dsp:cNvSpPr/>
      </dsp:nvSpPr>
      <dsp:spPr>
        <a:xfrm>
          <a:off x="6040854" y="3370075"/>
          <a:ext cx="1604315" cy="962589"/>
        </a:xfrm>
        <a:prstGeom prst="rect">
          <a:avLst/>
        </a:prstGeom>
        <a:solidFill>
          <a:schemeClr val="accent5">
            <a:hueOff val="-9511545"/>
            <a:satOff val="34214"/>
            <a:lumOff val="1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Access to Sista 2 Sista circle</a:t>
          </a:r>
        </a:p>
      </dsp:txBody>
      <dsp:txXfrm>
        <a:off x="6040854" y="3370075"/>
        <a:ext cx="1604315" cy="962589"/>
      </dsp:txXfrm>
    </dsp:sp>
    <dsp:sp modelId="{2985ACD0-5B19-4920-933C-560AA8BD027B}">
      <dsp:nvSpPr>
        <dsp:cNvPr id="0" name=""/>
        <dsp:cNvSpPr/>
      </dsp:nvSpPr>
      <dsp:spPr>
        <a:xfrm>
          <a:off x="7805601" y="3370075"/>
          <a:ext cx="1604315" cy="962589"/>
        </a:xfrm>
        <a:prstGeom prst="rect">
          <a:avLst/>
        </a:prstGeom>
        <a:solidFill>
          <a:schemeClr val="accent5">
            <a:hueOff val="-10039964"/>
            <a:satOff val="36115"/>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Umoja is partnered with the University of California system</a:t>
          </a:r>
        </a:p>
      </dsp:txBody>
      <dsp:txXfrm>
        <a:off x="7805601" y="3370075"/>
        <a:ext cx="1604315" cy="962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CA95D-95F7-471B-93AD-1E90E1043D0A}">
      <dsp:nvSpPr>
        <dsp:cNvPr id="0" name=""/>
        <dsp:cNvSpPr/>
      </dsp:nvSpPr>
      <dsp:spPr>
        <a:xfrm>
          <a:off x="0" y="339863"/>
          <a:ext cx="4952681" cy="7319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Is a proactive hands-on support program  </a:t>
          </a:r>
        </a:p>
      </dsp:txBody>
      <dsp:txXfrm>
        <a:off x="35732" y="375595"/>
        <a:ext cx="4881217" cy="660517"/>
      </dsp:txXfrm>
    </dsp:sp>
    <dsp:sp modelId="{A73F61D4-7C06-4C69-BD62-39EACC294D9B}">
      <dsp:nvSpPr>
        <dsp:cNvPr id="0" name=""/>
        <dsp:cNvSpPr/>
      </dsp:nvSpPr>
      <dsp:spPr>
        <a:xfrm>
          <a:off x="0" y="1112165"/>
          <a:ext cx="4952681" cy="7319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Focuses on empowering our first-year Black students and assisting them through their educational journey</a:t>
          </a:r>
        </a:p>
      </dsp:txBody>
      <dsp:txXfrm>
        <a:off x="35732" y="1147897"/>
        <a:ext cx="4881217" cy="660517"/>
      </dsp:txXfrm>
    </dsp:sp>
    <dsp:sp modelId="{0EF57ABF-604D-4786-AB87-A5BB7DAC13C9}">
      <dsp:nvSpPr>
        <dsp:cNvPr id="0" name=""/>
        <dsp:cNvSpPr/>
      </dsp:nvSpPr>
      <dsp:spPr>
        <a:xfrm>
          <a:off x="0" y="1884466"/>
          <a:ext cx="4952681" cy="7319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Uses a personal approach: students elect to sign up with a ConnectUp Coach who might be a Student, Classified Professional, Faculty member, or Administrator</a:t>
          </a:r>
        </a:p>
      </dsp:txBody>
      <dsp:txXfrm>
        <a:off x="35732" y="1920198"/>
        <a:ext cx="4881217" cy="660517"/>
      </dsp:txXfrm>
    </dsp:sp>
    <dsp:sp modelId="{774BAA1A-D633-43A9-AD16-30D147EDBBE0}">
      <dsp:nvSpPr>
        <dsp:cNvPr id="0" name=""/>
        <dsp:cNvSpPr/>
      </dsp:nvSpPr>
      <dsp:spPr>
        <a:xfrm>
          <a:off x="0" y="2656767"/>
          <a:ext cx="4952681" cy="7319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Supports retention and success of first year Black students</a:t>
          </a:r>
        </a:p>
      </dsp:txBody>
      <dsp:txXfrm>
        <a:off x="35732" y="2692499"/>
        <a:ext cx="4881217" cy="660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35C82-3F14-4777-8B73-8E628ABEE8F7}">
      <dsp:nvSpPr>
        <dsp:cNvPr id="0" name=""/>
        <dsp:cNvSpPr/>
      </dsp:nvSpPr>
      <dsp:spPr>
        <a:xfrm>
          <a:off x="0" y="2425"/>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5C1339-42FF-4DD0-970E-EAFC658F73E0}">
      <dsp:nvSpPr>
        <dsp:cNvPr id="0" name=""/>
        <dsp:cNvSpPr/>
      </dsp:nvSpPr>
      <dsp:spPr>
        <a:xfrm>
          <a:off x="371836" y="278997"/>
          <a:ext cx="676066" cy="67606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D559A9-389A-4A83-8626-014FA0733C2A}">
      <dsp:nvSpPr>
        <dsp:cNvPr id="0" name=""/>
        <dsp:cNvSpPr/>
      </dsp:nvSpPr>
      <dsp:spPr>
        <a:xfrm>
          <a:off x="1419739" y="2425"/>
          <a:ext cx="5584037"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lvl="0" algn="l" defTabSz="977900" rtl="0">
            <a:lnSpc>
              <a:spcPct val="100000"/>
            </a:lnSpc>
            <a:spcBef>
              <a:spcPct val="0"/>
            </a:spcBef>
            <a:spcAft>
              <a:spcPct val="35000"/>
            </a:spcAft>
          </a:pPr>
          <a:r>
            <a:rPr lang="en-US" sz="2200" kern="1200"/>
            <a:t>Non-instructional </a:t>
          </a:r>
          <a:r>
            <a:rPr lang="en-US" sz="2200" kern="1200" err="1"/>
            <a:t>ConnectUp</a:t>
          </a:r>
          <a:r>
            <a:rPr lang="en-US" sz="2200" kern="1200"/>
            <a:t> Canvas Site sign-ups 476 students</a:t>
          </a:r>
          <a:r>
            <a:rPr lang="en-US" sz="2200" kern="1200">
              <a:latin typeface="Avenir Next LT Pro"/>
            </a:rPr>
            <a:t> to date</a:t>
          </a:r>
          <a:endParaRPr lang="en-US" sz="2200" kern="1200"/>
        </a:p>
      </dsp:txBody>
      <dsp:txXfrm>
        <a:off x="1419739" y="2425"/>
        <a:ext cx="5584037" cy="1229211"/>
      </dsp:txXfrm>
    </dsp:sp>
    <dsp:sp modelId="{EDFC7071-6E54-4476-8168-8D80C4D584CA}">
      <dsp:nvSpPr>
        <dsp:cNvPr id="0" name=""/>
        <dsp:cNvSpPr/>
      </dsp:nvSpPr>
      <dsp:spPr>
        <a:xfrm>
          <a:off x="0" y="1538939"/>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92F24-1ECD-4C2C-BA67-DA9510D67FEA}">
      <dsp:nvSpPr>
        <dsp:cNvPr id="0" name=""/>
        <dsp:cNvSpPr/>
      </dsp:nvSpPr>
      <dsp:spPr>
        <a:xfrm>
          <a:off x="371836" y="1815512"/>
          <a:ext cx="676066" cy="67606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04274C-43FA-494B-9EE2-6BC81AEC6EB3}">
      <dsp:nvSpPr>
        <dsp:cNvPr id="0" name=""/>
        <dsp:cNvSpPr/>
      </dsp:nvSpPr>
      <dsp:spPr>
        <a:xfrm>
          <a:off x="1419739" y="1538939"/>
          <a:ext cx="5584037"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lvl="0" algn="l" defTabSz="977900">
            <a:lnSpc>
              <a:spcPct val="100000"/>
            </a:lnSpc>
            <a:spcBef>
              <a:spcPct val="0"/>
            </a:spcBef>
            <a:spcAft>
              <a:spcPct val="35000"/>
            </a:spcAft>
          </a:pPr>
          <a:r>
            <a:rPr lang="en-US" sz="2200" kern="1200"/>
            <a:t>Canvas home page has 7.1K Views – </a:t>
          </a:r>
          <a:r>
            <a:rPr lang="en-US" sz="2200" kern="1200">
              <a:hlinkClick xmlns:r="http://schemas.openxmlformats.org/officeDocument/2006/relationships" r:id="rId6"/>
            </a:rPr>
            <a:t>Quick Video Demo</a:t>
          </a:r>
          <a:endParaRPr lang="en-US" sz="2200" kern="1200"/>
        </a:p>
      </dsp:txBody>
      <dsp:txXfrm>
        <a:off x="1419739" y="1538939"/>
        <a:ext cx="5584037" cy="1229211"/>
      </dsp:txXfrm>
    </dsp:sp>
    <dsp:sp modelId="{1ACCE6A6-2EB4-44C0-B3FC-86D019E0BD99}">
      <dsp:nvSpPr>
        <dsp:cNvPr id="0" name=""/>
        <dsp:cNvSpPr/>
      </dsp:nvSpPr>
      <dsp:spPr>
        <a:xfrm>
          <a:off x="0" y="3075453"/>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E98EB6-D6FF-450D-8C4F-A59ACA7DFE68}">
      <dsp:nvSpPr>
        <dsp:cNvPr id="0" name=""/>
        <dsp:cNvSpPr/>
      </dsp:nvSpPr>
      <dsp:spPr>
        <a:xfrm>
          <a:off x="371836" y="3352026"/>
          <a:ext cx="676066" cy="676066"/>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1FCB5C-BEBA-420B-9D92-A640F6026906}">
      <dsp:nvSpPr>
        <dsp:cNvPr id="0" name=""/>
        <dsp:cNvSpPr/>
      </dsp:nvSpPr>
      <dsp:spPr>
        <a:xfrm>
          <a:off x="1419739" y="3075453"/>
          <a:ext cx="5584037"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lvl="0" algn="l" defTabSz="977900" rtl="0">
            <a:lnSpc>
              <a:spcPct val="100000"/>
            </a:lnSpc>
            <a:spcBef>
              <a:spcPct val="0"/>
            </a:spcBef>
            <a:spcAft>
              <a:spcPct val="35000"/>
            </a:spcAft>
          </a:pPr>
          <a:r>
            <a:rPr lang="en-US" sz="2200" kern="1200"/>
            <a:t>Virtual Canvas Bulletin Board, started (</a:t>
          </a:r>
          <a:r>
            <a:rPr lang="en-US" sz="2200" kern="1200">
              <a:latin typeface="Avenir Next LT Pro"/>
            </a:rPr>
            <a:t>September 2022</a:t>
          </a:r>
          <a:r>
            <a:rPr lang="en-US" sz="2200" kern="1200"/>
            <a:t>) has 1,462 views and 360 viewers</a:t>
          </a:r>
        </a:p>
      </dsp:txBody>
      <dsp:txXfrm>
        <a:off x="1419739" y="3075453"/>
        <a:ext cx="5584037" cy="1229211"/>
      </dsp:txXfrm>
    </dsp:sp>
    <dsp:sp modelId="{DC903A5C-AEA7-46BA-AB2F-5AB000EE6476}">
      <dsp:nvSpPr>
        <dsp:cNvPr id="0" name=""/>
        <dsp:cNvSpPr/>
      </dsp:nvSpPr>
      <dsp:spPr>
        <a:xfrm>
          <a:off x="0" y="4611968"/>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848A7-0FAC-4E7B-A2AE-FCF87A4269AA}">
      <dsp:nvSpPr>
        <dsp:cNvPr id="0" name=""/>
        <dsp:cNvSpPr/>
      </dsp:nvSpPr>
      <dsp:spPr>
        <a:xfrm>
          <a:off x="371836" y="4888540"/>
          <a:ext cx="676066" cy="676066"/>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7FE9B7-63A7-477F-8371-91F55C4A2756}">
      <dsp:nvSpPr>
        <dsp:cNvPr id="0" name=""/>
        <dsp:cNvSpPr/>
      </dsp:nvSpPr>
      <dsp:spPr>
        <a:xfrm>
          <a:off x="1419739" y="4611968"/>
          <a:ext cx="3151699"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lvl="0" algn="l" defTabSz="977900">
            <a:lnSpc>
              <a:spcPct val="100000"/>
            </a:lnSpc>
            <a:spcBef>
              <a:spcPct val="0"/>
            </a:spcBef>
            <a:spcAft>
              <a:spcPct val="35000"/>
            </a:spcAft>
          </a:pPr>
          <a:r>
            <a:rPr lang="en-US" sz="2200" kern="1200"/>
            <a:t>55+ students have been coached</a:t>
          </a:r>
        </a:p>
      </dsp:txBody>
      <dsp:txXfrm>
        <a:off x="1419739" y="4611968"/>
        <a:ext cx="3151699" cy="1229211"/>
      </dsp:txXfrm>
    </dsp:sp>
    <dsp:sp modelId="{E429B678-7003-4EE3-85BC-C94CA3942DE2}">
      <dsp:nvSpPr>
        <dsp:cNvPr id="0" name=""/>
        <dsp:cNvSpPr/>
      </dsp:nvSpPr>
      <dsp:spPr>
        <a:xfrm>
          <a:off x="4571438" y="4611968"/>
          <a:ext cx="2432338"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lvl="0" algn="l" defTabSz="488950">
            <a:lnSpc>
              <a:spcPct val="100000"/>
            </a:lnSpc>
            <a:spcBef>
              <a:spcPct val="0"/>
            </a:spcBef>
            <a:spcAft>
              <a:spcPct val="35000"/>
            </a:spcAft>
          </a:pPr>
          <a:r>
            <a:rPr lang="en-US" sz="1100" kern="1200"/>
            <a:t>Responsive students (old model – all students assigned to a coach) </a:t>
          </a:r>
          <a:r>
            <a:rPr lang="en-US" sz="1100" b="1" kern="1200"/>
            <a:t>plus</a:t>
          </a:r>
          <a:endParaRPr lang="en-US" sz="1100" kern="1200"/>
        </a:p>
        <a:p>
          <a:pPr lvl="0" algn="l" defTabSz="488950">
            <a:lnSpc>
              <a:spcPct val="100000"/>
            </a:lnSpc>
            <a:spcBef>
              <a:spcPct val="0"/>
            </a:spcBef>
            <a:spcAft>
              <a:spcPct val="35000"/>
            </a:spcAft>
          </a:pPr>
          <a:r>
            <a:rPr lang="en-US" sz="1100" kern="1200"/>
            <a:t>Students who voluntarily signed up to meet with a coach (new model)</a:t>
          </a:r>
        </a:p>
      </dsp:txBody>
      <dsp:txXfrm>
        <a:off x="4571438" y="4611968"/>
        <a:ext cx="2432338" cy="12292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DF09D-77F1-423D-B470-5D7565851467}">
      <dsp:nvSpPr>
        <dsp:cNvPr id="0" name=""/>
        <dsp:cNvSpPr/>
      </dsp:nvSpPr>
      <dsp:spPr>
        <a:xfrm>
          <a:off x="0" y="2166839"/>
          <a:ext cx="10156531" cy="0"/>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975FE-4C77-4E24-A9DE-4F2650CE8AC5}">
      <dsp:nvSpPr>
        <dsp:cNvPr id="0" name=""/>
        <dsp:cNvSpPr/>
      </dsp:nvSpPr>
      <dsp:spPr>
        <a:xfrm>
          <a:off x="175309" y="1343440"/>
          <a:ext cx="2553018" cy="52004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622300">
            <a:lnSpc>
              <a:spcPct val="90000"/>
            </a:lnSpc>
            <a:spcBef>
              <a:spcPct val="0"/>
            </a:spcBef>
            <a:spcAft>
              <a:spcPct val="35000"/>
            </a:spcAft>
            <a:defRPr b="1"/>
          </a:pPr>
          <a:r>
            <a:rPr lang="en-US" sz="1400" kern="1200" dirty="0"/>
            <a:t>1 Feb.</a:t>
          </a:r>
        </a:p>
      </dsp:txBody>
      <dsp:txXfrm>
        <a:off x="175309" y="1343440"/>
        <a:ext cx="2553018" cy="520041"/>
      </dsp:txXfrm>
    </dsp:sp>
    <dsp:sp modelId="{9147E533-C254-4B1B-B031-89EF25F76DD1}">
      <dsp:nvSpPr>
        <dsp:cNvPr id="0" name=""/>
        <dsp:cNvSpPr/>
      </dsp:nvSpPr>
      <dsp:spPr>
        <a:xfrm>
          <a:off x="175309" y="640233"/>
          <a:ext cx="2553018" cy="7032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533400">
            <a:lnSpc>
              <a:spcPct val="90000"/>
            </a:lnSpc>
            <a:spcBef>
              <a:spcPct val="0"/>
            </a:spcBef>
            <a:spcAft>
              <a:spcPct val="35000"/>
            </a:spcAft>
          </a:pPr>
          <a:r>
            <a:rPr lang="en-US" sz="1200" kern="1200" dirty="0">
              <a:latin typeface="Avenir Next LT Pro"/>
            </a:rPr>
            <a:t>ACAP College</a:t>
          </a:r>
          <a:r>
            <a:rPr lang="en-US" sz="1200" kern="1200" dirty="0"/>
            <a:t> Day</a:t>
          </a:r>
          <a:r>
            <a:rPr lang="en-US" sz="1200" kern="1200" dirty="0">
              <a:latin typeface="Avenir Next LT Pro"/>
            </a:rPr>
            <a:t> w/</a:t>
          </a:r>
          <a:r>
            <a:rPr lang="en-US" sz="1200" kern="1200" dirty="0"/>
            <a:t> Oakland High, 9am-1pm; Town Meeting Presentation, 2:30pm-4pm</a:t>
          </a:r>
        </a:p>
      </dsp:txBody>
      <dsp:txXfrm>
        <a:off x="175309" y="640233"/>
        <a:ext cx="2553018" cy="703207"/>
      </dsp:txXfrm>
    </dsp:sp>
    <dsp:sp modelId="{2DB93259-4465-417D-A700-67C4FBB0889A}">
      <dsp:nvSpPr>
        <dsp:cNvPr id="0" name=""/>
        <dsp:cNvSpPr/>
      </dsp:nvSpPr>
      <dsp:spPr>
        <a:xfrm>
          <a:off x="1451818" y="1863481"/>
          <a:ext cx="0" cy="303357"/>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680AAB-C3E4-48E2-90C3-496183375C96}">
      <dsp:nvSpPr>
        <dsp:cNvPr id="0" name=""/>
        <dsp:cNvSpPr/>
      </dsp:nvSpPr>
      <dsp:spPr>
        <a:xfrm>
          <a:off x="1625888" y="2470197"/>
          <a:ext cx="2553018" cy="520041"/>
        </a:xfrm>
        <a:prstGeom prst="rect">
          <a:avLst/>
        </a:prstGeom>
        <a:solidFill>
          <a:schemeClr val="accent2">
            <a:hueOff val="1917339"/>
            <a:satOff val="6263"/>
            <a:lumOff val="-5333"/>
            <a:alphaOff val="0"/>
          </a:schemeClr>
        </a:solidFill>
        <a:ln w="12700" cap="flat" cmpd="sng" algn="ctr">
          <a:solidFill>
            <a:schemeClr val="accent2">
              <a:hueOff val="1917339"/>
              <a:satOff val="6263"/>
              <a:lumOff val="-5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622300">
            <a:lnSpc>
              <a:spcPct val="90000"/>
            </a:lnSpc>
            <a:spcBef>
              <a:spcPct val="0"/>
            </a:spcBef>
            <a:spcAft>
              <a:spcPct val="35000"/>
            </a:spcAft>
            <a:defRPr b="1"/>
          </a:pPr>
          <a:r>
            <a:rPr lang="en-US" sz="1400" kern="1200" dirty="0"/>
            <a:t>6 Feb.</a:t>
          </a:r>
        </a:p>
      </dsp:txBody>
      <dsp:txXfrm>
        <a:off x="1625888" y="2470197"/>
        <a:ext cx="2553018" cy="520041"/>
      </dsp:txXfrm>
    </dsp:sp>
    <dsp:sp modelId="{8509CDBC-E306-4231-8E4A-B3984175D2CF}">
      <dsp:nvSpPr>
        <dsp:cNvPr id="0" name=""/>
        <dsp:cNvSpPr/>
      </dsp:nvSpPr>
      <dsp:spPr>
        <a:xfrm>
          <a:off x="1625888" y="2990238"/>
          <a:ext cx="2553018" cy="704046"/>
        </a:xfrm>
        <a:prstGeom prst="rect">
          <a:avLst/>
        </a:prstGeom>
        <a:solidFill>
          <a:schemeClr val="accent2">
            <a:tint val="40000"/>
            <a:alpha val="90000"/>
            <a:hueOff val="1882654"/>
            <a:satOff val="262"/>
            <a:lumOff val="-926"/>
            <a:alphaOff val="0"/>
          </a:schemeClr>
        </a:solidFill>
        <a:ln w="12700" cap="flat" cmpd="sng" algn="ctr">
          <a:solidFill>
            <a:schemeClr val="accent2">
              <a:tint val="40000"/>
              <a:alpha val="90000"/>
              <a:hueOff val="1882654"/>
              <a:satOff val="262"/>
              <a:lumOff val="-9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533400" rtl="0">
            <a:lnSpc>
              <a:spcPct val="90000"/>
            </a:lnSpc>
            <a:spcBef>
              <a:spcPct val="0"/>
            </a:spcBef>
            <a:spcAft>
              <a:spcPct val="35000"/>
            </a:spcAft>
          </a:pPr>
          <a:r>
            <a:rPr lang="en-US" sz="1200" kern="1200" dirty="0"/>
            <a:t>Taste of Soul, 12pm-2pm</a:t>
          </a:r>
          <a:r>
            <a:rPr lang="en-US" sz="1200" kern="1200" dirty="0">
              <a:latin typeface="Avenir Next LT Pro"/>
            </a:rPr>
            <a:t> in the Quad; Movie and Porch Talk, 3pm-6pm @BCRC</a:t>
          </a:r>
          <a:endParaRPr lang="en-US" sz="1200" kern="1200" dirty="0"/>
        </a:p>
      </dsp:txBody>
      <dsp:txXfrm>
        <a:off x="1625888" y="2990238"/>
        <a:ext cx="2553018" cy="704046"/>
      </dsp:txXfrm>
    </dsp:sp>
    <dsp:sp modelId="{40407C89-850C-4B85-8047-98FC84AB6B63}">
      <dsp:nvSpPr>
        <dsp:cNvPr id="0" name=""/>
        <dsp:cNvSpPr/>
      </dsp:nvSpPr>
      <dsp:spPr>
        <a:xfrm>
          <a:off x="2902397" y="2166839"/>
          <a:ext cx="0" cy="303357"/>
        </a:xfrm>
        <a:prstGeom prst="line">
          <a:avLst/>
        </a:prstGeom>
        <a:noFill/>
        <a:ln w="6350" cap="flat" cmpd="sng" algn="ctr">
          <a:solidFill>
            <a:schemeClr val="accent2">
              <a:hueOff val="1917339"/>
              <a:satOff val="6263"/>
              <a:lumOff val="-5333"/>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803D43-A9EE-4768-B329-148DF576CEA4}">
      <dsp:nvSpPr>
        <dsp:cNvPr id="0" name=""/>
        <dsp:cNvSpPr/>
      </dsp:nvSpPr>
      <dsp:spPr>
        <a:xfrm rot="2700000">
          <a:off x="1418110" y="2133131"/>
          <a:ext cx="67416" cy="67416"/>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13B1E1-F832-4EC7-BFA5-E0F63B3E853B}">
      <dsp:nvSpPr>
        <dsp:cNvPr id="0" name=""/>
        <dsp:cNvSpPr/>
      </dsp:nvSpPr>
      <dsp:spPr>
        <a:xfrm rot="2700000">
          <a:off x="2868689" y="2133131"/>
          <a:ext cx="67416" cy="67416"/>
        </a:xfrm>
        <a:prstGeom prst="rect">
          <a:avLst/>
        </a:prstGeom>
        <a:solidFill>
          <a:schemeClr val="accent2">
            <a:hueOff val="1597783"/>
            <a:satOff val="5219"/>
            <a:lumOff val="-444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0433E-1C73-434B-A45D-5CE2ECEE7B1F}">
      <dsp:nvSpPr>
        <dsp:cNvPr id="0" name=""/>
        <dsp:cNvSpPr/>
      </dsp:nvSpPr>
      <dsp:spPr>
        <a:xfrm>
          <a:off x="3076466" y="1343440"/>
          <a:ext cx="2553018" cy="520041"/>
        </a:xfrm>
        <a:prstGeom prst="rect">
          <a:avLst/>
        </a:prstGeom>
        <a:solidFill>
          <a:schemeClr val="accent2">
            <a:hueOff val="3834678"/>
            <a:satOff val="12525"/>
            <a:lumOff val="-10666"/>
            <a:alphaOff val="0"/>
          </a:schemeClr>
        </a:solidFill>
        <a:ln w="12700" cap="flat" cmpd="sng" algn="ctr">
          <a:solidFill>
            <a:schemeClr val="accent2">
              <a:hueOff val="3834678"/>
              <a:satOff val="12525"/>
              <a:lumOff val="-10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622300">
            <a:lnSpc>
              <a:spcPct val="90000"/>
            </a:lnSpc>
            <a:spcBef>
              <a:spcPct val="0"/>
            </a:spcBef>
            <a:spcAft>
              <a:spcPct val="35000"/>
            </a:spcAft>
            <a:defRPr b="1"/>
          </a:pPr>
          <a:r>
            <a:rPr lang="en-US" sz="1400" kern="1200" dirty="0"/>
            <a:t>8 Feb.</a:t>
          </a:r>
        </a:p>
      </dsp:txBody>
      <dsp:txXfrm>
        <a:off x="3076466" y="1343440"/>
        <a:ext cx="2553018" cy="520041"/>
      </dsp:txXfrm>
    </dsp:sp>
    <dsp:sp modelId="{90F3CE9E-07D0-4B0F-B772-BFEEF7A82A37}">
      <dsp:nvSpPr>
        <dsp:cNvPr id="0" name=""/>
        <dsp:cNvSpPr/>
      </dsp:nvSpPr>
      <dsp:spPr>
        <a:xfrm>
          <a:off x="3076466" y="639393"/>
          <a:ext cx="2553018" cy="704046"/>
        </a:xfrm>
        <a:prstGeom prst="rect">
          <a:avLst/>
        </a:prstGeom>
        <a:solidFill>
          <a:schemeClr val="accent2">
            <a:tint val="40000"/>
            <a:alpha val="90000"/>
            <a:hueOff val="3765308"/>
            <a:satOff val="524"/>
            <a:lumOff val="-1852"/>
            <a:alphaOff val="0"/>
          </a:schemeClr>
        </a:solidFill>
        <a:ln w="12700" cap="flat" cmpd="sng" algn="ctr">
          <a:solidFill>
            <a:schemeClr val="accent2">
              <a:tint val="40000"/>
              <a:alpha val="90000"/>
              <a:hueOff val="3765308"/>
              <a:satOff val="524"/>
              <a:lumOff val="-18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533400">
            <a:lnSpc>
              <a:spcPct val="90000"/>
            </a:lnSpc>
            <a:spcBef>
              <a:spcPct val="0"/>
            </a:spcBef>
            <a:spcAft>
              <a:spcPct val="35000"/>
            </a:spcAft>
          </a:pPr>
          <a:r>
            <a:rPr lang="en-US" sz="1200" kern="1200" dirty="0"/>
            <a:t>LPC vs. Chabot Women's </a:t>
          </a:r>
          <a:r>
            <a:rPr lang="en-US" sz="1200" kern="1200" dirty="0">
              <a:latin typeface="Avenir Next LT Pro"/>
            </a:rPr>
            <a:t>Basketball</a:t>
          </a:r>
          <a:r>
            <a:rPr lang="en-US" sz="1200" kern="1200" dirty="0"/>
            <a:t>, 5pm; LPC vs. Chabot Men's </a:t>
          </a:r>
          <a:r>
            <a:rPr lang="en-US" sz="1200" kern="1200" dirty="0">
              <a:latin typeface="Avenir Next LT Pro"/>
            </a:rPr>
            <a:t>Basketball</a:t>
          </a:r>
          <a:r>
            <a:rPr lang="en-US" sz="1200" kern="1200" dirty="0"/>
            <a:t>, 7pm</a:t>
          </a:r>
        </a:p>
      </dsp:txBody>
      <dsp:txXfrm>
        <a:off x="3076466" y="639393"/>
        <a:ext cx="2553018" cy="704046"/>
      </dsp:txXfrm>
    </dsp:sp>
    <dsp:sp modelId="{0DEEF886-09CD-4F71-91AF-EB691A34CDF2}">
      <dsp:nvSpPr>
        <dsp:cNvPr id="0" name=""/>
        <dsp:cNvSpPr/>
      </dsp:nvSpPr>
      <dsp:spPr>
        <a:xfrm>
          <a:off x="4352976" y="1863481"/>
          <a:ext cx="0" cy="303357"/>
        </a:xfrm>
        <a:prstGeom prst="line">
          <a:avLst/>
        </a:prstGeom>
        <a:noFill/>
        <a:ln w="6350" cap="flat" cmpd="sng" algn="ctr">
          <a:solidFill>
            <a:schemeClr val="accent2">
              <a:hueOff val="3834678"/>
              <a:satOff val="12525"/>
              <a:lumOff val="-10666"/>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32528A-77A7-4AB3-BF70-1CDC30500DDD}">
      <dsp:nvSpPr>
        <dsp:cNvPr id="0" name=""/>
        <dsp:cNvSpPr/>
      </dsp:nvSpPr>
      <dsp:spPr>
        <a:xfrm>
          <a:off x="4527045" y="2470197"/>
          <a:ext cx="2553018" cy="520041"/>
        </a:xfrm>
        <a:prstGeom prst="rect">
          <a:avLst/>
        </a:prstGeom>
        <a:solidFill>
          <a:schemeClr val="accent2">
            <a:hueOff val="5752018"/>
            <a:satOff val="18788"/>
            <a:lumOff val="-16000"/>
            <a:alphaOff val="0"/>
          </a:schemeClr>
        </a:solidFill>
        <a:ln w="12700" cap="flat" cmpd="sng" algn="ctr">
          <a:solidFill>
            <a:schemeClr val="accent2">
              <a:hueOff val="5752018"/>
              <a:satOff val="18788"/>
              <a:lumOff val="-16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622300">
            <a:lnSpc>
              <a:spcPct val="90000"/>
            </a:lnSpc>
            <a:spcBef>
              <a:spcPct val="0"/>
            </a:spcBef>
            <a:spcAft>
              <a:spcPct val="35000"/>
            </a:spcAft>
            <a:defRPr b="1"/>
          </a:pPr>
          <a:r>
            <a:rPr lang="en-US" sz="1400" kern="1200" dirty="0"/>
            <a:t>15 Feb.</a:t>
          </a:r>
        </a:p>
      </dsp:txBody>
      <dsp:txXfrm>
        <a:off x="4527045" y="2470197"/>
        <a:ext cx="2553018" cy="520041"/>
      </dsp:txXfrm>
    </dsp:sp>
    <dsp:sp modelId="{5EFD18E5-9FE8-4286-8154-EA57ECE20F7C}">
      <dsp:nvSpPr>
        <dsp:cNvPr id="0" name=""/>
        <dsp:cNvSpPr/>
      </dsp:nvSpPr>
      <dsp:spPr>
        <a:xfrm>
          <a:off x="4527045" y="2990238"/>
          <a:ext cx="2553018" cy="704046"/>
        </a:xfrm>
        <a:prstGeom prst="rect">
          <a:avLst/>
        </a:prstGeom>
        <a:solidFill>
          <a:schemeClr val="accent2">
            <a:tint val="40000"/>
            <a:alpha val="90000"/>
            <a:hueOff val="5647962"/>
            <a:satOff val="785"/>
            <a:lumOff val="-2779"/>
            <a:alphaOff val="0"/>
          </a:schemeClr>
        </a:solidFill>
        <a:ln w="12700" cap="flat" cmpd="sng" algn="ctr">
          <a:solidFill>
            <a:schemeClr val="accent2">
              <a:tint val="40000"/>
              <a:alpha val="90000"/>
              <a:hueOff val="5647962"/>
              <a:satOff val="785"/>
              <a:lumOff val="-2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533400">
            <a:lnSpc>
              <a:spcPct val="90000"/>
            </a:lnSpc>
            <a:spcBef>
              <a:spcPct val="0"/>
            </a:spcBef>
            <a:spcAft>
              <a:spcPct val="35000"/>
            </a:spcAft>
          </a:pPr>
          <a:r>
            <a:rPr lang="en-US" sz="1200" kern="1200" dirty="0"/>
            <a:t>Self-Care is Afro-Centric: Come and Chill with Us, 12:30-1:30pm in BCRC</a:t>
          </a:r>
        </a:p>
      </dsp:txBody>
      <dsp:txXfrm>
        <a:off x="4527045" y="2990238"/>
        <a:ext cx="2553018" cy="704046"/>
      </dsp:txXfrm>
    </dsp:sp>
    <dsp:sp modelId="{5F61F7E7-259F-4D67-A644-B493F67EFF45}">
      <dsp:nvSpPr>
        <dsp:cNvPr id="0" name=""/>
        <dsp:cNvSpPr/>
      </dsp:nvSpPr>
      <dsp:spPr>
        <a:xfrm>
          <a:off x="5803554" y="2166839"/>
          <a:ext cx="0" cy="303357"/>
        </a:xfrm>
        <a:prstGeom prst="line">
          <a:avLst/>
        </a:prstGeom>
        <a:noFill/>
        <a:ln w="6350" cap="flat" cmpd="sng" algn="ctr">
          <a:solidFill>
            <a:schemeClr val="accent2">
              <a:hueOff val="5752018"/>
              <a:satOff val="18788"/>
              <a:lumOff val="-1600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2EA4A2-F2CE-44AA-89FF-BE232B804100}">
      <dsp:nvSpPr>
        <dsp:cNvPr id="0" name=""/>
        <dsp:cNvSpPr/>
      </dsp:nvSpPr>
      <dsp:spPr>
        <a:xfrm rot="2700000">
          <a:off x="4319268" y="2133131"/>
          <a:ext cx="67416" cy="67416"/>
        </a:xfrm>
        <a:prstGeom prst="rect">
          <a:avLst/>
        </a:prstGeom>
        <a:solidFill>
          <a:schemeClr val="accent2">
            <a:hueOff val="3195565"/>
            <a:satOff val="10438"/>
            <a:lumOff val="-888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D92898-5A25-4DA1-A4B8-EED55E7DA676}">
      <dsp:nvSpPr>
        <dsp:cNvPr id="0" name=""/>
        <dsp:cNvSpPr/>
      </dsp:nvSpPr>
      <dsp:spPr>
        <a:xfrm rot="2700000">
          <a:off x="5769846" y="2133131"/>
          <a:ext cx="67416" cy="67416"/>
        </a:xfrm>
        <a:prstGeom prst="rect">
          <a:avLst/>
        </a:prstGeom>
        <a:solidFill>
          <a:schemeClr val="accent2">
            <a:hueOff val="4793348"/>
            <a:satOff val="15656"/>
            <a:lumOff val="-1333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9BD408-30DC-4C21-B37C-F858433FC87A}">
      <dsp:nvSpPr>
        <dsp:cNvPr id="0" name=""/>
        <dsp:cNvSpPr/>
      </dsp:nvSpPr>
      <dsp:spPr>
        <a:xfrm>
          <a:off x="5977624" y="1343440"/>
          <a:ext cx="2553018" cy="520041"/>
        </a:xfrm>
        <a:prstGeom prst="rect">
          <a:avLst/>
        </a:prstGeom>
        <a:solidFill>
          <a:schemeClr val="accent2">
            <a:hueOff val="7669357"/>
            <a:satOff val="25050"/>
            <a:lumOff val="-21333"/>
            <a:alphaOff val="0"/>
          </a:schemeClr>
        </a:solidFill>
        <a:ln w="12700" cap="flat" cmpd="sng" algn="ctr">
          <a:solidFill>
            <a:schemeClr val="accent2">
              <a:hueOff val="7669357"/>
              <a:satOff val="25050"/>
              <a:lumOff val="-21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622300">
            <a:lnSpc>
              <a:spcPct val="90000"/>
            </a:lnSpc>
            <a:spcBef>
              <a:spcPct val="0"/>
            </a:spcBef>
            <a:spcAft>
              <a:spcPct val="35000"/>
            </a:spcAft>
            <a:defRPr b="1"/>
          </a:pPr>
          <a:r>
            <a:rPr lang="en-US" sz="1400" kern="1200" dirty="0"/>
            <a:t>23 Feb.</a:t>
          </a:r>
        </a:p>
      </dsp:txBody>
      <dsp:txXfrm>
        <a:off x="5977624" y="1343440"/>
        <a:ext cx="2553018" cy="520041"/>
      </dsp:txXfrm>
    </dsp:sp>
    <dsp:sp modelId="{811B6408-2195-4028-A54A-6450CD1A3C54}">
      <dsp:nvSpPr>
        <dsp:cNvPr id="0" name=""/>
        <dsp:cNvSpPr/>
      </dsp:nvSpPr>
      <dsp:spPr>
        <a:xfrm>
          <a:off x="5977624" y="639393"/>
          <a:ext cx="2553018" cy="704046"/>
        </a:xfrm>
        <a:prstGeom prst="rect">
          <a:avLst/>
        </a:prstGeom>
        <a:solidFill>
          <a:schemeClr val="accent2">
            <a:tint val="40000"/>
            <a:alpha val="90000"/>
            <a:hueOff val="7530616"/>
            <a:satOff val="1047"/>
            <a:lumOff val="-3705"/>
            <a:alphaOff val="0"/>
          </a:schemeClr>
        </a:solidFill>
        <a:ln w="12700" cap="flat" cmpd="sng" algn="ctr">
          <a:solidFill>
            <a:schemeClr val="accent2">
              <a:tint val="40000"/>
              <a:alpha val="90000"/>
              <a:hueOff val="7530616"/>
              <a:satOff val="1047"/>
              <a:lumOff val="-37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533400" rtl="0">
            <a:lnSpc>
              <a:spcPct val="90000"/>
            </a:lnSpc>
            <a:spcBef>
              <a:spcPct val="0"/>
            </a:spcBef>
            <a:spcAft>
              <a:spcPct val="35000"/>
            </a:spcAft>
          </a:pPr>
          <a:r>
            <a:rPr lang="en-US" sz="1200" kern="1200" dirty="0"/>
            <a:t>Afro-Centric Healing, 1pm-2pm, in BCRC; BHM Showcase, </a:t>
          </a:r>
          <a:r>
            <a:rPr lang="en-US" sz="1200" kern="1200" dirty="0">
              <a:latin typeface="Avenir Next LT Pro"/>
            </a:rPr>
            <a:t>6pm-8pm, Mertes</a:t>
          </a:r>
          <a:r>
            <a:rPr lang="en-US" sz="1200" kern="1200" dirty="0"/>
            <a:t> Center for the Arts</a:t>
          </a:r>
        </a:p>
      </dsp:txBody>
      <dsp:txXfrm>
        <a:off x="5977624" y="639393"/>
        <a:ext cx="2553018" cy="704046"/>
      </dsp:txXfrm>
    </dsp:sp>
    <dsp:sp modelId="{6F276BF1-3668-43F0-BF25-AF59981B4515}">
      <dsp:nvSpPr>
        <dsp:cNvPr id="0" name=""/>
        <dsp:cNvSpPr/>
      </dsp:nvSpPr>
      <dsp:spPr>
        <a:xfrm>
          <a:off x="7254133" y="1863481"/>
          <a:ext cx="0" cy="303357"/>
        </a:xfrm>
        <a:prstGeom prst="line">
          <a:avLst/>
        </a:prstGeom>
        <a:noFill/>
        <a:ln w="6350" cap="flat" cmpd="sng" algn="ctr">
          <a:solidFill>
            <a:schemeClr val="accent2">
              <a:hueOff val="7669357"/>
              <a:satOff val="25050"/>
              <a:lumOff val="-21333"/>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58B605-47BE-43E9-9996-CA50BA62C6D9}">
      <dsp:nvSpPr>
        <dsp:cNvPr id="0" name=""/>
        <dsp:cNvSpPr/>
      </dsp:nvSpPr>
      <dsp:spPr>
        <a:xfrm>
          <a:off x="7428203" y="2470197"/>
          <a:ext cx="2553018" cy="520041"/>
        </a:xfrm>
        <a:prstGeom prst="rect">
          <a:avLst/>
        </a:prstGeom>
        <a:solidFill>
          <a:schemeClr val="accent2">
            <a:hueOff val="9586696"/>
            <a:satOff val="31313"/>
            <a:lumOff val="-26666"/>
            <a:alphaOff val="0"/>
          </a:schemeClr>
        </a:solidFill>
        <a:ln w="12700" cap="flat" cmpd="sng" algn="ctr">
          <a:solidFill>
            <a:schemeClr val="accent2">
              <a:hueOff val="9586696"/>
              <a:satOff val="31313"/>
              <a:lumOff val="-26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622300">
            <a:lnSpc>
              <a:spcPct val="90000"/>
            </a:lnSpc>
            <a:spcBef>
              <a:spcPct val="0"/>
            </a:spcBef>
            <a:spcAft>
              <a:spcPct val="35000"/>
            </a:spcAft>
            <a:defRPr b="1"/>
          </a:pPr>
          <a:r>
            <a:rPr lang="en-US" sz="1400" kern="1200" dirty="0">
              <a:latin typeface="Avenir Next LT Pro"/>
            </a:rPr>
            <a:t>Fridays </a:t>
          </a:r>
          <a:r>
            <a:rPr lang="en-US" sz="1400" kern="1200" dirty="0"/>
            <a:t>12:00 PM –</a:t>
          </a:r>
          <a:r>
            <a:rPr lang="en-US" sz="1400" kern="1200" dirty="0">
              <a:latin typeface="Avenir Next LT Pro"/>
            </a:rPr>
            <a:t> </a:t>
          </a:r>
          <a:r>
            <a:rPr lang="en-US" sz="1400" kern="1200" dirty="0"/>
            <a:t>1:00 PM</a:t>
          </a:r>
          <a:endParaRPr lang="en-US" sz="1400" kern="1200" dirty="0">
            <a:latin typeface="Avenir Next LT Pro"/>
          </a:endParaRPr>
        </a:p>
      </dsp:txBody>
      <dsp:txXfrm>
        <a:off x="7428203" y="2470197"/>
        <a:ext cx="2553018" cy="520041"/>
      </dsp:txXfrm>
    </dsp:sp>
    <dsp:sp modelId="{9E0E7263-A8F0-46C9-9F2D-D0581B68DEF1}">
      <dsp:nvSpPr>
        <dsp:cNvPr id="0" name=""/>
        <dsp:cNvSpPr/>
      </dsp:nvSpPr>
      <dsp:spPr>
        <a:xfrm>
          <a:off x="7428203" y="2990238"/>
          <a:ext cx="2553018" cy="523941"/>
        </a:xfrm>
        <a:prstGeom prst="rect">
          <a:avLst/>
        </a:prstGeom>
        <a:solidFill>
          <a:schemeClr val="accent2">
            <a:tint val="40000"/>
            <a:alpha val="90000"/>
            <a:hueOff val="9413270"/>
            <a:satOff val="1309"/>
            <a:lumOff val="-4631"/>
            <a:alphaOff val="0"/>
          </a:schemeClr>
        </a:solidFill>
        <a:ln w="12700" cap="flat" cmpd="sng" algn="ctr">
          <a:solidFill>
            <a:schemeClr val="accent2">
              <a:tint val="40000"/>
              <a:alpha val="90000"/>
              <a:hueOff val="9413270"/>
              <a:satOff val="1309"/>
              <a:lumOff val="-46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533400" rtl="0">
            <a:lnSpc>
              <a:spcPct val="90000"/>
            </a:lnSpc>
            <a:spcBef>
              <a:spcPct val="0"/>
            </a:spcBef>
            <a:spcAft>
              <a:spcPct val="35000"/>
            </a:spcAft>
          </a:pPr>
          <a:r>
            <a:rPr lang="en-US" sz="1200" kern="1200" dirty="0">
              <a:latin typeface="Avenir Next LT Pro"/>
            </a:rPr>
            <a:t>BEA Talks, Zoom</a:t>
          </a:r>
          <a:endParaRPr lang="en-US" sz="1200" kern="1200" dirty="0"/>
        </a:p>
      </dsp:txBody>
      <dsp:txXfrm>
        <a:off x="7428203" y="2990238"/>
        <a:ext cx="2553018" cy="523941"/>
      </dsp:txXfrm>
    </dsp:sp>
    <dsp:sp modelId="{F2A20FB9-DF1F-4993-B7B1-9FE47EE3926D}">
      <dsp:nvSpPr>
        <dsp:cNvPr id="0" name=""/>
        <dsp:cNvSpPr/>
      </dsp:nvSpPr>
      <dsp:spPr>
        <a:xfrm>
          <a:off x="8704712" y="2166839"/>
          <a:ext cx="0" cy="303357"/>
        </a:xfrm>
        <a:prstGeom prst="line">
          <a:avLst/>
        </a:prstGeom>
        <a:noFill/>
        <a:ln w="6350" cap="flat" cmpd="sng" algn="ctr">
          <a:solidFill>
            <a:schemeClr val="accent2">
              <a:hueOff val="9586696"/>
              <a:satOff val="31313"/>
              <a:lumOff val="-26666"/>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270250-FE99-41FE-929D-30BDE100CE25}">
      <dsp:nvSpPr>
        <dsp:cNvPr id="0" name=""/>
        <dsp:cNvSpPr/>
      </dsp:nvSpPr>
      <dsp:spPr>
        <a:xfrm rot="2700000">
          <a:off x="7220425" y="2133131"/>
          <a:ext cx="67416" cy="67416"/>
        </a:xfrm>
        <a:prstGeom prst="rect">
          <a:avLst/>
        </a:prstGeom>
        <a:solidFill>
          <a:schemeClr val="accent2">
            <a:hueOff val="6391131"/>
            <a:satOff val="20875"/>
            <a:lumOff val="-1777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AA13B-B7D8-4313-AFCB-D5A054D239CF}">
      <dsp:nvSpPr>
        <dsp:cNvPr id="0" name=""/>
        <dsp:cNvSpPr/>
      </dsp:nvSpPr>
      <dsp:spPr>
        <a:xfrm rot="2700000">
          <a:off x="8671004" y="2133131"/>
          <a:ext cx="67416" cy="67416"/>
        </a:xfrm>
        <a:prstGeom prst="rect">
          <a:avLst/>
        </a:prstGeom>
        <a:solidFill>
          <a:schemeClr val="accent2">
            <a:hueOff val="7988913"/>
            <a:satOff val="26094"/>
            <a:lumOff val="-222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B3ADF9C-4C02-4A3B-8807-B7E62F3C7F08}" type="datetimeFigureOut">
              <a:rPr lang="en-US" smtClean="0"/>
              <a:t>3/1/2023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24D62B1-4DDB-481C-9D06-B126EFE4CB13}" type="slidenum">
              <a:rPr lang="en-US" smtClean="0"/>
              <a:t>‹#›</a:t>
            </a:fld>
            <a:endParaRPr lang="en-US"/>
          </a:p>
        </p:txBody>
      </p:sp>
    </p:spTree>
    <p:extLst>
      <p:ext uri="{BB962C8B-B14F-4D97-AF65-F5344CB8AC3E}">
        <p14:creationId xmlns:p14="http://schemas.microsoft.com/office/powerpoint/2010/main" val="3834434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9A2AED-2A05-4D15-A380-803592552587}" type="datetimeFigureOut">
              <a:rPr lang="en-US" smtClean="0"/>
              <a:t>3/1/2023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29621A-09B5-48D7-A951-BFF09B3AFF3C}" type="slidenum">
              <a:rPr lang="en-US" smtClean="0"/>
              <a:t>‹#›</a:t>
            </a:fld>
            <a:endParaRPr lang="en-US"/>
          </a:p>
        </p:txBody>
      </p:sp>
    </p:spTree>
    <p:extLst>
      <p:ext uri="{BB962C8B-B14F-4D97-AF65-F5344CB8AC3E}">
        <p14:creationId xmlns:p14="http://schemas.microsoft.com/office/powerpoint/2010/main" val="306603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085471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803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4dbff8b344b73c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4dbff8b344b73c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1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6e41a146d94a97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6e41a146d94a97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424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849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e1371411ad755d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e1371411ad755d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158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355f46b5d1fa60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355f46b5d1fa60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944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2005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656716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49701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dirty="0">
              <a:latin typeface="Arial" pitchFamily="34" charset="0"/>
            </a:endParaRPr>
          </a:p>
        </p:txBody>
      </p:sp>
      <p:sp>
        <p:nvSpPr>
          <p:cNvPr id="3686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B4F232-DE03-410A-A490-9B42AA2613EF}"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4561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98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latin typeface="Arial" pitchFamily="34" charset="0"/>
            </a:endParaRPr>
          </a:p>
        </p:txBody>
      </p:sp>
      <p:sp>
        <p:nvSpPr>
          <p:cNvPr id="3686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B4F232-DE03-410A-A490-9B42AA2613EF}"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505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latin typeface="Arial" pitchFamily="34" charset="0"/>
            </a:endParaRPr>
          </a:p>
        </p:txBody>
      </p:sp>
      <p:sp>
        <p:nvSpPr>
          <p:cNvPr id="3686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B4F232-DE03-410A-A490-9B42AA2613EF}"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70272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dirty="0">
              <a:latin typeface="Arial" pitchFamily="34" charset="0"/>
            </a:endParaRPr>
          </a:p>
        </p:txBody>
      </p:sp>
      <p:sp>
        <p:nvSpPr>
          <p:cNvPr id="553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1EB8683-A8C1-48B7-B602-DBF9F0064F77}"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4436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latin typeface="Arial" pitchFamily="34" charset="0"/>
            </a:endParaRPr>
          </a:p>
        </p:txBody>
      </p:sp>
      <p:sp>
        <p:nvSpPr>
          <p:cNvPr id="3686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B4F232-DE03-410A-A490-9B42AA2613EF}"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30167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dirty="0">
              <a:latin typeface="Arial" pitchFamily="34" charset="0"/>
            </a:endParaRPr>
          </a:p>
        </p:txBody>
      </p:sp>
      <p:sp>
        <p:nvSpPr>
          <p:cNvPr id="3686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B4F232-DE03-410A-A490-9B42AA2613EF}"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7499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92069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6193"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3"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127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Welcome  </a:t>
            </a:r>
            <a:r>
              <a:rPr lang="en-US">
                <a:cs typeface="Calibri"/>
              </a:rPr>
              <a:t>(Dr. Wilson)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887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Introduction to BCRC </a:t>
            </a:r>
            <a:r>
              <a:rPr lang="en-US" dirty="0">
                <a:cs typeface="Calibri"/>
              </a:rPr>
              <a:t>[insert]</a:t>
            </a:r>
            <a:endParaRPr lang="en-US" b="1" dirty="0">
              <a:cs typeface="Calibri"/>
            </a:endParaRPr>
          </a:p>
          <a:p>
            <a:r>
              <a:rPr lang="en-US" dirty="0">
                <a:cs typeface="Calibri"/>
              </a:rPr>
              <a:t>The Black Cultural Resource Center is a culture-focused hub for students to build community, study, and find refuge. The center house several Black-centered programs at Las Positas College including BSU, Umoja, </a:t>
            </a:r>
            <a:r>
              <a:rPr lang="en-US" dirty="0" err="1">
                <a:cs typeface="Calibri"/>
              </a:rPr>
              <a:t>ConnectUp</a:t>
            </a:r>
            <a:r>
              <a:rPr lang="en-US" dirty="0">
                <a:cs typeface="Calibri"/>
              </a:rPr>
              <a:t>, A2MEND, Sista 2 Sista, and BEA. You'll have an opportunity to hear from folx about just a few of those programs in a moment.</a:t>
            </a:r>
          </a:p>
          <a:p>
            <a:endParaRPr lang="en-US">
              <a:cs typeface="Calibri"/>
            </a:endParaRPr>
          </a:p>
          <a:p>
            <a:r>
              <a:rPr lang="en-US" dirty="0">
                <a:cs typeface="Calibri"/>
              </a:rPr>
              <a:t>In our last retreat, we took some time to identify our mission—for the BEA and BCRC—and drafted a schedule of events for our students and the broader community.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21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Continue </a:t>
            </a:r>
            <a:r>
              <a:rPr lang="en-US" dirty="0">
                <a:cs typeface="Calibri"/>
              </a:rPr>
              <a:t>[insert]</a:t>
            </a:r>
          </a:p>
          <a:p>
            <a:r>
              <a:rPr lang="en-US" dirty="0">
                <a:cs typeface="Calibri"/>
              </a:rPr>
              <a:t>To begin, I'd like to read our mission statements.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5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83A72-3A9A-4256-88CA-211CF770A5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5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Continue </a:t>
            </a:r>
            <a:r>
              <a:rPr lang="en-US" dirty="0"/>
              <a:t>[insert]</a:t>
            </a:r>
          </a:p>
          <a:p>
            <a:endParaRPr lang="en-US">
              <a:cs typeface="Calibri"/>
            </a:endParaRPr>
          </a:p>
          <a:p>
            <a:endParaRPr lang="en-US">
              <a:cs typeface="Calibri"/>
            </a:endParaRPr>
          </a:p>
          <a:p>
            <a:r>
              <a:rPr lang="en-US" dirty="0">
                <a:cs typeface="Calibri"/>
              </a:rPr>
              <a:t>Now, we'd like to share a bit about some of programs that support the learning and belonging of Black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784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Umoja </a:t>
            </a:r>
            <a:r>
              <a:rPr lang="en-US">
                <a:cs typeface="Calibri"/>
              </a:rPr>
              <a:t> [Danielle/Salem/Kisha]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07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Umoja </a:t>
            </a:r>
            <a:r>
              <a:rPr lang="en-US">
                <a:cs typeface="Calibri"/>
              </a:rPr>
              <a:t> [Danielle/Salem/Kisha]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69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A2MEND</a:t>
            </a:r>
            <a:r>
              <a:rPr lang="en-US">
                <a:cs typeface="Calibri"/>
              </a:rPr>
              <a:t> [Erick]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937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BEA-Sponsored BHM Calendar</a:t>
            </a:r>
          </a:p>
          <a:p>
            <a:r>
              <a:rPr lang="en-US">
                <a:cs typeface="Calibri"/>
              </a:rPr>
              <a:t>A district-wide calendar will be shared.</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192B0-75DA-4543-ACD6-D8C4F4E3D53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68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90423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87778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A30A0-72BF-4C00-9011-B47FE8131A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4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6193">
              <a:defRPr/>
            </a:pPr>
            <a:fld id="{1D6A30A0-72BF-4C00-9011-B47FE8131A8B}" type="slidenum">
              <a:rPr lang="en-US">
                <a:solidFill>
                  <a:prstClr val="black"/>
                </a:solidFill>
                <a:latin typeface="Calibri" panose="020F0502020204030204"/>
              </a:rPr>
              <a:pPr defTabSz="476193">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52329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041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1312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7561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8642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5740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1381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0763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683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9547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601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0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89511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334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286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41571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22874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435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50368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2832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058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7078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3/1/2023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45863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3/1/2023</a:t>
            </a:fld>
            <a:endParaRPr lang="en-US"/>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9040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13875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3/1/2023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84254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3/1/2023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2754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3/1/2023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34848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3/1/2023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89070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3/1/2023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56108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3/1/2023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8561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3/1/2023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2289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3/1/2023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83144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3/1/2023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41227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pic>
        <p:nvPicPr>
          <p:cNvPr id="7" name="Picture 6" descr="EKG line"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t>Click to edit Master title style</a:t>
            </a: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339003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75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lvl5pPr>
              <a:defRPr/>
            </a:lvl5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37CC0096-1860-4642-9CD2-0079EA5E7CD1}" type="datetimeFigureOut">
              <a:rPr lang="en-US"/>
              <a:t>3/1/2023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25703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t>Click to edit Master title style</a:t>
            </a: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t>Click to edit Master text styles</a:t>
            </a:r>
          </a:p>
        </p:txBody>
      </p:sp>
    </p:spTree>
    <p:extLst>
      <p:ext uri="{BB962C8B-B14F-4D97-AF65-F5344CB8AC3E}">
        <p14:creationId xmlns:p14="http://schemas.microsoft.com/office/powerpoint/2010/main" val="90813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37CC0096-1860-4642-9CD2-0079EA5E7CD1}" type="datetimeFigureOut">
              <a:rPr lang="en-US"/>
              <a:t>3/1/2023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59547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37CC0096-1860-4642-9CD2-0079EA5E7CD1}" type="datetimeFigureOut">
              <a:rPr lang="en-US"/>
              <a:t>3/1/2023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8916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a:t>3/1/2023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403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a:t>3/1/2023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126425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t>Click to edit Master title style</a:t>
            </a: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Tree>
    <p:extLst>
      <p:ext uri="{BB962C8B-B14F-4D97-AF65-F5344CB8AC3E}">
        <p14:creationId xmlns:p14="http://schemas.microsoft.com/office/powerpoint/2010/main" val="355036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t>Click to edit Master title style</a:t>
            </a:r>
          </a:p>
        </p:txBody>
      </p:sp>
      <p:sp>
        <p:nvSpPr>
          <p:cNvPr id="3" name="Picture Placeholder 2"/>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Tree>
    <p:extLst>
      <p:ext uri="{BB962C8B-B14F-4D97-AF65-F5344CB8AC3E}">
        <p14:creationId xmlns:p14="http://schemas.microsoft.com/office/powerpoint/2010/main" val="257198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37CC0096-1860-4642-9CD2-0079EA5E7CD1}" type="datetimeFigureOut">
              <a:rPr lang="en-US"/>
              <a:t>3/1/2023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187599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t>Click to edit Master title style</a:t>
            </a:r>
          </a:p>
        </p:txBody>
      </p:sp>
      <p:sp>
        <p:nvSpPr>
          <p:cNvPr id="3" name="Vertical Text Placeholder 2"/>
          <p:cNvSpPr>
            <a:spLocks noGrp="1"/>
          </p:cNvSpPr>
          <p:nvPr>
            <p:ph type="body" orient="vert" idx="1"/>
          </p:nvPr>
        </p:nvSpPr>
        <p:spPr>
          <a:xfrm>
            <a:off x="609600" y="457200"/>
            <a:ext cx="9067800" cy="5943599"/>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37CC0096-1860-4642-9CD2-0079EA5E7CD1}" type="datetimeFigureOut">
              <a:rPr lang="en-US"/>
              <a:t>3/1/2023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2456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41020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04800" y="1979400"/>
            <a:ext cx="10382800" cy="2782000"/>
          </a:xfrm>
          <a:prstGeom prst="rect">
            <a:avLst/>
          </a:prstGeom>
          <a:noFill/>
          <a:ln>
            <a:noFill/>
          </a:ln>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7333">
                <a:solidFill>
                  <a:schemeClr val="dk1"/>
                </a:solidFil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396767" y="4622300"/>
            <a:ext cx="5398400" cy="51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rot="5400000">
            <a:off x="-2489367" y="1350901"/>
            <a:ext cx="6418728" cy="228048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2"/>
          <p:cNvSpPr/>
          <p:nvPr/>
        </p:nvSpPr>
        <p:spPr>
          <a:xfrm rot="10800000">
            <a:off x="-305680" y="4529073"/>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2"/>
          <p:cNvSpPr/>
          <p:nvPr/>
        </p:nvSpPr>
        <p:spPr>
          <a:xfrm rot="-315040" flipH="1">
            <a:off x="-315127" y="5966683"/>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 name="Google Shape;14;p2"/>
          <p:cNvSpPr/>
          <p:nvPr/>
        </p:nvSpPr>
        <p:spPr>
          <a:xfrm>
            <a:off x="4376951" y="635881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2"/>
          <p:cNvSpPr/>
          <p:nvPr/>
        </p:nvSpPr>
        <p:spPr>
          <a:xfrm>
            <a:off x="1236400" y="56137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2"/>
          <p:cNvSpPr/>
          <p:nvPr/>
        </p:nvSpPr>
        <p:spPr>
          <a:xfrm>
            <a:off x="73984" y="38776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2"/>
          <p:cNvSpPr/>
          <p:nvPr/>
        </p:nvSpPr>
        <p:spPr>
          <a:xfrm>
            <a:off x="5676233" y="65357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2"/>
          <p:cNvSpPr/>
          <p:nvPr/>
        </p:nvSpPr>
        <p:spPr>
          <a:xfrm>
            <a:off x="2079051" y="5214051"/>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 name="Google Shape;19;p2"/>
          <p:cNvSpPr/>
          <p:nvPr/>
        </p:nvSpPr>
        <p:spPr>
          <a:xfrm rot="-5400000">
            <a:off x="8147005" y="3370524"/>
            <a:ext cx="6418728" cy="228048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2"/>
          <p:cNvSpPr/>
          <p:nvPr/>
        </p:nvSpPr>
        <p:spPr>
          <a:xfrm>
            <a:off x="7659567" y="-225812"/>
            <a:ext cx="4837029" cy="249239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2"/>
          <p:cNvSpPr/>
          <p:nvPr/>
        </p:nvSpPr>
        <p:spPr>
          <a:xfrm rot="10484934" flipH="1">
            <a:off x="9723274" y="-464660"/>
            <a:ext cx="2782727" cy="131221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2"/>
          <p:cNvSpPr/>
          <p:nvPr/>
        </p:nvSpPr>
        <p:spPr>
          <a:xfrm rot="10800000">
            <a:off x="7513084" y="27722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2"/>
          <p:cNvSpPr/>
          <p:nvPr/>
        </p:nvSpPr>
        <p:spPr>
          <a:xfrm rot="10800000">
            <a:off x="10334133" y="13664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2"/>
          <p:cNvSpPr/>
          <p:nvPr/>
        </p:nvSpPr>
        <p:spPr>
          <a:xfrm rot="10800000">
            <a:off x="11973984" y="258636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2"/>
          <p:cNvSpPr/>
          <p:nvPr/>
        </p:nvSpPr>
        <p:spPr>
          <a:xfrm rot="10800000">
            <a:off x="6300600" y="18666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28932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3"/>
          <p:cNvSpPr txBox="1">
            <a:spLocks noGrp="1"/>
          </p:cNvSpPr>
          <p:nvPr>
            <p:ph type="body" idx="1"/>
          </p:nvPr>
        </p:nvSpPr>
        <p:spPr>
          <a:xfrm>
            <a:off x="720000" y="1371600"/>
            <a:ext cx="10752000" cy="47664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0"/>
              </a:spcBef>
              <a:spcAft>
                <a:spcPts val="0"/>
              </a:spcAft>
              <a:buSzPts val="1800"/>
              <a:buChar char="●"/>
              <a:defRPr sz="1600"/>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grpSp>
        <p:nvGrpSpPr>
          <p:cNvPr id="29" name="Google Shape;29;p3"/>
          <p:cNvGrpSpPr/>
          <p:nvPr/>
        </p:nvGrpSpPr>
        <p:grpSpPr>
          <a:xfrm flipH="1">
            <a:off x="-172999" y="-155066"/>
            <a:ext cx="3578712" cy="2317551"/>
            <a:chOff x="6654501" y="-116300"/>
            <a:chExt cx="2684034" cy="1738163"/>
          </a:xfrm>
        </p:grpSpPr>
        <p:sp>
          <p:nvSpPr>
            <p:cNvPr id="30" name="Google Shape;30;p3"/>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3"/>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3"/>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 name="Google Shape;33;p3"/>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3"/>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3"/>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6" name="Google Shape;36;p3"/>
          <p:cNvGrpSpPr/>
          <p:nvPr/>
        </p:nvGrpSpPr>
        <p:grpSpPr>
          <a:xfrm>
            <a:off x="9075868" y="-155066"/>
            <a:ext cx="3578712" cy="2317551"/>
            <a:chOff x="6654501" y="-116300"/>
            <a:chExt cx="2684034" cy="1738163"/>
          </a:xfrm>
        </p:grpSpPr>
        <p:sp>
          <p:nvSpPr>
            <p:cNvPr id="37" name="Google Shape;37;p3"/>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3"/>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3"/>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3"/>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3"/>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3"/>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79832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1850800" y="1434700"/>
            <a:ext cx="8490400" cy="378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12666"/>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5" name="Google Shape;45;p4"/>
          <p:cNvSpPr/>
          <p:nvPr/>
        </p:nvSpPr>
        <p:spPr>
          <a:xfrm flipH="1">
            <a:off x="-568538" y="-112933"/>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 name="Google Shape;46;p4"/>
          <p:cNvSpPr/>
          <p:nvPr/>
        </p:nvSpPr>
        <p:spPr>
          <a:xfrm rot="10800000">
            <a:off x="-393045" y="-486934"/>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4"/>
          <p:cNvSpPr/>
          <p:nvPr/>
        </p:nvSpPr>
        <p:spPr>
          <a:xfrm rot="-5400147">
            <a:off x="309953" y="-922167"/>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4"/>
          <p:cNvSpPr/>
          <p:nvPr/>
        </p:nvSpPr>
        <p:spPr>
          <a:xfrm flipH="1">
            <a:off x="911355" y="8092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 name="Google Shape;49;p4"/>
          <p:cNvSpPr/>
          <p:nvPr/>
        </p:nvSpPr>
        <p:spPr>
          <a:xfrm flipH="1">
            <a:off x="3301421" y="8887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4"/>
          <p:cNvSpPr/>
          <p:nvPr/>
        </p:nvSpPr>
        <p:spPr>
          <a:xfrm flipH="1">
            <a:off x="4231488" y="326300"/>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4"/>
          <p:cNvSpPr/>
          <p:nvPr/>
        </p:nvSpPr>
        <p:spPr>
          <a:xfrm flipH="1">
            <a:off x="8755255" y="364733"/>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 name="Google Shape;52;p4"/>
          <p:cNvSpPr/>
          <p:nvPr/>
        </p:nvSpPr>
        <p:spPr>
          <a:xfrm rot="10800000" flipH="1">
            <a:off x="3508128" y="5907153"/>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4"/>
          <p:cNvSpPr/>
          <p:nvPr/>
        </p:nvSpPr>
        <p:spPr>
          <a:xfrm>
            <a:off x="8403857" y="6158357"/>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 name="Google Shape;54;p4"/>
          <p:cNvSpPr/>
          <p:nvPr/>
        </p:nvSpPr>
        <p:spPr>
          <a:xfrm rot="5399853">
            <a:off x="9943281" y="5097926"/>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 name="Google Shape;55;p4"/>
          <p:cNvSpPr/>
          <p:nvPr/>
        </p:nvSpPr>
        <p:spPr>
          <a:xfrm rot="10800000" flipH="1">
            <a:off x="11083795" y="6026756"/>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 name="Google Shape;56;p4"/>
          <p:cNvSpPr/>
          <p:nvPr/>
        </p:nvSpPr>
        <p:spPr>
          <a:xfrm rot="10800000" flipH="1">
            <a:off x="8606928" y="586082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 name="Google Shape;57;p4"/>
          <p:cNvSpPr/>
          <p:nvPr/>
        </p:nvSpPr>
        <p:spPr>
          <a:xfrm rot="10800000" flipH="1">
            <a:off x="7763661" y="6509656"/>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 name="Google Shape;58;p4"/>
          <p:cNvSpPr/>
          <p:nvPr/>
        </p:nvSpPr>
        <p:spPr>
          <a:xfrm rot="10800000" flipH="1">
            <a:off x="11666561" y="564282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 name="Google Shape;59;p4"/>
          <p:cNvSpPr/>
          <p:nvPr/>
        </p:nvSpPr>
        <p:spPr>
          <a:xfrm rot="10800000" flipH="1">
            <a:off x="3153095" y="6384823"/>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4"/>
          <p:cNvSpPr/>
          <p:nvPr/>
        </p:nvSpPr>
        <p:spPr>
          <a:xfrm flipH="1">
            <a:off x="241788" y="11067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12157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166271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2855933" y="2563933"/>
            <a:ext cx="6480000" cy="109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4" name="Google Shape;64;p6"/>
          <p:cNvSpPr txBox="1">
            <a:spLocks noGrp="1"/>
          </p:cNvSpPr>
          <p:nvPr>
            <p:ph type="subTitle" idx="1"/>
          </p:nvPr>
        </p:nvSpPr>
        <p:spPr>
          <a:xfrm>
            <a:off x="2856067" y="3676167"/>
            <a:ext cx="6480000" cy="65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65" name="Google Shape;65;p6"/>
          <p:cNvSpPr/>
          <p:nvPr/>
        </p:nvSpPr>
        <p:spPr>
          <a:xfrm rot="10800000" flipH="1">
            <a:off x="7153568" y="438039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 name="Google Shape;66;p6"/>
          <p:cNvSpPr/>
          <p:nvPr/>
        </p:nvSpPr>
        <p:spPr>
          <a:xfrm rot="10800000" flipH="1">
            <a:off x="6499401" y="5906643"/>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6"/>
          <p:cNvSpPr/>
          <p:nvPr/>
        </p:nvSpPr>
        <p:spPr>
          <a:xfrm flipH="1">
            <a:off x="7153567" y="6218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6"/>
          <p:cNvSpPr/>
          <p:nvPr/>
        </p:nvSpPr>
        <p:spPr>
          <a:xfrm flipH="1">
            <a:off x="9585051" y="58434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6"/>
          <p:cNvSpPr/>
          <p:nvPr/>
        </p:nvSpPr>
        <p:spPr>
          <a:xfrm flipH="1">
            <a:off x="8828366" y="493793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 name="Google Shape;70;p6"/>
          <p:cNvSpPr/>
          <p:nvPr/>
        </p:nvSpPr>
        <p:spPr>
          <a:xfrm flipH="1">
            <a:off x="10443833" y="5356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 name="Google Shape;71;p6"/>
          <p:cNvSpPr/>
          <p:nvPr/>
        </p:nvSpPr>
        <p:spPr>
          <a:xfrm flipH="1">
            <a:off x="11854551" y="4010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 name="Google Shape;72;p6"/>
          <p:cNvSpPr/>
          <p:nvPr/>
        </p:nvSpPr>
        <p:spPr>
          <a:xfrm flipH="1">
            <a:off x="-346922" y="22215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6"/>
          <p:cNvSpPr/>
          <p:nvPr/>
        </p:nvSpPr>
        <p:spPr>
          <a:xfrm flipH="1">
            <a:off x="211309" y="-444616"/>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 name="Google Shape;74;p6"/>
          <p:cNvSpPr/>
          <p:nvPr/>
        </p:nvSpPr>
        <p:spPr>
          <a:xfrm rot="10800000" flipH="1">
            <a:off x="4932967" y="5590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6"/>
          <p:cNvSpPr/>
          <p:nvPr/>
        </p:nvSpPr>
        <p:spPr>
          <a:xfrm rot="10800000" flipH="1">
            <a:off x="2414684" y="8474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 name="Google Shape;76;p6"/>
          <p:cNvSpPr/>
          <p:nvPr/>
        </p:nvSpPr>
        <p:spPr>
          <a:xfrm rot="10800000" flipH="1">
            <a:off x="-442899" y="-5810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 name="Google Shape;77;p6"/>
          <p:cNvSpPr/>
          <p:nvPr/>
        </p:nvSpPr>
        <p:spPr>
          <a:xfrm rot="10800000" flipH="1">
            <a:off x="1642700" y="14212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 name="Google Shape;78;p6"/>
          <p:cNvSpPr/>
          <p:nvPr/>
        </p:nvSpPr>
        <p:spPr>
          <a:xfrm rot="10800000" flipH="1">
            <a:off x="145184" y="2680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0470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9"/>
        <p:cNvGrpSpPr/>
        <p:nvPr/>
      </p:nvGrpSpPr>
      <p:grpSpPr>
        <a:xfrm>
          <a:off x="0" y="0"/>
          <a:ext cx="0" cy="0"/>
          <a:chOff x="0" y="0"/>
          <a:chExt cx="0" cy="0"/>
        </a:xfrm>
      </p:grpSpPr>
      <p:sp>
        <p:nvSpPr>
          <p:cNvPr id="80" name="Google Shape;80;p7"/>
          <p:cNvSpPr txBox="1">
            <a:spLocks noGrp="1"/>
          </p:cNvSpPr>
          <p:nvPr>
            <p:ph type="title"/>
          </p:nvPr>
        </p:nvSpPr>
        <p:spPr>
          <a:xfrm>
            <a:off x="2549967" y="3015117"/>
            <a:ext cx="7092000" cy="109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81" name="Google Shape;81;p7"/>
          <p:cNvSpPr txBox="1">
            <a:spLocks noGrp="1"/>
          </p:cNvSpPr>
          <p:nvPr>
            <p:ph type="title" idx="2"/>
          </p:nvPr>
        </p:nvSpPr>
        <p:spPr>
          <a:xfrm>
            <a:off x="4140800" y="1552900"/>
            <a:ext cx="3910400" cy="130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10666">
                <a:solidFill>
                  <a:schemeClr val="accent2"/>
                </a:solidFill>
              </a:defRPr>
            </a:lvl1pPr>
            <a:lvl2pPr lvl="1" algn="l">
              <a:lnSpc>
                <a:spcPct val="100000"/>
              </a:lnSpc>
              <a:spcBef>
                <a:spcPts val="0"/>
              </a:spcBef>
              <a:spcAft>
                <a:spcPts val="0"/>
              </a:spcAft>
              <a:buSzPts val="6000"/>
              <a:buNone/>
              <a:defRPr sz="8000"/>
            </a:lvl2pPr>
            <a:lvl3pPr lvl="2" algn="l">
              <a:lnSpc>
                <a:spcPct val="100000"/>
              </a:lnSpc>
              <a:spcBef>
                <a:spcPts val="0"/>
              </a:spcBef>
              <a:spcAft>
                <a:spcPts val="0"/>
              </a:spcAft>
              <a:buSzPts val="6000"/>
              <a:buNone/>
              <a:defRPr sz="8000"/>
            </a:lvl3pPr>
            <a:lvl4pPr lvl="3" algn="l">
              <a:lnSpc>
                <a:spcPct val="100000"/>
              </a:lnSpc>
              <a:spcBef>
                <a:spcPts val="0"/>
              </a:spcBef>
              <a:spcAft>
                <a:spcPts val="0"/>
              </a:spcAft>
              <a:buSzPts val="6000"/>
              <a:buNone/>
              <a:defRPr sz="8000"/>
            </a:lvl4pPr>
            <a:lvl5pPr lvl="4" algn="l">
              <a:lnSpc>
                <a:spcPct val="100000"/>
              </a:lnSpc>
              <a:spcBef>
                <a:spcPts val="0"/>
              </a:spcBef>
              <a:spcAft>
                <a:spcPts val="0"/>
              </a:spcAft>
              <a:buSzPts val="6000"/>
              <a:buNone/>
              <a:defRPr sz="8000"/>
            </a:lvl5pPr>
            <a:lvl6pPr lvl="5" algn="l">
              <a:lnSpc>
                <a:spcPct val="100000"/>
              </a:lnSpc>
              <a:spcBef>
                <a:spcPts val="0"/>
              </a:spcBef>
              <a:spcAft>
                <a:spcPts val="0"/>
              </a:spcAft>
              <a:buSzPts val="6000"/>
              <a:buNone/>
              <a:defRPr sz="8000"/>
            </a:lvl6pPr>
            <a:lvl7pPr lvl="6" algn="l">
              <a:lnSpc>
                <a:spcPct val="100000"/>
              </a:lnSpc>
              <a:spcBef>
                <a:spcPts val="0"/>
              </a:spcBef>
              <a:spcAft>
                <a:spcPts val="0"/>
              </a:spcAft>
              <a:buSzPts val="6000"/>
              <a:buNone/>
              <a:defRPr sz="8000"/>
            </a:lvl7pPr>
            <a:lvl8pPr lvl="7" algn="l">
              <a:lnSpc>
                <a:spcPct val="100000"/>
              </a:lnSpc>
              <a:spcBef>
                <a:spcPts val="0"/>
              </a:spcBef>
              <a:spcAft>
                <a:spcPts val="0"/>
              </a:spcAft>
              <a:buSzPts val="6000"/>
              <a:buNone/>
              <a:defRPr sz="8000"/>
            </a:lvl8pPr>
            <a:lvl9pPr lvl="8" algn="l">
              <a:lnSpc>
                <a:spcPct val="100000"/>
              </a:lnSpc>
              <a:spcBef>
                <a:spcPts val="0"/>
              </a:spcBef>
              <a:spcAft>
                <a:spcPts val="0"/>
              </a:spcAft>
              <a:buSzPts val="6000"/>
              <a:buNone/>
              <a:defRPr sz="8000"/>
            </a:lvl9pPr>
          </a:lstStyle>
          <a:p>
            <a:endParaRPr/>
          </a:p>
        </p:txBody>
      </p:sp>
      <p:sp>
        <p:nvSpPr>
          <p:cNvPr id="82" name="Google Shape;82;p7"/>
          <p:cNvSpPr txBox="1">
            <a:spLocks noGrp="1"/>
          </p:cNvSpPr>
          <p:nvPr>
            <p:ph type="subTitle" idx="1"/>
          </p:nvPr>
        </p:nvSpPr>
        <p:spPr>
          <a:xfrm>
            <a:off x="3753867" y="4165217"/>
            <a:ext cx="4684400" cy="58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83" name="Google Shape;83;p7"/>
          <p:cNvSpPr/>
          <p:nvPr/>
        </p:nvSpPr>
        <p:spPr>
          <a:xfrm rot="10800000">
            <a:off x="-346922" y="438039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 name="Google Shape;84;p7"/>
          <p:cNvSpPr/>
          <p:nvPr/>
        </p:nvSpPr>
        <p:spPr>
          <a:xfrm rot="10800000">
            <a:off x="211309" y="5906643"/>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7"/>
          <p:cNvSpPr/>
          <p:nvPr/>
        </p:nvSpPr>
        <p:spPr>
          <a:xfrm>
            <a:off x="4932967" y="6218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 name="Google Shape;86;p7"/>
          <p:cNvSpPr/>
          <p:nvPr/>
        </p:nvSpPr>
        <p:spPr>
          <a:xfrm>
            <a:off x="2414684" y="58434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 name="Google Shape;87;p7"/>
          <p:cNvSpPr/>
          <p:nvPr/>
        </p:nvSpPr>
        <p:spPr>
          <a:xfrm>
            <a:off x="-442899" y="493793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7"/>
          <p:cNvSpPr/>
          <p:nvPr/>
        </p:nvSpPr>
        <p:spPr>
          <a:xfrm>
            <a:off x="1642700" y="5356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7"/>
          <p:cNvSpPr/>
          <p:nvPr/>
        </p:nvSpPr>
        <p:spPr>
          <a:xfrm>
            <a:off x="145184" y="4010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7"/>
          <p:cNvSpPr/>
          <p:nvPr/>
        </p:nvSpPr>
        <p:spPr>
          <a:xfrm>
            <a:off x="7153568" y="22215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7"/>
          <p:cNvSpPr/>
          <p:nvPr/>
        </p:nvSpPr>
        <p:spPr>
          <a:xfrm>
            <a:off x="6499401" y="-444616"/>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7"/>
          <p:cNvSpPr/>
          <p:nvPr/>
        </p:nvSpPr>
        <p:spPr>
          <a:xfrm rot="10800000">
            <a:off x="7153567" y="5590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7"/>
          <p:cNvSpPr/>
          <p:nvPr/>
        </p:nvSpPr>
        <p:spPr>
          <a:xfrm rot="10800000">
            <a:off x="9585051" y="8474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7"/>
          <p:cNvSpPr/>
          <p:nvPr/>
        </p:nvSpPr>
        <p:spPr>
          <a:xfrm rot="10800000">
            <a:off x="8828366" y="-5810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7"/>
          <p:cNvSpPr/>
          <p:nvPr/>
        </p:nvSpPr>
        <p:spPr>
          <a:xfrm rot="10800000">
            <a:off x="10443833" y="14212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7"/>
          <p:cNvSpPr/>
          <p:nvPr/>
        </p:nvSpPr>
        <p:spPr>
          <a:xfrm rot="10800000">
            <a:off x="11854551" y="2680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4985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7"/>
        <p:cNvGrpSpPr/>
        <p:nvPr/>
      </p:nvGrpSpPr>
      <p:grpSpPr>
        <a:xfrm>
          <a:off x="0" y="0"/>
          <a:ext cx="0" cy="0"/>
          <a:chOff x="0" y="0"/>
          <a:chExt cx="0" cy="0"/>
        </a:xfrm>
      </p:grpSpPr>
      <p:sp>
        <p:nvSpPr>
          <p:cNvPr id="98" name="Google Shape;98;p8"/>
          <p:cNvSpPr txBox="1">
            <a:spLocks noGrp="1"/>
          </p:cNvSpPr>
          <p:nvPr>
            <p:ph type="subTitle" idx="1"/>
          </p:nvPr>
        </p:nvSpPr>
        <p:spPr>
          <a:xfrm>
            <a:off x="6759267" y="3454117"/>
            <a:ext cx="3846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99" name="Google Shape;99;p8"/>
          <p:cNvSpPr txBox="1">
            <a:spLocks noGrp="1"/>
          </p:cNvSpPr>
          <p:nvPr>
            <p:ph type="subTitle" idx="2"/>
          </p:nvPr>
        </p:nvSpPr>
        <p:spPr>
          <a:xfrm>
            <a:off x="6759200" y="3843467"/>
            <a:ext cx="3846400" cy="104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67">
                <a:solidFill>
                  <a:schemeClr val="dk1"/>
                </a:solidFill>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100" name="Google Shape;100;p8"/>
          <p:cNvSpPr txBox="1">
            <a:spLocks noGrp="1"/>
          </p:cNvSpPr>
          <p:nvPr>
            <p:ph type="subTitle" idx="3"/>
          </p:nvPr>
        </p:nvSpPr>
        <p:spPr>
          <a:xfrm>
            <a:off x="1586384" y="3454117"/>
            <a:ext cx="3846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01" name="Google Shape;101;p8"/>
          <p:cNvSpPr txBox="1">
            <a:spLocks noGrp="1"/>
          </p:cNvSpPr>
          <p:nvPr>
            <p:ph type="subTitle" idx="4"/>
          </p:nvPr>
        </p:nvSpPr>
        <p:spPr>
          <a:xfrm>
            <a:off x="1586400" y="3843467"/>
            <a:ext cx="3846400" cy="104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67">
                <a:solidFill>
                  <a:schemeClr val="dk1"/>
                </a:solidFill>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102" name="Google Shape;102;p8"/>
          <p:cNvSpPr/>
          <p:nvPr/>
        </p:nvSpPr>
        <p:spPr>
          <a:xfrm rot="10376871">
            <a:off x="-661228" y="-271407"/>
            <a:ext cx="5524917" cy="188225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8"/>
          <p:cNvSpPr/>
          <p:nvPr/>
        </p:nvSpPr>
        <p:spPr>
          <a:xfrm>
            <a:off x="5083535" y="465299"/>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8"/>
          <p:cNvSpPr/>
          <p:nvPr/>
        </p:nvSpPr>
        <p:spPr>
          <a:xfrm>
            <a:off x="790968" y="11181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8"/>
          <p:cNvSpPr/>
          <p:nvPr/>
        </p:nvSpPr>
        <p:spPr>
          <a:xfrm>
            <a:off x="5891701" y="8445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6" name="Google Shape;106;p8"/>
          <p:cNvSpPr/>
          <p:nvPr/>
        </p:nvSpPr>
        <p:spPr>
          <a:xfrm>
            <a:off x="3975801" y="3336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8"/>
          <p:cNvSpPr/>
          <p:nvPr/>
        </p:nvSpPr>
        <p:spPr>
          <a:xfrm flipH="1">
            <a:off x="-268036" y="-219469"/>
            <a:ext cx="4009803" cy="165883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8"/>
          <p:cNvSpPr/>
          <p:nvPr/>
        </p:nvSpPr>
        <p:spPr>
          <a:xfrm rot="10800000">
            <a:off x="-346148" y="-396104"/>
            <a:ext cx="3276581" cy="124067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8"/>
          <p:cNvSpPr/>
          <p:nvPr/>
        </p:nvSpPr>
        <p:spPr>
          <a:xfrm rot="-448972">
            <a:off x="7224298" y="5208301"/>
            <a:ext cx="5486652" cy="185941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8"/>
          <p:cNvSpPr/>
          <p:nvPr/>
        </p:nvSpPr>
        <p:spPr>
          <a:xfrm rot="10800000">
            <a:off x="6280948" y="6299264"/>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8"/>
          <p:cNvSpPr/>
          <p:nvPr/>
        </p:nvSpPr>
        <p:spPr>
          <a:xfrm rot="10800000">
            <a:off x="11188448" y="555796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8"/>
          <p:cNvSpPr/>
          <p:nvPr/>
        </p:nvSpPr>
        <p:spPr>
          <a:xfrm rot="10800000">
            <a:off x="7187681" y="555796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8"/>
          <p:cNvSpPr/>
          <p:nvPr/>
        </p:nvSpPr>
        <p:spPr>
          <a:xfrm rot="10800000">
            <a:off x="8003615" y="6342464"/>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8"/>
          <p:cNvSpPr/>
          <p:nvPr/>
        </p:nvSpPr>
        <p:spPr>
          <a:xfrm rot="10800000" flipH="1">
            <a:off x="8368849" y="5368402"/>
            <a:ext cx="4009803" cy="165883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8"/>
          <p:cNvSpPr/>
          <p:nvPr/>
        </p:nvSpPr>
        <p:spPr>
          <a:xfrm>
            <a:off x="9180183" y="5963197"/>
            <a:ext cx="3276581" cy="124067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97151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118" name="Google Shape;118;p9"/>
          <p:cNvSpPr/>
          <p:nvPr/>
        </p:nvSpPr>
        <p:spPr>
          <a:xfrm>
            <a:off x="810943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9"/>
          <p:cNvSpPr/>
          <p:nvPr/>
        </p:nvSpPr>
        <p:spPr>
          <a:xfrm rot="10800000">
            <a:off x="9287568"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9"/>
          <p:cNvSpPr/>
          <p:nvPr/>
        </p:nvSpPr>
        <p:spPr>
          <a:xfrm rot="10484947" flipH="1">
            <a:off x="10665847"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9"/>
          <p:cNvSpPr/>
          <p:nvPr/>
        </p:nvSpPr>
        <p:spPr>
          <a:xfrm rot="10800000">
            <a:off x="96295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9"/>
          <p:cNvSpPr/>
          <p:nvPr/>
        </p:nvSpPr>
        <p:spPr>
          <a:xfrm rot="10800000">
            <a:off x="10902867"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9"/>
          <p:cNvSpPr/>
          <p:nvPr/>
        </p:nvSpPr>
        <p:spPr>
          <a:xfrm rot="10800000">
            <a:off x="11930567"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64228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4"/>
        <p:cNvGrpSpPr/>
        <p:nvPr/>
      </p:nvGrpSpPr>
      <p:grpSpPr>
        <a:xfrm>
          <a:off x="0" y="0"/>
          <a:ext cx="0" cy="0"/>
          <a:chOff x="0" y="0"/>
          <a:chExt cx="0" cy="0"/>
        </a:xfrm>
      </p:grpSpPr>
      <p:sp>
        <p:nvSpPr>
          <p:cNvPr id="125" name="Google Shape;125;p10"/>
          <p:cNvSpPr txBox="1">
            <a:spLocks noGrp="1"/>
          </p:cNvSpPr>
          <p:nvPr>
            <p:ph type="title"/>
          </p:nvPr>
        </p:nvSpPr>
        <p:spPr>
          <a:xfrm>
            <a:off x="638600" y="2563933"/>
            <a:ext cx="6480000" cy="10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80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6" name="Google Shape;126;p10"/>
          <p:cNvSpPr txBox="1">
            <a:spLocks noGrp="1"/>
          </p:cNvSpPr>
          <p:nvPr>
            <p:ph type="subTitle" idx="1"/>
          </p:nvPr>
        </p:nvSpPr>
        <p:spPr>
          <a:xfrm>
            <a:off x="638733" y="3676167"/>
            <a:ext cx="6480000" cy="65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127" name="Google Shape;127;p10"/>
          <p:cNvSpPr/>
          <p:nvPr/>
        </p:nvSpPr>
        <p:spPr>
          <a:xfrm rot="-10667561">
            <a:off x="407828" y="5861780"/>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10"/>
          <p:cNvSpPr/>
          <p:nvPr/>
        </p:nvSpPr>
        <p:spPr>
          <a:xfrm rot="10800000">
            <a:off x="536613" y="5738129"/>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10"/>
          <p:cNvSpPr/>
          <p:nvPr/>
        </p:nvSpPr>
        <p:spPr>
          <a:xfrm>
            <a:off x="-362816" y="5545483"/>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10"/>
          <p:cNvSpPr/>
          <p:nvPr/>
        </p:nvSpPr>
        <p:spPr>
          <a:xfrm>
            <a:off x="6995568" y="64276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10"/>
          <p:cNvSpPr/>
          <p:nvPr/>
        </p:nvSpPr>
        <p:spPr>
          <a:xfrm>
            <a:off x="536601" y="52695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10"/>
          <p:cNvSpPr/>
          <p:nvPr/>
        </p:nvSpPr>
        <p:spPr>
          <a:xfrm>
            <a:off x="1537401" y="58541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10"/>
          <p:cNvSpPr/>
          <p:nvPr/>
        </p:nvSpPr>
        <p:spPr>
          <a:xfrm>
            <a:off x="3813001" y="6316632"/>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10"/>
          <p:cNvSpPr/>
          <p:nvPr/>
        </p:nvSpPr>
        <p:spPr>
          <a:xfrm rot="-132439" flipH="1">
            <a:off x="407828" y="-5322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5" name="Google Shape;135;p10"/>
          <p:cNvSpPr/>
          <p:nvPr/>
        </p:nvSpPr>
        <p:spPr>
          <a:xfrm flipH="1">
            <a:off x="536613" y="-176902"/>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10"/>
          <p:cNvSpPr/>
          <p:nvPr/>
        </p:nvSpPr>
        <p:spPr>
          <a:xfrm rot="10800000" flipH="1">
            <a:off x="-362816" y="-1450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7" name="Google Shape;137;p10"/>
          <p:cNvSpPr/>
          <p:nvPr/>
        </p:nvSpPr>
        <p:spPr>
          <a:xfrm rot="10800000" flipH="1">
            <a:off x="536601" y="14486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8" name="Google Shape;138;p10"/>
          <p:cNvSpPr/>
          <p:nvPr/>
        </p:nvSpPr>
        <p:spPr>
          <a:xfrm rot="10800000" flipH="1">
            <a:off x="1537401" y="86408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10"/>
          <p:cNvSpPr/>
          <p:nvPr/>
        </p:nvSpPr>
        <p:spPr>
          <a:xfrm rot="10800000" flipH="1">
            <a:off x="3813001" y="401616"/>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10"/>
          <p:cNvSpPr/>
          <p:nvPr/>
        </p:nvSpPr>
        <p:spPr>
          <a:xfrm rot="10800000" flipH="1">
            <a:off x="6995568" y="2041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508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1"/>
        <p:cNvGrpSpPr/>
        <p:nvPr/>
      </p:nvGrpSpPr>
      <p:grpSpPr>
        <a:xfrm>
          <a:off x="0" y="0"/>
          <a:ext cx="0" cy="0"/>
          <a:chOff x="0" y="0"/>
          <a:chExt cx="0" cy="0"/>
        </a:xfrm>
      </p:grpSpPr>
      <p:sp>
        <p:nvSpPr>
          <p:cNvPr id="142" name="Google Shape;142;p11"/>
          <p:cNvSpPr txBox="1">
            <a:spLocks noGrp="1"/>
          </p:cNvSpPr>
          <p:nvPr>
            <p:ph type="body" idx="1"/>
          </p:nvPr>
        </p:nvSpPr>
        <p:spPr>
          <a:xfrm>
            <a:off x="720000" y="720000"/>
            <a:ext cx="4787200" cy="12056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chemeClr val="dk1"/>
              </a:buClr>
              <a:buSzPts val="1800"/>
              <a:buNone/>
              <a:defRPr sz="4000" b="1">
                <a:solidFill>
                  <a:schemeClr val="dk1"/>
                </a:solidFill>
                <a:latin typeface="Josefin Sans"/>
                <a:ea typeface="Josefin Sans"/>
                <a:cs typeface="Josefin Sans"/>
                <a:sym typeface="Josefin Sans"/>
              </a:defRPr>
            </a:lvl1pPr>
          </a:lstStyle>
          <a:p>
            <a:endParaRPr/>
          </a:p>
        </p:txBody>
      </p:sp>
      <p:sp>
        <p:nvSpPr>
          <p:cNvPr id="143" name="Google Shape;143;p11"/>
          <p:cNvSpPr/>
          <p:nvPr/>
        </p:nvSpPr>
        <p:spPr>
          <a:xfrm flipH="1">
            <a:off x="4568413" y="4075336"/>
            <a:ext cx="7982492" cy="2836256"/>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11"/>
          <p:cNvSpPr/>
          <p:nvPr/>
        </p:nvSpPr>
        <p:spPr>
          <a:xfrm rot="10800000" flipH="1">
            <a:off x="7650254" y="4508707"/>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11"/>
          <p:cNvSpPr/>
          <p:nvPr/>
        </p:nvSpPr>
        <p:spPr>
          <a:xfrm rot="315040">
            <a:off x="9741086" y="5946317"/>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11"/>
          <p:cNvSpPr/>
          <p:nvPr/>
        </p:nvSpPr>
        <p:spPr>
          <a:xfrm flipH="1">
            <a:off x="7599403" y="63791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11"/>
          <p:cNvSpPr/>
          <p:nvPr/>
        </p:nvSpPr>
        <p:spPr>
          <a:xfrm flipH="1">
            <a:off x="10725019" y="52575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11"/>
          <p:cNvSpPr/>
          <p:nvPr/>
        </p:nvSpPr>
        <p:spPr>
          <a:xfrm flipH="1">
            <a:off x="11301969" y="45695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11"/>
          <p:cNvSpPr/>
          <p:nvPr/>
        </p:nvSpPr>
        <p:spPr>
          <a:xfrm flipH="1">
            <a:off x="9923036" y="4742717"/>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5852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13030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0"/>
        <p:cNvGrpSpPr/>
        <p:nvPr/>
      </p:nvGrpSpPr>
      <p:grpSpPr>
        <a:xfrm>
          <a:off x="0" y="0"/>
          <a:ext cx="0" cy="0"/>
          <a:chOff x="0" y="0"/>
          <a:chExt cx="0" cy="0"/>
        </a:xfrm>
      </p:grpSpPr>
      <p:sp>
        <p:nvSpPr>
          <p:cNvPr id="151" name="Google Shape;151;p12"/>
          <p:cNvSpPr txBox="1">
            <a:spLocks noGrp="1"/>
          </p:cNvSpPr>
          <p:nvPr>
            <p:ph type="title" hasCustomPrompt="1"/>
          </p:nvPr>
        </p:nvSpPr>
        <p:spPr>
          <a:xfrm>
            <a:off x="1623133" y="2139200"/>
            <a:ext cx="8945600" cy="197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152" name="Google Shape;152;p12"/>
          <p:cNvSpPr txBox="1">
            <a:spLocks noGrp="1"/>
          </p:cNvSpPr>
          <p:nvPr>
            <p:ph type="body" idx="1"/>
          </p:nvPr>
        </p:nvSpPr>
        <p:spPr>
          <a:xfrm>
            <a:off x="2225100" y="4116800"/>
            <a:ext cx="7741600" cy="6020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153" name="Google Shape;153;p12"/>
          <p:cNvSpPr/>
          <p:nvPr/>
        </p:nvSpPr>
        <p:spPr>
          <a:xfrm rot="10800000" flipH="1">
            <a:off x="3369533" y="5823154"/>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 name="Google Shape;154;p12"/>
          <p:cNvSpPr/>
          <p:nvPr/>
        </p:nvSpPr>
        <p:spPr>
          <a:xfrm>
            <a:off x="8265261" y="6074358"/>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 name="Google Shape;155;p12"/>
          <p:cNvSpPr/>
          <p:nvPr/>
        </p:nvSpPr>
        <p:spPr>
          <a:xfrm rot="-7520738" flipH="1">
            <a:off x="10416386" y="5013956"/>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p12"/>
          <p:cNvSpPr/>
          <p:nvPr/>
        </p:nvSpPr>
        <p:spPr>
          <a:xfrm flipH="1">
            <a:off x="6690788" y="63008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 name="Google Shape;157;p12"/>
          <p:cNvSpPr/>
          <p:nvPr/>
        </p:nvSpPr>
        <p:spPr>
          <a:xfrm flipH="1">
            <a:off x="10516455" y="60722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8" name="Google Shape;158;p12"/>
          <p:cNvSpPr/>
          <p:nvPr/>
        </p:nvSpPr>
        <p:spPr>
          <a:xfrm flipH="1">
            <a:off x="11537288" y="4838367"/>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 name="Google Shape;159;p12"/>
          <p:cNvSpPr/>
          <p:nvPr/>
        </p:nvSpPr>
        <p:spPr>
          <a:xfrm flipH="1">
            <a:off x="9970021" y="5823167"/>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 name="Google Shape;160;p12"/>
          <p:cNvSpPr/>
          <p:nvPr/>
        </p:nvSpPr>
        <p:spPr>
          <a:xfrm flipH="1">
            <a:off x="-568538" y="-112933"/>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 name="Google Shape;161;p12"/>
          <p:cNvSpPr/>
          <p:nvPr/>
        </p:nvSpPr>
        <p:spPr>
          <a:xfrm rot="10800000">
            <a:off x="-393045" y="-486934"/>
            <a:ext cx="411553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12"/>
          <p:cNvSpPr/>
          <p:nvPr/>
        </p:nvSpPr>
        <p:spPr>
          <a:xfrm rot="3279262" flipH="1">
            <a:off x="-301722" y="-922144"/>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12"/>
          <p:cNvSpPr/>
          <p:nvPr/>
        </p:nvSpPr>
        <p:spPr>
          <a:xfrm flipH="1">
            <a:off x="1180888" y="8092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12"/>
          <p:cNvSpPr/>
          <p:nvPr/>
        </p:nvSpPr>
        <p:spPr>
          <a:xfrm flipH="1">
            <a:off x="3301421" y="8887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12"/>
          <p:cNvSpPr/>
          <p:nvPr/>
        </p:nvSpPr>
        <p:spPr>
          <a:xfrm flipH="1">
            <a:off x="110588" y="1913600"/>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8477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tents">
  <p:cSld name="Table of cotents">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3636000" y="484367"/>
            <a:ext cx="4920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5839533" y="2491967"/>
            <a:ext cx="5106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6735451" y="2917451"/>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0" name="Google Shape;170;p13"/>
          <p:cNvSpPr txBox="1">
            <a:spLocks noGrp="1"/>
          </p:cNvSpPr>
          <p:nvPr>
            <p:ph type="subTitle" idx="3"/>
          </p:nvPr>
        </p:nvSpPr>
        <p:spPr>
          <a:xfrm>
            <a:off x="1245651" y="2491967"/>
            <a:ext cx="4920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2048251" y="2917451"/>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2" name="Google Shape;172;p13"/>
          <p:cNvSpPr txBox="1">
            <a:spLocks noGrp="1"/>
          </p:cNvSpPr>
          <p:nvPr>
            <p:ph type="subTitle" idx="5"/>
          </p:nvPr>
        </p:nvSpPr>
        <p:spPr>
          <a:xfrm>
            <a:off x="5839467" y="5027800"/>
            <a:ext cx="5106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6735451" y="5453300"/>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4" name="Google Shape;174;p13"/>
          <p:cNvSpPr txBox="1">
            <a:spLocks noGrp="1"/>
          </p:cNvSpPr>
          <p:nvPr>
            <p:ph type="subTitle" idx="7"/>
          </p:nvPr>
        </p:nvSpPr>
        <p:spPr>
          <a:xfrm>
            <a:off x="1245651" y="5027800"/>
            <a:ext cx="4920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2048251" y="5453300"/>
            <a:ext cx="331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176" name="Google Shape;176;p13"/>
          <p:cNvSpPr txBox="1">
            <a:spLocks noGrp="1"/>
          </p:cNvSpPr>
          <p:nvPr>
            <p:ph type="title" idx="9"/>
          </p:nvPr>
        </p:nvSpPr>
        <p:spPr>
          <a:xfrm>
            <a:off x="3012851" y="1561484"/>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77" name="Google Shape;177;p13"/>
          <p:cNvSpPr txBox="1">
            <a:spLocks noGrp="1"/>
          </p:cNvSpPr>
          <p:nvPr>
            <p:ph type="title" idx="13"/>
          </p:nvPr>
        </p:nvSpPr>
        <p:spPr>
          <a:xfrm>
            <a:off x="7700084" y="1561484"/>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78" name="Google Shape;178;p13"/>
          <p:cNvSpPr txBox="1">
            <a:spLocks noGrp="1"/>
          </p:cNvSpPr>
          <p:nvPr>
            <p:ph type="title" idx="14"/>
          </p:nvPr>
        </p:nvSpPr>
        <p:spPr>
          <a:xfrm>
            <a:off x="3012851" y="4094833"/>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79" name="Google Shape;179;p13"/>
          <p:cNvSpPr txBox="1">
            <a:spLocks noGrp="1"/>
          </p:cNvSpPr>
          <p:nvPr>
            <p:ph type="title" idx="15"/>
          </p:nvPr>
        </p:nvSpPr>
        <p:spPr>
          <a:xfrm>
            <a:off x="7700084" y="4094833"/>
            <a:ext cx="1385600" cy="89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6667">
                <a:solidFill>
                  <a:schemeClr val="accent2"/>
                </a:solidFill>
              </a:defRPr>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a:p>
        </p:txBody>
      </p:sp>
      <p:sp>
        <p:nvSpPr>
          <p:cNvPr id="180" name="Google Shape;180;p13"/>
          <p:cNvSpPr/>
          <p:nvPr/>
        </p:nvSpPr>
        <p:spPr>
          <a:xfrm rot="-5267561">
            <a:off x="-2889154" y="3283043"/>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13"/>
          <p:cNvSpPr/>
          <p:nvPr/>
        </p:nvSpPr>
        <p:spPr>
          <a:xfrm rot="-5400000">
            <a:off x="-1272442" y="1671437"/>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 name="Google Shape;182;p13"/>
          <p:cNvSpPr/>
          <p:nvPr/>
        </p:nvSpPr>
        <p:spPr>
          <a:xfrm rot="5400000">
            <a:off x="-897100" y="55906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3" name="Google Shape;183;p13"/>
          <p:cNvSpPr/>
          <p:nvPr/>
        </p:nvSpPr>
        <p:spPr>
          <a:xfrm rot="5400000">
            <a:off x="161817" y="41772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4" name="Google Shape;184;p13"/>
          <p:cNvSpPr/>
          <p:nvPr/>
        </p:nvSpPr>
        <p:spPr>
          <a:xfrm rot="5400000">
            <a:off x="1325084" y="352951"/>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5" name="Google Shape;185;p13"/>
          <p:cNvSpPr/>
          <p:nvPr/>
        </p:nvSpPr>
        <p:spPr>
          <a:xfrm rot="5400000">
            <a:off x="720184" y="17205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6" name="Google Shape;186;p13"/>
          <p:cNvSpPr/>
          <p:nvPr/>
        </p:nvSpPr>
        <p:spPr>
          <a:xfrm rot="5400000">
            <a:off x="588584" y="36006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7" name="Google Shape;187;p13"/>
          <p:cNvSpPr/>
          <p:nvPr/>
        </p:nvSpPr>
        <p:spPr>
          <a:xfrm rot="5532439">
            <a:off x="8798415" y="2530048"/>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 name="Google Shape;188;p13"/>
          <p:cNvSpPr/>
          <p:nvPr/>
        </p:nvSpPr>
        <p:spPr>
          <a:xfrm rot="5400000">
            <a:off x="10415156" y="3894324"/>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13"/>
          <p:cNvSpPr/>
          <p:nvPr/>
        </p:nvSpPr>
        <p:spPr>
          <a:xfrm rot="-5400000">
            <a:off x="10435453" y="4976448"/>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13"/>
          <p:cNvSpPr/>
          <p:nvPr/>
        </p:nvSpPr>
        <p:spPr>
          <a:xfrm rot="-5400000">
            <a:off x="11954400" y="24590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 name="Google Shape;191;p13"/>
          <p:cNvSpPr/>
          <p:nvPr/>
        </p:nvSpPr>
        <p:spPr>
          <a:xfrm rot="-5400000">
            <a:off x="11482833" y="50021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 name="Google Shape;192;p13"/>
          <p:cNvSpPr/>
          <p:nvPr/>
        </p:nvSpPr>
        <p:spPr>
          <a:xfrm rot="-5400000">
            <a:off x="11614433" y="31220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3" name="Google Shape;193;p13"/>
          <p:cNvSpPr/>
          <p:nvPr/>
        </p:nvSpPr>
        <p:spPr>
          <a:xfrm rot="-5400000">
            <a:off x="10877933" y="6369832"/>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0051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4497800" y="3917767"/>
            <a:ext cx="5392000" cy="663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5100"/>
              <a:buNone/>
              <a:defRPr sz="4000"/>
            </a:lvl1pPr>
            <a:lvl2pPr lvl="1" algn="l">
              <a:lnSpc>
                <a:spcPct val="100000"/>
              </a:lnSpc>
              <a:spcBef>
                <a:spcPts val="2133"/>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96" name="Google Shape;196;p14"/>
          <p:cNvSpPr txBox="1">
            <a:spLocks noGrp="1"/>
          </p:cNvSpPr>
          <p:nvPr>
            <p:ph type="subTitle" idx="1"/>
          </p:nvPr>
        </p:nvSpPr>
        <p:spPr>
          <a:xfrm>
            <a:off x="2302200" y="2276600"/>
            <a:ext cx="7587600" cy="1318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1200"/>
              <a:buNone/>
              <a:defRPr sz="2667"/>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197" name="Google Shape;197;p14"/>
          <p:cNvSpPr/>
          <p:nvPr/>
        </p:nvSpPr>
        <p:spPr>
          <a:xfrm>
            <a:off x="3069101" y="-108066"/>
            <a:ext cx="7297068" cy="1656177"/>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 name="Google Shape;198;p14"/>
          <p:cNvSpPr/>
          <p:nvPr/>
        </p:nvSpPr>
        <p:spPr>
          <a:xfrm rot="10800000">
            <a:off x="4140987" y="-429169"/>
            <a:ext cx="3225747" cy="114916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9" name="Google Shape;199;p14"/>
          <p:cNvSpPr/>
          <p:nvPr/>
        </p:nvSpPr>
        <p:spPr>
          <a:xfrm rot="-5400000">
            <a:off x="6792151" y="-902353"/>
            <a:ext cx="1292256" cy="2387871"/>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0" name="Google Shape;200;p14"/>
          <p:cNvSpPr/>
          <p:nvPr/>
        </p:nvSpPr>
        <p:spPr>
          <a:xfrm rot="5400000">
            <a:off x="8738584" y="611000"/>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 name="Google Shape;201;p14"/>
          <p:cNvSpPr/>
          <p:nvPr/>
        </p:nvSpPr>
        <p:spPr>
          <a:xfrm rot="5400000">
            <a:off x="6030384" y="86575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2" name="Google Shape;202;p14"/>
          <p:cNvSpPr/>
          <p:nvPr/>
        </p:nvSpPr>
        <p:spPr>
          <a:xfrm rot="5400000">
            <a:off x="10739717" y="12511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3" name="Google Shape;203;p14"/>
          <p:cNvSpPr/>
          <p:nvPr/>
        </p:nvSpPr>
        <p:spPr>
          <a:xfrm rot="5400000">
            <a:off x="3804484" y="402317"/>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4" name="Google Shape;204;p14"/>
          <p:cNvSpPr/>
          <p:nvPr/>
        </p:nvSpPr>
        <p:spPr>
          <a:xfrm rot="5400000">
            <a:off x="3201717" y="719784"/>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5" name="Google Shape;205;p14"/>
          <p:cNvSpPr/>
          <p:nvPr/>
        </p:nvSpPr>
        <p:spPr>
          <a:xfrm rot="10800000">
            <a:off x="2427964" y="5309824"/>
            <a:ext cx="7437272" cy="1656177"/>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6" name="Google Shape;206;p14"/>
          <p:cNvSpPr/>
          <p:nvPr/>
        </p:nvSpPr>
        <p:spPr>
          <a:xfrm>
            <a:off x="5567584" y="6137925"/>
            <a:ext cx="3225747" cy="114916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14"/>
          <p:cNvSpPr/>
          <p:nvPr/>
        </p:nvSpPr>
        <p:spPr>
          <a:xfrm rot="5400000">
            <a:off x="5064076" y="5254274"/>
            <a:ext cx="1292256" cy="2387871"/>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 name="Google Shape;208;p14"/>
          <p:cNvSpPr/>
          <p:nvPr/>
        </p:nvSpPr>
        <p:spPr>
          <a:xfrm rot="-5400000">
            <a:off x="3804500" y="581737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14"/>
          <p:cNvSpPr/>
          <p:nvPr/>
        </p:nvSpPr>
        <p:spPr>
          <a:xfrm rot="-5400000">
            <a:off x="6772733" y="586057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 name="Google Shape;210;p14"/>
          <p:cNvSpPr/>
          <p:nvPr/>
        </p:nvSpPr>
        <p:spPr>
          <a:xfrm rot="-5400000">
            <a:off x="2073333" y="6455408"/>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 name="Google Shape;211;p14"/>
          <p:cNvSpPr/>
          <p:nvPr/>
        </p:nvSpPr>
        <p:spPr>
          <a:xfrm rot="-5400000">
            <a:off x="8911833" y="6237608"/>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 name="Google Shape;212;p14"/>
          <p:cNvSpPr/>
          <p:nvPr/>
        </p:nvSpPr>
        <p:spPr>
          <a:xfrm rot="-5400000">
            <a:off x="9601400" y="6006541"/>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0334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15" name="Google Shape;215;p15"/>
          <p:cNvSpPr txBox="1">
            <a:spLocks noGrp="1"/>
          </p:cNvSpPr>
          <p:nvPr>
            <p:ph type="title" idx="2"/>
          </p:nvPr>
        </p:nvSpPr>
        <p:spPr>
          <a:xfrm>
            <a:off x="1179731" y="1998851"/>
            <a:ext cx="4267200" cy="82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16" name="Google Shape;216;p15"/>
          <p:cNvSpPr txBox="1">
            <a:spLocks noGrp="1"/>
          </p:cNvSpPr>
          <p:nvPr>
            <p:ph type="subTitle" idx="1"/>
          </p:nvPr>
        </p:nvSpPr>
        <p:spPr>
          <a:xfrm>
            <a:off x="1465900" y="2841217"/>
            <a:ext cx="3694800" cy="70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17" name="Google Shape;217;p15"/>
          <p:cNvSpPr txBox="1">
            <a:spLocks noGrp="1"/>
          </p:cNvSpPr>
          <p:nvPr>
            <p:ph type="title" idx="3"/>
          </p:nvPr>
        </p:nvSpPr>
        <p:spPr>
          <a:xfrm>
            <a:off x="6745064" y="1998851"/>
            <a:ext cx="4267200" cy="82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18" name="Google Shape;218;p15"/>
          <p:cNvSpPr txBox="1">
            <a:spLocks noGrp="1"/>
          </p:cNvSpPr>
          <p:nvPr>
            <p:ph type="subTitle" idx="4"/>
          </p:nvPr>
        </p:nvSpPr>
        <p:spPr>
          <a:xfrm>
            <a:off x="7031233" y="2841233"/>
            <a:ext cx="3694800" cy="70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19" name="Google Shape;219;p15"/>
          <p:cNvSpPr txBox="1">
            <a:spLocks noGrp="1"/>
          </p:cNvSpPr>
          <p:nvPr>
            <p:ph type="title" idx="5"/>
          </p:nvPr>
        </p:nvSpPr>
        <p:spPr>
          <a:xfrm>
            <a:off x="3962397" y="4145967"/>
            <a:ext cx="4267200" cy="82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8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20" name="Google Shape;220;p15"/>
          <p:cNvSpPr txBox="1">
            <a:spLocks noGrp="1"/>
          </p:cNvSpPr>
          <p:nvPr>
            <p:ph type="subTitle" idx="6"/>
          </p:nvPr>
        </p:nvSpPr>
        <p:spPr>
          <a:xfrm>
            <a:off x="4248567" y="4987633"/>
            <a:ext cx="3694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lvl1pPr>
            <a:lvl2pPr lvl="1" algn="ctr">
              <a:lnSpc>
                <a:spcPct val="115000"/>
              </a:lnSpc>
              <a:spcBef>
                <a:spcPts val="2133"/>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21" name="Google Shape;221;p15"/>
          <p:cNvSpPr/>
          <p:nvPr/>
        </p:nvSpPr>
        <p:spPr>
          <a:xfrm rot="10800000" flipH="1">
            <a:off x="8835768" y="5063337"/>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15"/>
          <p:cNvSpPr/>
          <p:nvPr/>
        </p:nvSpPr>
        <p:spPr>
          <a:xfrm rot="10800000" flipH="1">
            <a:off x="8382701" y="6120386"/>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15"/>
          <p:cNvSpPr/>
          <p:nvPr/>
        </p:nvSpPr>
        <p:spPr>
          <a:xfrm flipH="1">
            <a:off x="8319867" y="6323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15"/>
          <p:cNvSpPr/>
          <p:nvPr/>
        </p:nvSpPr>
        <p:spPr>
          <a:xfrm flipH="1">
            <a:off x="10491451" y="59787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15"/>
          <p:cNvSpPr/>
          <p:nvPr/>
        </p:nvSpPr>
        <p:spPr>
          <a:xfrm flipH="1">
            <a:off x="9995753" y="5449523"/>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6" name="Google Shape;226;p15"/>
          <p:cNvSpPr/>
          <p:nvPr/>
        </p:nvSpPr>
        <p:spPr>
          <a:xfrm flipH="1">
            <a:off x="10840100" y="54495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15"/>
          <p:cNvSpPr/>
          <p:nvPr/>
        </p:nvSpPr>
        <p:spPr>
          <a:xfrm flipH="1">
            <a:off x="11803117" y="4593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15"/>
          <p:cNvSpPr/>
          <p:nvPr/>
        </p:nvSpPr>
        <p:spPr>
          <a:xfrm flipH="1">
            <a:off x="-332134" y="109445"/>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15"/>
          <p:cNvSpPr/>
          <p:nvPr/>
        </p:nvSpPr>
        <p:spPr>
          <a:xfrm flipH="1">
            <a:off x="54305" y="-352349"/>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15"/>
          <p:cNvSpPr/>
          <p:nvPr/>
        </p:nvSpPr>
        <p:spPr>
          <a:xfrm rot="10800000" flipH="1">
            <a:off x="1541751" y="573400"/>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15"/>
          <p:cNvSpPr/>
          <p:nvPr/>
        </p:nvSpPr>
        <p:spPr>
          <a:xfrm rot="10800000" flipH="1">
            <a:off x="-398700" y="-84686"/>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15"/>
          <p:cNvSpPr/>
          <p:nvPr/>
        </p:nvSpPr>
        <p:spPr>
          <a:xfrm rot="10800000" flipH="1">
            <a:off x="1279900" y="118905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15"/>
          <p:cNvSpPr/>
          <p:nvPr/>
        </p:nvSpPr>
        <p:spPr>
          <a:xfrm flipH="1">
            <a:off x="3737300" y="3095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4" name="Google Shape;234;p15"/>
          <p:cNvSpPr/>
          <p:nvPr/>
        </p:nvSpPr>
        <p:spPr>
          <a:xfrm rot="10800000" flipH="1">
            <a:off x="230084" y="19591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19489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838833" y="484367"/>
            <a:ext cx="6514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37" name="Google Shape;237;p16"/>
          <p:cNvSpPr/>
          <p:nvPr/>
        </p:nvSpPr>
        <p:spPr>
          <a:xfrm flipH="1">
            <a:off x="-188690"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16"/>
          <p:cNvSpPr/>
          <p:nvPr/>
        </p:nvSpPr>
        <p:spPr>
          <a:xfrm rot="10800000" flipH="1">
            <a:off x="-321730"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16"/>
          <p:cNvSpPr/>
          <p:nvPr/>
        </p:nvSpPr>
        <p:spPr>
          <a:xfrm rot="-10484947">
            <a:off x="-930553"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16"/>
          <p:cNvSpPr/>
          <p:nvPr/>
        </p:nvSpPr>
        <p:spPr>
          <a:xfrm rot="10800000" flipH="1">
            <a:off x="2345684"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16"/>
          <p:cNvSpPr/>
          <p:nvPr/>
        </p:nvSpPr>
        <p:spPr>
          <a:xfrm rot="10800000" flipH="1">
            <a:off x="1159135"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16"/>
          <p:cNvSpPr/>
          <p:nvPr/>
        </p:nvSpPr>
        <p:spPr>
          <a:xfrm rot="10800000" flipH="1">
            <a:off x="121535" y="1683112"/>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93818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3"/>
        <p:cNvGrpSpPr/>
        <p:nvPr/>
      </p:nvGrpSpPr>
      <p:grpSpPr>
        <a:xfrm>
          <a:off x="0" y="0"/>
          <a:ext cx="0" cy="0"/>
          <a:chOff x="0" y="0"/>
          <a:chExt cx="0" cy="0"/>
        </a:xfrm>
      </p:grpSpPr>
      <p:sp>
        <p:nvSpPr>
          <p:cNvPr id="244" name="Google Shape;244;p17"/>
          <p:cNvSpPr txBox="1">
            <a:spLocks noGrp="1"/>
          </p:cNvSpPr>
          <p:nvPr>
            <p:ph type="title"/>
          </p:nvPr>
        </p:nvSpPr>
        <p:spPr>
          <a:xfrm>
            <a:off x="3795300" y="484367"/>
            <a:ext cx="460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45" name="Google Shape;245;p17"/>
          <p:cNvSpPr txBox="1">
            <a:spLocks noGrp="1"/>
          </p:cNvSpPr>
          <p:nvPr>
            <p:ph type="subTitle" idx="1"/>
          </p:nvPr>
        </p:nvSpPr>
        <p:spPr>
          <a:xfrm>
            <a:off x="1051133" y="2193933"/>
            <a:ext cx="3606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46" name="Google Shape;246;p17"/>
          <p:cNvSpPr txBox="1">
            <a:spLocks noGrp="1"/>
          </p:cNvSpPr>
          <p:nvPr>
            <p:ph type="subTitle" idx="2"/>
          </p:nvPr>
        </p:nvSpPr>
        <p:spPr>
          <a:xfrm>
            <a:off x="717567" y="3007200"/>
            <a:ext cx="5112000" cy="26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247" name="Google Shape;247;p17"/>
          <p:cNvSpPr txBox="1">
            <a:spLocks noGrp="1"/>
          </p:cNvSpPr>
          <p:nvPr>
            <p:ph type="subTitle" idx="3"/>
          </p:nvPr>
        </p:nvSpPr>
        <p:spPr>
          <a:xfrm>
            <a:off x="6878633" y="2193933"/>
            <a:ext cx="36060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48" name="Google Shape;248;p17"/>
          <p:cNvSpPr txBox="1">
            <a:spLocks noGrp="1"/>
          </p:cNvSpPr>
          <p:nvPr>
            <p:ph type="subTitle" idx="4"/>
          </p:nvPr>
        </p:nvSpPr>
        <p:spPr>
          <a:xfrm>
            <a:off x="6362433" y="3007200"/>
            <a:ext cx="5112000" cy="26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249" name="Google Shape;249;p17"/>
          <p:cNvSpPr/>
          <p:nvPr/>
        </p:nvSpPr>
        <p:spPr>
          <a:xfrm rot="-10350985" flipH="1">
            <a:off x="8600207" y="-166361"/>
            <a:ext cx="4593245" cy="1556636"/>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17"/>
          <p:cNvSpPr/>
          <p:nvPr/>
        </p:nvSpPr>
        <p:spPr>
          <a:xfrm flipH="1">
            <a:off x="11127768" y="1312832"/>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1" name="Google Shape;251;p17"/>
          <p:cNvSpPr/>
          <p:nvPr/>
        </p:nvSpPr>
        <p:spPr>
          <a:xfrm flipH="1">
            <a:off x="11970368" y="1767265"/>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17"/>
          <p:cNvSpPr/>
          <p:nvPr/>
        </p:nvSpPr>
        <p:spPr>
          <a:xfrm flipH="1">
            <a:off x="8315535" y="2511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3" name="Google Shape;253;p17"/>
          <p:cNvSpPr/>
          <p:nvPr/>
        </p:nvSpPr>
        <p:spPr>
          <a:xfrm flipH="1">
            <a:off x="9427168" y="71906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4" name="Google Shape;254;p17"/>
          <p:cNvSpPr/>
          <p:nvPr/>
        </p:nvSpPr>
        <p:spPr>
          <a:xfrm>
            <a:off x="9558359" y="-132486"/>
            <a:ext cx="3356813" cy="138876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5" name="Google Shape;255;p17"/>
          <p:cNvSpPr/>
          <p:nvPr/>
        </p:nvSpPr>
        <p:spPr>
          <a:xfrm rot="10800000" flipH="1">
            <a:off x="10237569" y="-280355"/>
            <a:ext cx="2742972" cy="1038632"/>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6" name="Google Shape;256;p17"/>
          <p:cNvSpPr/>
          <p:nvPr/>
        </p:nvSpPr>
        <p:spPr>
          <a:xfrm rot="10350985">
            <a:off x="-749722" y="-231210"/>
            <a:ext cx="4593245" cy="1556636"/>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7" name="Google Shape;257;p17"/>
          <p:cNvSpPr/>
          <p:nvPr/>
        </p:nvSpPr>
        <p:spPr>
          <a:xfrm>
            <a:off x="1097961" y="1247981"/>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8" name="Google Shape;258;p17"/>
          <p:cNvSpPr/>
          <p:nvPr/>
        </p:nvSpPr>
        <p:spPr>
          <a:xfrm>
            <a:off x="342161" y="1702415"/>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9" name="Google Shape;259;p17"/>
          <p:cNvSpPr/>
          <p:nvPr/>
        </p:nvSpPr>
        <p:spPr>
          <a:xfrm>
            <a:off x="3996995" y="18631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0" name="Google Shape;260;p17"/>
          <p:cNvSpPr/>
          <p:nvPr/>
        </p:nvSpPr>
        <p:spPr>
          <a:xfrm>
            <a:off x="2885361" y="65421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1" name="Google Shape;261;p17"/>
          <p:cNvSpPr/>
          <p:nvPr/>
        </p:nvSpPr>
        <p:spPr>
          <a:xfrm flipH="1">
            <a:off x="-471443" y="-197335"/>
            <a:ext cx="3356813" cy="138876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2" name="Google Shape;262;p17"/>
          <p:cNvSpPr/>
          <p:nvPr/>
        </p:nvSpPr>
        <p:spPr>
          <a:xfrm rot="10800000">
            <a:off x="-536810" y="-345205"/>
            <a:ext cx="2742972" cy="1038632"/>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207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2855933" y="2563933"/>
            <a:ext cx="6480000" cy="109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65" name="Google Shape;265;p18"/>
          <p:cNvSpPr txBox="1">
            <a:spLocks noGrp="1"/>
          </p:cNvSpPr>
          <p:nvPr>
            <p:ph type="subTitle" idx="1"/>
          </p:nvPr>
        </p:nvSpPr>
        <p:spPr>
          <a:xfrm>
            <a:off x="2856067" y="3676167"/>
            <a:ext cx="6480000" cy="65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1"/>
                </a:solidFill>
              </a:defRPr>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66" name="Google Shape;266;p18"/>
          <p:cNvSpPr/>
          <p:nvPr/>
        </p:nvSpPr>
        <p:spPr>
          <a:xfrm rot="-5400000">
            <a:off x="-1373147" y="108704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7" name="Google Shape;267;p18"/>
          <p:cNvSpPr/>
          <p:nvPr/>
        </p:nvSpPr>
        <p:spPr>
          <a:xfrm rot="-5400000">
            <a:off x="-2517625" y="2122984"/>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8" name="Google Shape;268;p18"/>
          <p:cNvSpPr/>
          <p:nvPr/>
        </p:nvSpPr>
        <p:spPr>
          <a:xfrm rot="5400000">
            <a:off x="516341" y="481437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9" name="Google Shape;269;p18"/>
          <p:cNvSpPr/>
          <p:nvPr/>
        </p:nvSpPr>
        <p:spPr>
          <a:xfrm rot="5400000">
            <a:off x="804492" y="229629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0" name="Google Shape;270;p18"/>
          <p:cNvSpPr/>
          <p:nvPr/>
        </p:nvSpPr>
        <p:spPr>
          <a:xfrm rot="5400000">
            <a:off x="-1002637" y="340299"/>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1" name="Google Shape;271;p18"/>
          <p:cNvSpPr/>
          <p:nvPr/>
        </p:nvSpPr>
        <p:spPr>
          <a:xfrm rot="5400000">
            <a:off x="1378541" y="1524108"/>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2" name="Google Shape;272;p18"/>
          <p:cNvSpPr/>
          <p:nvPr/>
        </p:nvSpPr>
        <p:spPr>
          <a:xfrm rot="5400000">
            <a:off x="2637925" y="2679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3" name="Google Shape;273;p18"/>
          <p:cNvSpPr/>
          <p:nvPr/>
        </p:nvSpPr>
        <p:spPr>
          <a:xfrm rot="5400000">
            <a:off x="8154060" y="340818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4" name="Google Shape;274;p18"/>
          <p:cNvSpPr/>
          <p:nvPr/>
        </p:nvSpPr>
        <p:spPr>
          <a:xfrm rot="5400000">
            <a:off x="9202601" y="3231725"/>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5" name="Google Shape;275;p18"/>
          <p:cNvSpPr/>
          <p:nvPr/>
        </p:nvSpPr>
        <p:spPr>
          <a:xfrm rot="-5400000">
            <a:off x="11544459" y="185562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6" name="Google Shape;276;p18"/>
          <p:cNvSpPr/>
          <p:nvPr/>
        </p:nvSpPr>
        <p:spPr>
          <a:xfrm rot="-5400000">
            <a:off x="11169508" y="42873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7" name="Google Shape;277;p18"/>
          <p:cNvSpPr/>
          <p:nvPr/>
        </p:nvSpPr>
        <p:spPr>
          <a:xfrm rot="-5400000">
            <a:off x="9362370" y="4432213"/>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8" name="Google Shape;278;p18"/>
          <p:cNvSpPr/>
          <p:nvPr/>
        </p:nvSpPr>
        <p:spPr>
          <a:xfrm rot="-5400000">
            <a:off x="10682259" y="514589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9" name="Google Shape;279;p18"/>
          <p:cNvSpPr/>
          <p:nvPr/>
        </p:nvSpPr>
        <p:spPr>
          <a:xfrm rot="-5400000">
            <a:off x="9336075" y="65568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0335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4194367" y="484367"/>
            <a:ext cx="3803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282" name="Google Shape;282;p19"/>
          <p:cNvSpPr txBox="1">
            <a:spLocks noGrp="1"/>
          </p:cNvSpPr>
          <p:nvPr>
            <p:ph type="subTitle" idx="1"/>
          </p:nvPr>
        </p:nvSpPr>
        <p:spPr>
          <a:xfrm>
            <a:off x="4438588"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3" name="Google Shape;283;p19"/>
          <p:cNvSpPr txBox="1">
            <a:spLocks noGrp="1"/>
          </p:cNvSpPr>
          <p:nvPr>
            <p:ph type="subTitle" idx="2"/>
          </p:nvPr>
        </p:nvSpPr>
        <p:spPr>
          <a:xfrm>
            <a:off x="4814588"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84" name="Google Shape;284;p19"/>
          <p:cNvSpPr txBox="1">
            <a:spLocks noGrp="1"/>
          </p:cNvSpPr>
          <p:nvPr>
            <p:ph type="subTitle" idx="3"/>
          </p:nvPr>
        </p:nvSpPr>
        <p:spPr>
          <a:xfrm>
            <a:off x="879551"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5" name="Google Shape;285;p19"/>
          <p:cNvSpPr txBox="1">
            <a:spLocks noGrp="1"/>
          </p:cNvSpPr>
          <p:nvPr>
            <p:ph type="subTitle" idx="4"/>
          </p:nvPr>
        </p:nvSpPr>
        <p:spPr>
          <a:xfrm>
            <a:off x="1255551"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86" name="Google Shape;286;p19"/>
          <p:cNvSpPr txBox="1">
            <a:spLocks noGrp="1"/>
          </p:cNvSpPr>
          <p:nvPr>
            <p:ph type="subTitle" idx="5"/>
          </p:nvPr>
        </p:nvSpPr>
        <p:spPr>
          <a:xfrm>
            <a:off x="4438588"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7" name="Google Shape;287;p19"/>
          <p:cNvSpPr txBox="1">
            <a:spLocks noGrp="1"/>
          </p:cNvSpPr>
          <p:nvPr>
            <p:ph type="subTitle" idx="6"/>
          </p:nvPr>
        </p:nvSpPr>
        <p:spPr>
          <a:xfrm>
            <a:off x="4814588"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88" name="Google Shape;288;p19"/>
          <p:cNvSpPr txBox="1">
            <a:spLocks noGrp="1"/>
          </p:cNvSpPr>
          <p:nvPr>
            <p:ph type="subTitle" idx="7"/>
          </p:nvPr>
        </p:nvSpPr>
        <p:spPr>
          <a:xfrm>
            <a:off x="879551"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89" name="Google Shape;289;p19"/>
          <p:cNvSpPr txBox="1">
            <a:spLocks noGrp="1"/>
          </p:cNvSpPr>
          <p:nvPr>
            <p:ph type="subTitle" idx="8"/>
          </p:nvPr>
        </p:nvSpPr>
        <p:spPr>
          <a:xfrm>
            <a:off x="1255551"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90" name="Google Shape;290;p19"/>
          <p:cNvSpPr txBox="1">
            <a:spLocks noGrp="1"/>
          </p:cNvSpPr>
          <p:nvPr>
            <p:ph type="subTitle" idx="9"/>
          </p:nvPr>
        </p:nvSpPr>
        <p:spPr>
          <a:xfrm>
            <a:off x="7997621"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91" name="Google Shape;291;p19"/>
          <p:cNvSpPr txBox="1">
            <a:spLocks noGrp="1"/>
          </p:cNvSpPr>
          <p:nvPr>
            <p:ph type="subTitle" idx="13"/>
          </p:nvPr>
        </p:nvSpPr>
        <p:spPr>
          <a:xfrm>
            <a:off x="8373621"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92" name="Google Shape;292;p19"/>
          <p:cNvSpPr txBox="1">
            <a:spLocks noGrp="1"/>
          </p:cNvSpPr>
          <p:nvPr>
            <p:ph type="subTitle" idx="14"/>
          </p:nvPr>
        </p:nvSpPr>
        <p:spPr>
          <a:xfrm>
            <a:off x="7997621"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293" name="Google Shape;293;p19"/>
          <p:cNvSpPr txBox="1">
            <a:spLocks noGrp="1"/>
          </p:cNvSpPr>
          <p:nvPr>
            <p:ph type="subTitle" idx="15"/>
          </p:nvPr>
        </p:nvSpPr>
        <p:spPr>
          <a:xfrm>
            <a:off x="8373621"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294" name="Google Shape;294;p19"/>
          <p:cNvSpPr/>
          <p:nvPr/>
        </p:nvSpPr>
        <p:spPr>
          <a:xfrm>
            <a:off x="7449733" y="-27939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5" name="Google Shape;295;p19"/>
          <p:cNvSpPr/>
          <p:nvPr/>
        </p:nvSpPr>
        <p:spPr>
          <a:xfrm rot="10800000" flipH="1">
            <a:off x="9208433" y="-700201"/>
            <a:ext cx="317241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6" name="Google Shape;296;p19"/>
          <p:cNvSpPr/>
          <p:nvPr/>
        </p:nvSpPr>
        <p:spPr>
          <a:xfrm rot="-3279262">
            <a:off x="10535453" y="-1297344"/>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7" name="Google Shape;297;p19"/>
          <p:cNvSpPr/>
          <p:nvPr/>
        </p:nvSpPr>
        <p:spPr>
          <a:xfrm rot="10800000">
            <a:off x="8542655" y="15145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8" name="Google Shape;298;p19"/>
          <p:cNvSpPr/>
          <p:nvPr/>
        </p:nvSpPr>
        <p:spPr>
          <a:xfrm rot="10800000">
            <a:off x="10872555" y="46649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9" name="Google Shape;299;p19"/>
          <p:cNvSpPr/>
          <p:nvPr/>
        </p:nvSpPr>
        <p:spPr>
          <a:xfrm rot="10800000">
            <a:off x="10241421" y="98542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0" name="Google Shape;300;p19"/>
          <p:cNvSpPr/>
          <p:nvPr/>
        </p:nvSpPr>
        <p:spPr>
          <a:xfrm flipH="1">
            <a:off x="-4445234" y="-28099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1" name="Google Shape;301;p19"/>
          <p:cNvSpPr/>
          <p:nvPr/>
        </p:nvSpPr>
        <p:spPr>
          <a:xfrm rot="10800000">
            <a:off x="-189594" y="-701801"/>
            <a:ext cx="3172419" cy="129613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2" name="Google Shape;302;p19"/>
          <p:cNvSpPr/>
          <p:nvPr/>
        </p:nvSpPr>
        <p:spPr>
          <a:xfrm rot="3279262" flipH="1">
            <a:off x="-217286" y="-1298944"/>
            <a:ext cx="1873092" cy="279174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3" name="Google Shape;303;p19"/>
          <p:cNvSpPr/>
          <p:nvPr/>
        </p:nvSpPr>
        <p:spPr>
          <a:xfrm rot="10800000" flipH="1">
            <a:off x="3430604" y="14985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4" name="Google Shape;304;p19"/>
          <p:cNvSpPr/>
          <p:nvPr/>
        </p:nvSpPr>
        <p:spPr>
          <a:xfrm rot="10800000" flipH="1">
            <a:off x="1187504" y="46489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5" name="Google Shape;305;p19"/>
          <p:cNvSpPr/>
          <p:nvPr/>
        </p:nvSpPr>
        <p:spPr>
          <a:xfrm rot="10800000" flipH="1">
            <a:off x="268404" y="140365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6" name="Google Shape;306;p19"/>
          <p:cNvSpPr/>
          <p:nvPr/>
        </p:nvSpPr>
        <p:spPr>
          <a:xfrm rot="10800000" flipH="1">
            <a:off x="1818637" y="98382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7" name="Google Shape;307;p19"/>
          <p:cNvSpPr/>
          <p:nvPr/>
        </p:nvSpPr>
        <p:spPr>
          <a:xfrm rot="10800000">
            <a:off x="11791655" y="140525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89905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2057800" y="484367"/>
            <a:ext cx="8076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0" name="Google Shape;310;p20"/>
          <p:cNvSpPr txBox="1">
            <a:spLocks noGrp="1"/>
          </p:cNvSpPr>
          <p:nvPr>
            <p:ph type="subTitle" idx="1"/>
          </p:nvPr>
        </p:nvSpPr>
        <p:spPr>
          <a:xfrm>
            <a:off x="6500843"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1" name="Google Shape;311;p20"/>
          <p:cNvSpPr txBox="1">
            <a:spLocks noGrp="1"/>
          </p:cNvSpPr>
          <p:nvPr>
            <p:ph type="subTitle" idx="2"/>
          </p:nvPr>
        </p:nvSpPr>
        <p:spPr>
          <a:xfrm>
            <a:off x="6876751"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2" name="Google Shape;312;p20"/>
          <p:cNvSpPr txBox="1">
            <a:spLocks noGrp="1"/>
          </p:cNvSpPr>
          <p:nvPr>
            <p:ph type="subTitle" idx="3"/>
          </p:nvPr>
        </p:nvSpPr>
        <p:spPr>
          <a:xfrm>
            <a:off x="2376351" y="25393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3" name="Google Shape;313;p20"/>
          <p:cNvSpPr txBox="1">
            <a:spLocks noGrp="1"/>
          </p:cNvSpPr>
          <p:nvPr>
            <p:ph type="subTitle" idx="4"/>
          </p:nvPr>
        </p:nvSpPr>
        <p:spPr>
          <a:xfrm>
            <a:off x="2752500" y="2964800"/>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4" name="Google Shape;314;p20"/>
          <p:cNvSpPr txBox="1">
            <a:spLocks noGrp="1"/>
          </p:cNvSpPr>
          <p:nvPr>
            <p:ph type="subTitle" idx="5"/>
          </p:nvPr>
        </p:nvSpPr>
        <p:spPr>
          <a:xfrm>
            <a:off x="6500800"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5" name="Google Shape;315;p20"/>
          <p:cNvSpPr txBox="1">
            <a:spLocks noGrp="1"/>
          </p:cNvSpPr>
          <p:nvPr>
            <p:ph type="subTitle" idx="6"/>
          </p:nvPr>
        </p:nvSpPr>
        <p:spPr>
          <a:xfrm>
            <a:off x="6876751"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6" name="Google Shape;316;p20"/>
          <p:cNvSpPr txBox="1">
            <a:spLocks noGrp="1"/>
          </p:cNvSpPr>
          <p:nvPr>
            <p:ph type="subTitle" idx="7"/>
          </p:nvPr>
        </p:nvSpPr>
        <p:spPr>
          <a:xfrm>
            <a:off x="2376351" y="5086000"/>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17" name="Google Shape;317;p20"/>
          <p:cNvSpPr txBox="1">
            <a:spLocks noGrp="1"/>
          </p:cNvSpPr>
          <p:nvPr>
            <p:ph type="subTitle" idx="8"/>
          </p:nvPr>
        </p:nvSpPr>
        <p:spPr>
          <a:xfrm>
            <a:off x="2752500" y="5511504"/>
            <a:ext cx="2562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18" name="Google Shape;318;p20"/>
          <p:cNvSpPr/>
          <p:nvPr/>
        </p:nvSpPr>
        <p:spPr>
          <a:xfrm rot="-5400000" flipH="1">
            <a:off x="-4129329" y="292282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9" name="Google Shape;319;p20"/>
          <p:cNvSpPr/>
          <p:nvPr/>
        </p:nvSpPr>
        <p:spPr>
          <a:xfrm rot="5400000">
            <a:off x="-2561733" y="4131251"/>
            <a:ext cx="5695767" cy="156993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0" name="Google Shape;320;p20"/>
          <p:cNvSpPr/>
          <p:nvPr/>
        </p:nvSpPr>
        <p:spPr>
          <a:xfrm rot="147" flipH="1">
            <a:off x="-535861" y="4240130"/>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1" name="Google Shape;321;p20"/>
          <p:cNvSpPr/>
          <p:nvPr/>
        </p:nvSpPr>
        <p:spPr>
          <a:xfrm rot="-5400000" flipH="1">
            <a:off x="1119281" y="515275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2" name="Google Shape;322;p20"/>
          <p:cNvSpPr/>
          <p:nvPr/>
        </p:nvSpPr>
        <p:spPr>
          <a:xfrm rot="-5400000" flipH="1">
            <a:off x="502015" y="1446652"/>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 name="Google Shape;323;p20"/>
          <p:cNvSpPr/>
          <p:nvPr/>
        </p:nvSpPr>
        <p:spPr>
          <a:xfrm rot="-5400000" flipH="1">
            <a:off x="1265315" y="230785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4" name="Google Shape;324;p20"/>
          <p:cNvSpPr/>
          <p:nvPr/>
        </p:nvSpPr>
        <p:spPr>
          <a:xfrm rot="5400000" flipH="1">
            <a:off x="7107590" y="2922829"/>
            <a:ext cx="9186761" cy="1173337"/>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5" name="Google Shape;325;p20"/>
          <p:cNvSpPr/>
          <p:nvPr/>
        </p:nvSpPr>
        <p:spPr>
          <a:xfrm rot="-5400000">
            <a:off x="9030987" y="1317811"/>
            <a:ext cx="5695767" cy="156993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6" name="Google Shape;326;p20"/>
          <p:cNvSpPr/>
          <p:nvPr/>
        </p:nvSpPr>
        <p:spPr>
          <a:xfrm rot="-10799853" flipH="1">
            <a:off x="10827763" y="-12933"/>
            <a:ext cx="1873119" cy="279179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7" name="Google Shape;327;p20"/>
          <p:cNvSpPr/>
          <p:nvPr/>
        </p:nvSpPr>
        <p:spPr>
          <a:xfrm rot="5400000" flipH="1">
            <a:off x="10473439" y="68250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8" name="Google Shape;328;p20"/>
          <p:cNvSpPr/>
          <p:nvPr/>
        </p:nvSpPr>
        <p:spPr>
          <a:xfrm rot="5400000" flipH="1">
            <a:off x="10827739" y="164824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9" name="Google Shape;329;p20"/>
          <p:cNvSpPr/>
          <p:nvPr/>
        </p:nvSpPr>
        <p:spPr>
          <a:xfrm rot="5400000" flipH="1">
            <a:off x="11445005" y="535434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0" name="Google Shape;330;p20"/>
          <p:cNvSpPr/>
          <p:nvPr/>
        </p:nvSpPr>
        <p:spPr>
          <a:xfrm rot="5400000" flipH="1">
            <a:off x="10768505" y="457954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1" name="Google Shape;331;p20"/>
          <p:cNvSpPr/>
          <p:nvPr/>
        </p:nvSpPr>
        <p:spPr>
          <a:xfrm rot="-5400000" flipH="1">
            <a:off x="1560381" y="620488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5603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2"/>
        <p:cNvGrpSpPr/>
        <p:nvPr/>
      </p:nvGrpSpPr>
      <p:grpSpPr>
        <a:xfrm>
          <a:off x="0" y="0"/>
          <a:ext cx="0" cy="0"/>
          <a:chOff x="0" y="0"/>
          <a:chExt cx="0" cy="0"/>
        </a:xfrm>
      </p:grpSpPr>
      <p:sp>
        <p:nvSpPr>
          <p:cNvPr id="333" name="Google Shape;333;p21"/>
          <p:cNvSpPr txBox="1">
            <a:spLocks noGrp="1"/>
          </p:cNvSpPr>
          <p:nvPr>
            <p:ph type="title"/>
          </p:nvPr>
        </p:nvSpPr>
        <p:spPr>
          <a:xfrm flipH="1">
            <a:off x="1278669" y="2692967"/>
            <a:ext cx="5241600" cy="8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SemiBold"/>
                <a:ea typeface="Open Sans SemiBold"/>
                <a:cs typeface="Open Sans SemiBold"/>
                <a:sym typeface="Open Sans SemiBold"/>
              </a:defRPr>
            </a:lvl2pPr>
            <a:lvl3pPr lvl="2" algn="l">
              <a:lnSpc>
                <a:spcPct val="100000"/>
              </a:lnSpc>
              <a:spcBef>
                <a:spcPts val="0"/>
              </a:spcBef>
              <a:spcAft>
                <a:spcPts val="0"/>
              </a:spcAft>
              <a:buSzPts val="3000"/>
              <a:buNone/>
              <a:defRPr>
                <a:latin typeface="Open Sans SemiBold"/>
                <a:ea typeface="Open Sans SemiBold"/>
                <a:cs typeface="Open Sans SemiBold"/>
                <a:sym typeface="Open Sans SemiBold"/>
              </a:defRPr>
            </a:lvl3pPr>
            <a:lvl4pPr lvl="3" algn="l">
              <a:lnSpc>
                <a:spcPct val="100000"/>
              </a:lnSpc>
              <a:spcBef>
                <a:spcPts val="0"/>
              </a:spcBef>
              <a:spcAft>
                <a:spcPts val="0"/>
              </a:spcAft>
              <a:buSzPts val="3000"/>
              <a:buNone/>
              <a:defRPr>
                <a:latin typeface="Open Sans SemiBold"/>
                <a:ea typeface="Open Sans SemiBold"/>
                <a:cs typeface="Open Sans SemiBold"/>
                <a:sym typeface="Open Sans SemiBold"/>
              </a:defRPr>
            </a:lvl4pPr>
            <a:lvl5pPr lvl="4" algn="l">
              <a:lnSpc>
                <a:spcPct val="100000"/>
              </a:lnSpc>
              <a:spcBef>
                <a:spcPts val="0"/>
              </a:spcBef>
              <a:spcAft>
                <a:spcPts val="0"/>
              </a:spcAft>
              <a:buSzPts val="3000"/>
              <a:buNone/>
              <a:defRPr>
                <a:latin typeface="Open Sans SemiBold"/>
                <a:ea typeface="Open Sans SemiBold"/>
                <a:cs typeface="Open Sans SemiBold"/>
                <a:sym typeface="Open Sans SemiBold"/>
              </a:defRPr>
            </a:lvl5pPr>
            <a:lvl6pPr lvl="5" algn="l">
              <a:lnSpc>
                <a:spcPct val="100000"/>
              </a:lnSpc>
              <a:spcBef>
                <a:spcPts val="0"/>
              </a:spcBef>
              <a:spcAft>
                <a:spcPts val="0"/>
              </a:spcAft>
              <a:buSzPts val="3000"/>
              <a:buNone/>
              <a:defRPr>
                <a:latin typeface="Open Sans SemiBold"/>
                <a:ea typeface="Open Sans SemiBold"/>
                <a:cs typeface="Open Sans SemiBold"/>
                <a:sym typeface="Open Sans SemiBold"/>
              </a:defRPr>
            </a:lvl6pPr>
            <a:lvl7pPr lvl="6" algn="l">
              <a:lnSpc>
                <a:spcPct val="100000"/>
              </a:lnSpc>
              <a:spcBef>
                <a:spcPts val="0"/>
              </a:spcBef>
              <a:spcAft>
                <a:spcPts val="0"/>
              </a:spcAft>
              <a:buSzPts val="3000"/>
              <a:buNone/>
              <a:defRPr>
                <a:latin typeface="Open Sans SemiBold"/>
                <a:ea typeface="Open Sans SemiBold"/>
                <a:cs typeface="Open Sans SemiBold"/>
                <a:sym typeface="Open Sans SemiBold"/>
              </a:defRPr>
            </a:lvl7pPr>
            <a:lvl8pPr lvl="7" algn="l">
              <a:lnSpc>
                <a:spcPct val="100000"/>
              </a:lnSpc>
              <a:spcBef>
                <a:spcPts val="0"/>
              </a:spcBef>
              <a:spcAft>
                <a:spcPts val="0"/>
              </a:spcAft>
              <a:buSzPts val="3000"/>
              <a:buNone/>
              <a:defRPr>
                <a:latin typeface="Open Sans SemiBold"/>
                <a:ea typeface="Open Sans SemiBold"/>
                <a:cs typeface="Open Sans SemiBold"/>
                <a:sym typeface="Open Sans SemiBold"/>
              </a:defRPr>
            </a:lvl8pPr>
            <a:lvl9pPr lvl="8" algn="l">
              <a:lnSpc>
                <a:spcPct val="100000"/>
              </a:lnSpc>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334" name="Google Shape;334;p21"/>
          <p:cNvSpPr txBox="1">
            <a:spLocks noGrp="1"/>
          </p:cNvSpPr>
          <p:nvPr>
            <p:ph type="subTitle" idx="1"/>
          </p:nvPr>
        </p:nvSpPr>
        <p:spPr>
          <a:xfrm flipH="1">
            <a:off x="1278787" y="3421033"/>
            <a:ext cx="3998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Font typeface="Josefin Sans"/>
              <a:buNone/>
              <a:defRPr sz="2000"/>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335" name="Google Shape;335;p21"/>
          <p:cNvSpPr/>
          <p:nvPr/>
        </p:nvSpPr>
        <p:spPr>
          <a:xfrm rot="-132439" flipH="1">
            <a:off x="407828" y="-5322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 name="Google Shape;336;p21"/>
          <p:cNvSpPr/>
          <p:nvPr/>
        </p:nvSpPr>
        <p:spPr>
          <a:xfrm flipH="1">
            <a:off x="536613" y="-176902"/>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7" name="Google Shape;337;p21"/>
          <p:cNvSpPr/>
          <p:nvPr/>
        </p:nvSpPr>
        <p:spPr>
          <a:xfrm rot="10800000" flipH="1">
            <a:off x="-362816" y="-1450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8" name="Google Shape;338;p21"/>
          <p:cNvSpPr/>
          <p:nvPr/>
        </p:nvSpPr>
        <p:spPr>
          <a:xfrm rot="10800000" flipH="1">
            <a:off x="536601" y="14486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9" name="Google Shape;339;p21"/>
          <p:cNvSpPr/>
          <p:nvPr/>
        </p:nvSpPr>
        <p:spPr>
          <a:xfrm rot="10800000" flipH="1">
            <a:off x="1537401" y="86408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0" name="Google Shape;340;p21"/>
          <p:cNvSpPr/>
          <p:nvPr/>
        </p:nvSpPr>
        <p:spPr>
          <a:xfrm rot="10800000" flipH="1">
            <a:off x="3813001" y="401616"/>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1" name="Google Shape;341;p21"/>
          <p:cNvSpPr/>
          <p:nvPr/>
        </p:nvSpPr>
        <p:spPr>
          <a:xfrm rot="-10667561">
            <a:off x="407828" y="5858447"/>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2" name="Google Shape;342;p21"/>
          <p:cNvSpPr/>
          <p:nvPr/>
        </p:nvSpPr>
        <p:spPr>
          <a:xfrm rot="10800000">
            <a:off x="536613" y="5734796"/>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3" name="Google Shape;343;p21"/>
          <p:cNvSpPr/>
          <p:nvPr/>
        </p:nvSpPr>
        <p:spPr>
          <a:xfrm>
            <a:off x="-362816" y="5542150"/>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4" name="Google Shape;344;p21"/>
          <p:cNvSpPr/>
          <p:nvPr/>
        </p:nvSpPr>
        <p:spPr>
          <a:xfrm>
            <a:off x="536601" y="5266265"/>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5" name="Google Shape;345;p21"/>
          <p:cNvSpPr/>
          <p:nvPr/>
        </p:nvSpPr>
        <p:spPr>
          <a:xfrm>
            <a:off x="1537401" y="585083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6" name="Google Shape;346;p21"/>
          <p:cNvSpPr/>
          <p:nvPr/>
        </p:nvSpPr>
        <p:spPr>
          <a:xfrm>
            <a:off x="3813001" y="63132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7" name="Google Shape;347;p21"/>
          <p:cNvSpPr/>
          <p:nvPr/>
        </p:nvSpPr>
        <p:spPr>
          <a:xfrm>
            <a:off x="6995568" y="642436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8" name="Google Shape;348;p21"/>
          <p:cNvSpPr/>
          <p:nvPr/>
        </p:nvSpPr>
        <p:spPr>
          <a:xfrm rot="10800000" flipH="1">
            <a:off x="6995568" y="2041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733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518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3591800" y="484367"/>
            <a:ext cx="50084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1" name="Google Shape;351;p22"/>
          <p:cNvSpPr txBox="1">
            <a:spLocks noGrp="1"/>
          </p:cNvSpPr>
          <p:nvPr>
            <p:ph type="subTitle" idx="1"/>
          </p:nvPr>
        </p:nvSpPr>
        <p:spPr>
          <a:xfrm>
            <a:off x="6207803" y="1886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2" name="Google Shape;352;p22"/>
          <p:cNvSpPr txBox="1">
            <a:spLocks noGrp="1"/>
          </p:cNvSpPr>
          <p:nvPr>
            <p:ph type="subTitle" idx="2"/>
          </p:nvPr>
        </p:nvSpPr>
        <p:spPr>
          <a:xfrm>
            <a:off x="6611301" y="2312033"/>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3" name="Google Shape;353;p22"/>
          <p:cNvSpPr txBox="1">
            <a:spLocks noGrp="1"/>
          </p:cNvSpPr>
          <p:nvPr>
            <p:ph type="subTitle" idx="3"/>
          </p:nvPr>
        </p:nvSpPr>
        <p:spPr>
          <a:xfrm>
            <a:off x="1923784" y="1886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4" name="Google Shape;354;p22"/>
          <p:cNvSpPr txBox="1">
            <a:spLocks noGrp="1"/>
          </p:cNvSpPr>
          <p:nvPr>
            <p:ph type="subTitle" idx="4"/>
          </p:nvPr>
        </p:nvSpPr>
        <p:spPr>
          <a:xfrm>
            <a:off x="2327584" y="2312033"/>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5" name="Google Shape;355;p22"/>
          <p:cNvSpPr txBox="1">
            <a:spLocks noGrp="1"/>
          </p:cNvSpPr>
          <p:nvPr>
            <p:ph type="subTitle" idx="5"/>
          </p:nvPr>
        </p:nvSpPr>
        <p:spPr>
          <a:xfrm>
            <a:off x="6207749" y="4213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6" name="Google Shape;356;p22"/>
          <p:cNvSpPr txBox="1">
            <a:spLocks noGrp="1"/>
          </p:cNvSpPr>
          <p:nvPr>
            <p:ph type="subTitle" idx="6"/>
          </p:nvPr>
        </p:nvSpPr>
        <p:spPr>
          <a:xfrm>
            <a:off x="6611301" y="4639032"/>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7" name="Google Shape;357;p22"/>
          <p:cNvSpPr txBox="1">
            <a:spLocks noGrp="1"/>
          </p:cNvSpPr>
          <p:nvPr>
            <p:ph type="subTitle" idx="7"/>
          </p:nvPr>
        </p:nvSpPr>
        <p:spPr>
          <a:xfrm>
            <a:off x="1923784" y="4213533"/>
            <a:ext cx="40604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8" name="Google Shape;358;p22"/>
          <p:cNvSpPr txBox="1">
            <a:spLocks noGrp="1"/>
          </p:cNvSpPr>
          <p:nvPr>
            <p:ph type="subTitle" idx="8"/>
          </p:nvPr>
        </p:nvSpPr>
        <p:spPr>
          <a:xfrm>
            <a:off x="2327584" y="4639032"/>
            <a:ext cx="3253200" cy="139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59" name="Google Shape;359;p22"/>
          <p:cNvSpPr/>
          <p:nvPr/>
        </p:nvSpPr>
        <p:spPr>
          <a:xfrm rot="-5532439" flipH="1">
            <a:off x="-2726736" y="309623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p22"/>
          <p:cNvSpPr/>
          <p:nvPr/>
        </p:nvSpPr>
        <p:spPr>
          <a:xfrm rot="-5400000" flipH="1">
            <a:off x="-1110025" y="3768575"/>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1" name="Google Shape;361;p22"/>
          <p:cNvSpPr/>
          <p:nvPr/>
        </p:nvSpPr>
        <p:spPr>
          <a:xfrm rot="5400000" flipH="1">
            <a:off x="-734683" y="4850699"/>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p22"/>
          <p:cNvSpPr/>
          <p:nvPr/>
        </p:nvSpPr>
        <p:spPr>
          <a:xfrm rot="5400000" flipH="1">
            <a:off x="1467168" y="58772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3" name="Google Shape;363;p22"/>
          <p:cNvSpPr/>
          <p:nvPr/>
        </p:nvSpPr>
        <p:spPr>
          <a:xfrm rot="5400000" flipH="1">
            <a:off x="882601" y="487644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4" name="Google Shape;364;p22"/>
          <p:cNvSpPr/>
          <p:nvPr/>
        </p:nvSpPr>
        <p:spPr>
          <a:xfrm rot="5400000" flipH="1">
            <a:off x="420135" y="260084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5" name="Google Shape;365;p22"/>
          <p:cNvSpPr/>
          <p:nvPr/>
        </p:nvSpPr>
        <p:spPr>
          <a:xfrm rot="5400000" flipH="1">
            <a:off x="611001" y="3309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6" name="Google Shape;366;p22"/>
          <p:cNvSpPr/>
          <p:nvPr/>
        </p:nvSpPr>
        <p:spPr>
          <a:xfrm rot="5267561" flipH="1">
            <a:off x="8493765" y="2549425"/>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7" name="Google Shape;367;p22"/>
          <p:cNvSpPr/>
          <p:nvPr/>
        </p:nvSpPr>
        <p:spPr>
          <a:xfrm rot="5400000" flipH="1">
            <a:off x="10110506" y="1629753"/>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8" name="Google Shape;368;p22"/>
          <p:cNvSpPr/>
          <p:nvPr/>
        </p:nvSpPr>
        <p:spPr>
          <a:xfrm rot="-5400000" flipH="1">
            <a:off x="10130804" y="517380"/>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9" name="Google Shape;369;p22"/>
          <p:cNvSpPr/>
          <p:nvPr/>
        </p:nvSpPr>
        <p:spPr>
          <a:xfrm rot="-5400000" flipH="1">
            <a:off x="10593617" y="6780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0" name="Google Shape;370;p22"/>
          <p:cNvSpPr/>
          <p:nvPr/>
        </p:nvSpPr>
        <p:spPr>
          <a:xfrm rot="-5400000" flipH="1">
            <a:off x="11178184" y="16788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1" name="Google Shape;371;p22"/>
          <p:cNvSpPr/>
          <p:nvPr/>
        </p:nvSpPr>
        <p:spPr>
          <a:xfrm rot="-5400000" flipH="1">
            <a:off x="11640651" y="39544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2" name="Google Shape;372;p22"/>
          <p:cNvSpPr/>
          <p:nvPr/>
        </p:nvSpPr>
        <p:spPr>
          <a:xfrm rot="-5400000" flipH="1">
            <a:off x="11362984" y="61379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79917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375" name="Google Shape;375;p23"/>
          <p:cNvSpPr txBox="1">
            <a:spLocks noGrp="1"/>
          </p:cNvSpPr>
          <p:nvPr>
            <p:ph type="subTitle" idx="1"/>
          </p:nvPr>
        </p:nvSpPr>
        <p:spPr>
          <a:xfrm>
            <a:off x="4438609" y="3124733"/>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76" name="Google Shape;376;p23"/>
          <p:cNvSpPr txBox="1">
            <a:spLocks noGrp="1"/>
          </p:cNvSpPr>
          <p:nvPr>
            <p:ph type="subTitle" idx="2"/>
          </p:nvPr>
        </p:nvSpPr>
        <p:spPr>
          <a:xfrm>
            <a:off x="4643609" y="3550233"/>
            <a:ext cx="290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77" name="Google Shape;377;p23"/>
          <p:cNvSpPr txBox="1">
            <a:spLocks noGrp="1"/>
          </p:cNvSpPr>
          <p:nvPr>
            <p:ph type="subTitle" idx="3"/>
          </p:nvPr>
        </p:nvSpPr>
        <p:spPr>
          <a:xfrm>
            <a:off x="1055751" y="3124733"/>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78" name="Google Shape;378;p23"/>
          <p:cNvSpPr txBox="1">
            <a:spLocks noGrp="1"/>
          </p:cNvSpPr>
          <p:nvPr>
            <p:ph type="subTitle" idx="4"/>
          </p:nvPr>
        </p:nvSpPr>
        <p:spPr>
          <a:xfrm>
            <a:off x="1260751" y="3550233"/>
            <a:ext cx="290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79" name="Google Shape;379;p23"/>
          <p:cNvSpPr txBox="1">
            <a:spLocks noGrp="1"/>
          </p:cNvSpPr>
          <p:nvPr>
            <p:ph type="subTitle" idx="5"/>
          </p:nvPr>
        </p:nvSpPr>
        <p:spPr>
          <a:xfrm>
            <a:off x="7821433" y="3124733"/>
            <a:ext cx="3314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80" name="Google Shape;380;p23"/>
          <p:cNvSpPr txBox="1">
            <a:spLocks noGrp="1"/>
          </p:cNvSpPr>
          <p:nvPr>
            <p:ph type="subTitle" idx="6"/>
          </p:nvPr>
        </p:nvSpPr>
        <p:spPr>
          <a:xfrm>
            <a:off x="8026433" y="3550233"/>
            <a:ext cx="2904800" cy="8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81" name="Google Shape;381;p23"/>
          <p:cNvSpPr/>
          <p:nvPr/>
        </p:nvSpPr>
        <p:spPr>
          <a:xfrm rot="10800000">
            <a:off x="3375055" y="5647098"/>
            <a:ext cx="7238608" cy="1346469"/>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2" name="Google Shape;382;p23"/>
          <p:cNvSpPr/>
          <p:nvPr/>
        </p:nvSpPr>
        <p:spPr>
          <a:xfrm rot="5400000">
            <a:off x="4145232" y="3805446"/>
            <a:ext cx="1923040" cy="4751756"/>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p23"/>
          <p:cNvSpPr/>
          <p:nvPr/>
        </p:nvSpPr>
        <p:spPr>
          <a:xfrm>
            <a:off x="4910600" y="5894167"/>
            <a:ext cx="2842800" cy="1645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4" name="Google Shape;384;p23"/>
          <p:cNvSpPr/>
          <p:nvPr/>
        </p:nvSpPr>
        <p:spPr>
          <a:xfrm rot="10800000" flipH="1">
            <a:off x="5291584" y="54290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5" name="Google Shape;385;p23"/>
          <p:cNvSpPr/>
          <p:nvPr/>
        </p:nvSpPr>
        <p:spPr>
          <a:xfrm rot="10800000" flipH="1">
            <a:off x="7895235" y="60722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6" name="Google Shape;386;p23"/>
          <p:cNvSpPr/>
          <p:nvPr/>
        </p:nvSpPr>
        <p:spPr>
          <a:xfrm rot="10800000" flipH="1">
            <a:off x="1689617" y="6028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7" name="Google Shape;387;p23"/>
          <p:cNvSpPr/>
          <p:nvPr/>
        </p:nvSpPr>
        <p:spPr>
          <a:xfrm rot="10800000" flipH="1">
            <a:off x="10800035" y="63372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8" name="Google Shape;388;p23"/>
          <p:cNvSpPr/>
          <p:nvPr/>
        </p:nvSpPr>
        <p:spPr>
          <a:xfrm rot="10800000" flipH="1">
            <a:off x="8674417" y="64687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9" name="Google Shape;389;p23"/>
          <p:cNvSpPr/>
          <p:nvPr/>
        </p:nvSpPr>
        <p:spPr>
          <a:xfrm rot="10800000" flipH="1">
            <a:off x="2647568" y="547231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62886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0"/>
        <p:cNvGrpSpPr/>
        <p:nvPr/>
      </p:nvGrpSpPr>
      <p:grpSpPr>
        <a:xfrm>
          <a:off x="0" y="0"/>
          <a:ext cx="0" cy="0"/>
          <a:chOff x="0" y="0"/>
          <a:chExt cx="0" cy="0"/>
        </a:xfrm>
      </p:grpSpPr>
      <p:sp>
        <p:nvSpPr>
          <p:cNvPr id="391" name="Google Shape;391;p24"/>
          <p:cNvSpPr txBox="1">
            <a:spLocks noGrp="1"/>
          </p:cNvSpPr>
          <p:nvPr>
            <p:ph type="title"/>
          </p:nvPr>
        </p:nvSpPr>
        <p:spPr>
          <a:xfrm>
            <a:off x="3429000" y="484367"/>
            <a:ext cx="5334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392" name="Google Shape;392;p24"/>
          <p:cNvSpPr txBox="1">
            <a:spLocks noGrp="1"/>
          </p:cNvSpPr>
          <p:nvPr>
            <p:ph type="subTitle" idx="1"/>
          </p:nvPr>
        </p:nvSpPr>
        <p:spPr>
          <a:xfrm>
            <a:off x="6788467" y="5059600"/>
            <a:ext cx="29408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93" name="Google Shape;393;p24"/>
          <p:cNvSpPr txBox="1">
            <a:spLocks noGrp="1"/>
          </p:cNvSpPr>
          <p:nvPr>
            <p:ph type="subTitle" idx="2"/>
          </p:nvPr>
        </p:nvSpPr>
        <p:spPr>
          <a:xfrm>
            <a:off x="6597600" y="5453000"/>
            <a:ext cx="3317600" cy="8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94" name="Google Shape;394;p24"/>
          <p:cNvSpPr txBox="1">
            <a:spLocks noGrp="1"/>
          </p:cNvSpPr>
          <p:nvPr>
            <p:ph type="subTitle" idx="3"/>
          </p:nvPr>
        </p:nvSpPr>
        <p:spPr>
          <a:xfrm>
            <a:off x="2534933" y="5059600"/>
            <a:ext cx="2677200" cy="4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95" name="Google Shape;395;p24"/>
          <p:cNvSpPr txBox="1">
            <a:spLocks noGrp="1"/>
          </p:cNvSpPr>
          <p:nvPr>
            <p:ph type="subTitle" idx="4"/>
          </p:nvPr>
        </p:nvSpPr>
        <p:spPr>
          <a:xfrm>
            <a:off x="2400667" y="5453000"/>
            <a:ext cx="2940800" cy="8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67"/>
            </a:lvl1pPr>
            <a:lvl2pPr lvl="1" algn="ctr">
              <a:lnSpc>
                <a:spcPct val="115000"/>
              </a:lnSpc>
              <a:spcBef>
                <a:spcPts val="0"/>
              </a:spcBef>
              <a:spcAft>
                <a:spcPts val="0"/>
              </a:spcAft>
              <a:buSzPts val="1400"/>
              <a:buNone/>
              <a:defRPr/>
            </a:lvl2pPr>
            <a:lvl3pPr lvl="2" algn="ctr">
              <a:lnSpc>
                <a:spcPct val="115000"/>
              </a:lnSpc>
              <a:spcBef>
                <a:spcPts val="2133"/>
              </a:spcBef>
              <a:spcAft>
                <a:spcPts val="0"/>
              </a:spcAft>
              <a:buSzPts val="1400"/>
              <a:buNone/>
              <a:defRPr/>
            </a:lvl3pPr>
            <a:lvl4pPr lvl="3" algn="ctr">
              <a:lnSpc>
                <a:spcPct val="115000"/>
              </a:lnSpc>
              <a:spcBef>
                <a:spcPts val="2133"/>
              </a:spcBef>
              <a:spcAft>
                <a:spcPts val="0"/>
              </a:spcAft>
              <a:buSzPts val="1400"/>
              <a:buNone/>
              <a:defRPr/>
            </a:lvl4pPr>
            <a:lvl5pPr lvl="4" algn="ctr">
              <a:lnSpc>
                <a:spcPct val="115000"/>
              </a:lnSpc>
              <a:spcBef>
                <a:spcPts val="2133"/>
              </a:spcBef>
              <a:spcAft>
                <a:spcPts val="0"/>
              </a:spcAft>
              <a:buSzPts val="1400"/>
              <a:buNone/>
              <a:defRPr/>
            </a:lvl5pPr>
            <a:lvl6pPr lvl="5" algn="ctr">
              <a:lnSpc>
                <a:spcPct val="115000"/>
              </a:lnSpc>
              <a:spcBef>
                <a:spcPts val="2133"/>
              </a:spcBef>
              <a:spcAft>
                <a:spcPts val="0"/>
              </a:spcAft>
              <a:buSzPts val="1400"/>
              <a:buNone/>
              <a:defRPr/>
            </a:lvl6pPr>
            <a:lvl7pPr lvl="6" algn="ctr">
              <a:lnSpc>
                <a:spcPct val="115000"/>
              </a:lnSpc>
              <a:spcBef>
                <a:spcPts val="2133"/>
              </a:spcBef>
              <a:spcAft>
                <a:spcPts val="0"/>
              </a:spcAft>
              <a:buSzPts val="1400"/>
              <a:buNone/>
              <a:defRPr/>
            </a:lvl7pPr>
            <a:lvl8pPr lvl="7" algn="ctr">
              <a:lnSpc>
                <a:spcPct val="115000"/>
              </a:lnSpc>
              <a:spcBef>
                <a:spcPts val="2133"/>
              </a:spcBef>
              <a:spcAft>
                <a:spcPts val="0"/>
              </a:spcAft>
              <a:buSzPts val="1400"/>
              <a:buNone/>
              <a:defRPr/>
            </a:lvl8pPr>
            <a:lvl9pPr lvl="8" algn="ctr">
              <a:lnSpc>
                <a:spcPct val="115000"/>
              </a:lnSpc>
              <a:spcBef>
                <a:spcPts val="2133"/>
              </a:spcBef>
              <a:spcAft>
                <a:spcPts val="2133"/>
              </a:spcAft>
              <a:buSzPts val="1400"/>
              <a:buNone/>
              <a:defRPr/>
            </a:lvl9pPr>
          </a:lstStyle>
          <a:p>
            <a:endParaRPr/>
          </a:p>
        </p:txBody>
      </p:sp>
      <p:sp>
        <p:nvSpPr>
          <p:cNvPr id="396" name="Google Shape;396;p24"/>
          <p:cNvSpPr/>
          <p:nvPr/>
        </p:nvSpPr>
        <p:spPr>
          <a:xfrm rot="-5400000">
            <a:off x="-916396" y="795506"/>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7" name="Google Shape;397;p24"/>
          <p:cNvSpPr/>
          <p:nvPr/>
        </p:nvSpPr>
        <p:spPr>
          <a:xfrm rot="-5400000">
            <a:off x="-1709133" y="1512887"/>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8" name="Google Shape;398;p24"/>
          <p:cNvSpPr/>
          <p:nvPr/>
        </p:nvSpPr>
        <p:spPr>
          <a:xfrm rot="5400000">
            <a:off x="622641" y="15943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9" name="Google Shape;399;p24"/>
          <p:cNvSpPr/>
          <p:nvPr/>
        </p:nvSpPr>
        <p:spPr>
          <a:xfrm rot="5400000">
            <a:off x="-659844" y="278259"/>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0" name="Google Shape;400;p24"/>
          <p:cNvSpPr/>
          <p:nvPr/>
        </p:nvSpPr>
        <p:spPr>
          <a:xfrm rot="5400000">
            <a:off x="1238492" y="133225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1" name="Google Shape;401;p24"/>
          <p:cNvSpPr/>
          <p:nvPr/>
        </p:nvSpPr>
        <p:spPr>
          <a:xfrm rot="-5400000">
            <a:off x="359008" y="378965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24"/>
          <p:cNvSpPr/>
          <p:nvPr/>
        </p:nvSpPr>
        <p:spPr>
          <a:xfrm rot="5400000">
            <a:off x="9450063" y="4348942"/>
            <a:ext cx="3747565" cy="1597404"/>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3" name="Google Shape;403;p24"/>
          <p:cNvSpPr/>
          <p:nvPr/>
        </p:nvSpPr>
        <p:spPr>
          <a:xfrm rot="5400000">
            <a:off x="10176170" y="4226817"/>
            <a:ext cx="3814196" cy="100214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4" name="Google Shape;404;p24"/>
          <p:cNvSpPr/>
          <p:nvPr/>
        </p:nvSpPr>
        <p:spPr>
          <a:xfrm rot="-5400000">
            <a:off x="11440592" y="492954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5" name="Google Shape;405;p24"/>
          <p:cNvSpPr/>
          <p:nvPr/>
        </p:nvSpPr>
        <p:spPr>
          <a:xfrm rot="-5400000">
            <a:off x="10286931" y="5058245"/>
            <a:ext cx="2654147" cy="1405347"/>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6" name="Google Shape;406;p24"/>
          <p:cNvSpPr/>
          <p:nvPr/>
        </p:nvSpPr>
        <p:spPr>
          <a:xfrm rot="-5400000">
            <a:off x="10911541" y="527799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7" name="Google Shape;407;p24"/>
          <p:cNvSpPr/>
          <p:nvPr/>
        </p:nvSpPr>
        <p:spPr>
          <a:xfrm rot="5400000">
            <a:off x="11791025" y="282059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8" name="Google Shape;408;p24"/>
          <p:cNvSpPr/>
          <p:nvPr/>
        </p:nvSpPr>
        <p:spPr>
          <a:xfrm rot="-5400000">
            <a:off x="10054859" y="6241208"/>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9" name="Google Shape;409;p24"/>
          <p:cNvSpPr/>
          <p:nvPr/>
        </p:nvSpPr>
        <p:spPr>
          <a:xfrm rot="5400000">
            <a:off x="2008375" y="28264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528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0"/>
        <p:cNvGrpSpPr/>
        <p:nvPr/>
      </p:nvGrpSpPr>
      <p:grpSpPr>
        <a:xfrm>
          <a:off x="0" y="0"/>
          <a:ext cx="0" cy="0"/>
          <a:chOff x="0" y="0"/>
          <a:chExt cx="0" cy="0"/>
        </a:xfrm>
      </p:grpSpPr>
      <p:sp>
        <p:nvSpPr>
          <p:cNvPr id="411" name="Google Shape;411;p25"/>
          <p:cNvSpPr txBox="1">
            <a:spLocks noGrp="1"/>
          </p:cNvSpPr>
          <p:nvPr>
            <p:ph type="title"/>
          </p:nvPr>
        </p:nvSpPr>
        <p:spPr>
          <a:xfrm>
            <a:off x="3506600" y="1319033"/>
            <a:ext cx="5178800" cy="124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666"/>
            </a:lvl1pPr>
            <a:lvl2pPr lvl="1" algn="ctr">
              <a:lnSpc>
                <a:spcPct val="100000"/>
              </a:lnSpc>
              <a:spcBef>
                <a:spcPts val="0"/>
              </a:spcBef>
              <a:spcAft>
                <a:spcPts val="0"/>
              </a:spcAft>
              <a:buSzPts val="3000"/>
              <a:buNone/>
              <a:defRPr>
                <a:latin typeface="Open Sans"/>
                <a:ea typeface="Open Sans"/>
                <a:cs typeface="Open Sans"/>
                <a:sym typeface="Open Sans"/>
              </a:defRPr>
            </a:lvl2pPr>
            <a:lvl3pPr lvl="2" algn="ctr">
              <a:lnSpc>
                <a:spcPct val="100000"/>
              </a:lnSpc>
              <a:spcBef>
                <a:spcPts val="0"/>
              </a:spcBef>
              <a:spcAft>
                <a:spcPts val="0"/>
              </a:spcAft>
              <a:buSzPts val="3000"/>
              <a:buNone/>
              <a:defRPr>
                <a:latin typeface="Open Sans"/>
                <a:ea typeface="Open Sans"/>
                <a:cs typeface="Open Sans"/>
                <a:sym typeface="Open Sans"/>
              </a:defRPr>
            </a:lvl3pPr>
            <a:lvl4pPr lvl="3" algn="ctr">
              <a:lnSpc>
                <a:spcPct val="100000"/>
              </a:lnSpc>
              <a:spcBef>
                <a:spcPts val="0"/>
              </a:spcBef>
              <a:spcAft>
                <a:spcPts val="0"/>
              </a:spcAft>
              <a:buSzPts val="3000"/>
              <a:buNone/>
              <a:defRPr>
                <a:latin typeface="Open Sans"/>
                <a:ea typeface="Open Sans"/>
                <a:cs typeface="Open Sans"/>
                <a:sym typeface="Open Sans"/>
              </a:defRPr>
            </a:lvl4pPr>
            <a:lvl5pPr lvl="4" algn="ctr">
              <a:lnSpc>
                <a:spcPct val="100000"/>
              </a:lnSpc>
              <a:spcBef>
                <a:spcPts val="0"/>
              </a:spcBef>
              <a:spcAft>
                <a:spcPts val="0"/>
              </a:spcAft>
              <a:buSzPts val="3000"/>
              <a:buNone/>
              <a:defRPr>
                <a:latin typeface="Open Sans"/>
                <a:ea typeface="Open Sans"/>
                <a:cs typeface="Open Sans"/>
                <a:sym typeface="Open Sans"/>
              </a:defRPr>
            </a:lvl5pPr>
            <a:lvl6pPr lvl="5" algn="ctr">
              <a:lnSpc>
                <a:spcPct val="100000"/>
              </a:lnSpc>
              <a:spcBef>
                <a:spcPts val="0"/>
              </a:spcBef>
              <a:spcAft>
                <a:spcPts val="0"/>
              </a:spcAft>
              <a:buSzPts val="3000"/>
              <a:buNone/>
              <a:defRPr>
                <a:latin typeface="Open Sans"/>
                <a:ea typeface="Open Sans"/>
                <a:cs typeface="Open Sans"/>
                <a:sym typeface="Open Sans"/>
              </a:defRPr>
            </a:lvl6pPr>
            <a:lvl7pPr lvl="6" algn="ctr">
              <a:lnSpc>
                <a:spcPct val="100000"/>
              </a:lnSpc>
              <a:spcBef>
                <a:spcPts val="0"/>
              </a:spcBef>
              <a:spcAft>
                <a:spcPts val="0"/>
              </a:spcAft>
              <a:buSzPts val="3000"/>
              <a:buNone/>
              <a:defRPr>
                <a:latin typeface="Open Sans"/>
                <a:ea typeface="Open Sans"/>
                <a:cs typeface="Open Sans"/>
                <a:sym typeface="Open Sans"/>
              </a:defRPr>
            </a:lvl7pPr>
            <a:lvl8pPr lvl="7" algn="ctr">
              <a:lnSpc>
                <a:spcPct val="100000"/>
              </a:lnSpc>
              <a:spcBef>
                <a:spcPts val="0"/>
              </a:spcBef>
              <a:spcAft>
                <a:spcPts val="0"/>
              </a:spcAft>
              <a:buSzPts val="3000"/>
              <a:buNone/>
              <a:defRPr>
                <a:latin typeface="Open Sans"/>
                <a:ea typeface="Open Sans"/>
                <a:cs typeface="Open Sans"/>
                <a:sym typeface="Open Sans"/>
              </a:defRPr>
            </a:lvl8pPr>
            <a:lvl9pPr lvl="8" algn="ctr">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12" name="Google Shape;412;p25"/>
          <p:cNvSpPr txBox="1">
            <a:spLocks noGrp="1"/>
          </p:cNvSpPr>
          <p:nvPr>
            <p:ph type="subTitle" idx="1"/>
          </p:nvPr>
        </p:nvSpPr>
        <p:spPr>
          <a:xfrm>
            <a:off x="4058153" y="2359484"/>
            <a:ext cx="4089200" cy="145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67">
                <a:solidFill>
                  <a:schemeClr val="dk1"/>
                </a:solidFill>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413" name="Google Shape;413;p25"/>
          <p:cNvSpPr txBox="1">
            <a:spLocks noGrp="1"/>
          </p:cNvSpPr>
          <p:nvPr>
            <p:ph type="subTitle" idx="2"/>
          </p:nvPr>
        </p:nvSpPr>
        <p:spPr>
          <a:xfrm>
            <a:off x="3569187" y="5168667"/>
            <a:ext cx="5053600" cy="37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467">
                <a:solidFill>
                  <a:schemeClr val="dk1"/>
                </a:solidFill>
              </a:defRPr>
            </a:lvl1pPr>
            <a:lvl2pPr lvl="1" algn="ctr">
              <a:lnSpc>
                <a:spcPct val="115000"/>
              </a:lnSpc>
              <a:spcBef>
                <a:spcPts val="2133"/>
              </a:spcBef>
              <a:spcAft>
                <a:spcPts val="0"/>
              </a:spcAft>
              <a:buClr>
                <a:schemeClr val="dk1"/>
              </a:buClr>
              <a:buSzPts val="1400"/>
              <a:buNone/>
              <a:defRPr>
                <a:solidFill>
                  <a:schemeClr val="dk1"/>
                </a:solidFill>
              </a:defRPr>
            </a:lvl2pPr>
            <a:lvl3pPr lvl="2" algn="ctr">
              <a:lnSpc>
                <a:spcPct val="115000"/>
              </a:lnSpc>
              <a:spcBef>
                <a:spcPts val="2133"/>
              </a:spcBef>
              <a:spcAft>
                <a:spcPts val="0"/>
              </a:spcAft>
              <a:buClr>
                <a:schemeClr val="dk1"/>
              </a:buClr>
              <a:buSzPts val="1400"/>
              <a:buNone/>
              <a:defRPr>
                <a:solidFill>
                  <a:schemeClr val="dk1"/>
                </a:solidFill>
              </a:defRPr>
            </a:lvl3pPr>
            <a:lvl4pPr lvl="3" algn="ctr">
              <a:lnSpc>
                <a:spcPct val="115000"/>
              </a:lnSpc>
              <a:spcBef>
                <a:spcPts val="2133"/>
              </a:spcBef>
              <a:spcAft>
                <a:spcPts val="0"/>
              </a:spcAft>
              <a:buClr>
                <a:schemeClr val="dk1"/>
              </a:buClr>
              <a:buSzPts val="1400"/>
              <a:buNone/>
              <a:defRPr>
                <a:solidFill>
                  <a:schemeClr val="dk1"/>
                </a:solidFill>
              </a:defRPr>
            </a:lvl4pPr>
            <a:lvl5pPr lvl="4" algn="ctr">
              <a:lnSpc>
                <a:spcPct val="115000"/>
              </a:lnSpc>
              <a:spcBef>
                <a:spcPts val="2133"/>
              </a:spcBef>
              <a:spcAft>
                <a:spcPts val="0"/>
              </a:spcAft>
              <a:buClr>
                <a:schemeClr val="dk1"/>
              </a:buClr>
              <a:buSzPts val="1400"/>
              <a:buNone/>
              <a:defRPr>
                <a:solidFill>
                  <a:schemeClr val="dk1"/>
                </a:solidFill>
              </a:defRPr>
            </a:lvl5pPr>
            <a:lvl6pPr lvl="5" algn="ctr">
              <a:lnSpc>
                <a:spcPct val="115000"/>
              </a:lnSpc>
              <a:spcBef>
                <a:spcPts val="2133"/>
              </a:spcBef>
              <a:spcAft>
                <a:spcPts val="0"/>
              </a:spcAft>
              <a:buClr>
                <a:schemeClr val="dk1"/>
              </a:buClr>
              <a:buSzPts val="1400"/>
              <a:buNone/>
              <a:defRPr>
                <a:solidFill>
                  <a:schemeClr val="dk1"/>
                </a:solidFill>
              </a:defRPr>
            </a:lvl6pPr>
            <a:lvl7pPr lvl="6" algn="ctr">
              <a:lnSpc>
                <a:spcPct val="115000"/>
              </a:lnSpc>
              <a:spcBef>
                <a:spcPts val="2133"/>
              </a:spcBef>
              <a:spcAft>
                <a:spcPts val="0"/>
              </a:spcAft>
              <a:buClr>
                <a:schemeClr val="dk1"/>
              </a:buClr>
              <a:buSzPts val="1400"/>
              <a:buNone/>
              <a:defRPr>
                <a:solidFill>
                  <a:schemeClr val="dk1"/>
                </a:solidFill>
              </a:defRPr>
            </a:lvl7pPr>
            <a:lvl8pPr lvl="7" algn="ctr">
              <a:lnSpc>
                <a:spcPct val="115000"/>
              </a:lnSpc>
              <a:spcBef>
                <a:spcPts val="2133"/>
              </a:spcBef>
              <a:spcAft>
                <a:spcPts val="0"/>
              </a:spcAft>
              <a:buClr>
                <a:schemeClr val="dk1"/>
              </a:buClr>
              <a:buSzPts val="1400"/>
              <a:buNone/>
              <a:defRPr>
                <a:solidFill>
                  <a:schemeClr val="dk1"/>
                </a:solidFill>
              </a:defRPr>
            </a:lvl8pPr>
            <a:lvl9pPr lvl="8" algn="ctr">
              <a:lnSpc>
                <a:spcPct val="115000"/>
              </a:lnSpc>
              <a:spcBef>
                <a:spcPts val="2133"/>
              </a:spcBef>
              <a:spcAft>
                <a:spcPts val="2133"/>
              </a:spcAft>
              <a:buClr>
                <a:schemeClr val="dk1"/>
              </a:buClr>
              <a:buSzPts val="1400"/>
              <a:buNone/>
              <a:defRPr>
                <a:solidFill>
                  <a:schemeClr val="dk1"/>
                </a:solidFill>
              </a:defRPr>
            </a:lvl9pPr>
          </a:lstStyle>
          <a:p>
            <a:endParaRPr/>
          </a:p>
        </p:txBody>
      </p:sp>
      <p:sp>
        <p:nvSpPr>
          <p:cNvPr id="414" name="Google Shape;414;p25"/>
          <p:cNvSpPr txBox="1"/>
          <p:nvPr/>
        </p:nvSpPr>
        <p:spPr>
          <a:xfrm>
            <a:off x="3899187" y="4361051"/>
            <a:ext cx="4393600" cy="955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467" b="1" i="0" u="none" strike="noStrike" cap="none">
                <a:solidFill>
                  <a:schemeClr val="dk1"/>
                </a:solidFill>
                <a:latin typeface="Open Sans"/>
                <a:ea typeface="Open Sans"/>
                <a:cs typeface="Open Sans"/>
                <a:sym typeface="Open Sans"/>
              </a:rPr>
              <a:t>CREDITS</a:t>
            </a:r>
            <a:r>
              <a:rPr lang="en" sz="1467" b="0" i="0" u="none" strike="noStrike" cap="none">
                <a:solidFill>
                  <a:schemeClr val="dk1"/>
                </a:solidFill>
                <a:latin typeface="Open Sans"/>
                <a:ea typeface="Open Sans"/>
                <a:cs typeface="Open Sans"/>
                <a:sym typeface="Open Sans"/>
              </a:rPr>
              <a:t>: This presentation template was created by</a:t>
            </a:r>
            <a:r>
              <a:rPr lang="en" sz="1467" b="1" i="0" u="none" strike="noStrike" cap="none">
                <a:solidFill>
                  <a:schemeClr val="dk1"/>
                </a:solidFill>
                <a:latin typeface="Open Sans"/>
                <a:ea typeface="Open Sans"/>
                <a:cs typeface="Open Sans"/>
                <a:sym typeface="Open Sans"/>
              </a:rPr>
              <a:t> </a:t>
            </a:r>
            <a:r>
              <a:rPr lang="en" sz="1467" b="1" i="0" u="none" strike="noStrike" cap="none">
                <a:solidFill>
                  <a:schemeClr val="dk1"/>
                </a:solidFill>
                <a:uFill>
                  <a:noFill/>
                </a:uFill>
                <a:latin typeface="Open Sans"/>
                <a:ea typeface="Open Sans"/>
                <a:cs typeface="Open Sans"/>
                <a:sym typeface="Open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467" b="0" i="0" u="none" strike="noStrike" cap="none">
                <a:solidFill>
                  <a:schemeClr val="dk1"/>
                </a:solidFill>
                <a:latin typeface="Open Sans"/>
                <a:ea typeface="Open Sans"/>
                <a:cs typeface="Open Sans"/>
                <a:sym typeface="Open Sans"/>
              </a:rPr>
              <a:t>, including icons by </a:t>
            </a:r>
            <a:r>
              <a:rPr lang="en" sz="1467" b="1" i="0" u="none" strike="noStrike" cap="none">
                <a:solidFill>
                  <a:schemeClr val="dk1"/>
                </a:solidFill>
                <a:uFill>
                  <a:noFill/>
                </a:uFill>
                <a:latin typeface="Open Sans"/>
                <a:ea typeface="Open Sans"/>
                <a:cs typeface="Open Sans"/>
                <a:sym typeface="Open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467" b="0" i="0" u="none" strike="noStrike" cap="none">
                <a:solidFill>
                  <a:schemeClr val="dk1"/>
                </a:solidFill>
                <a:latin typeface="Open Sans"/>
                <a:ea typeface="Open Sans"/>
                <a:cs typeface="Open Sans"/>
                <a:sym typeface="Open Sans"/>
              </a:rPr>
              <a:t>, infographics &amp; images by </a:t>
            </a:r>
            <a:r>
              <a:rPr lang="en" sz="1467" b="1" i="0" u="none" strike="noStrike" cap="none">
                <a:solidFill>
                  <a:schemeClr val="dk1"/>
                </a:solidFill>
                <a:uFill>
                  <a:noFill/>
                </a:uFill>
                <a:latin typeface="Open Sans"/>
                <a:ea typeface="Open Sans"/>
                <a:cs typeface="Open Sans"/>
                <a:sym typeface="Open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467" b="1" i="0" u="none" strike="noStrike" cap="none">
              <a:solidFill>
                <a:schemeClr val="dk1"/>
              </a:solidFill>
              <a:latin typeface="Open Sans"/>
              <a:ea typeface="Open Sans"/>
              <a:cs typeface="Open Sans"/>
              <a:sym typeface="Open Sans"/>
            </a:endParaRPr>
          </a:p>
        </p:txBody>
      </p:sp>
      <p:sp>
        <p:nvSpPr>
          <p:cNvPr id="415" name="Google Shape;415;p25"/>
          <p:cNvSpPr/>
          <p:nvPr/>
        </p:nvSpPr>
        <p:spPr>
          <a:xfrm rot="-5538951">
            <a:off x="-3432716" y="1373291"/>
            <a:ext cx="8510679" cy="1768005"/>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6" name="Google Shape;416;p25"/>
          <p:cNvSpPr/>
          <p:nvPr/>
        </p:nvSpPr>
        <p:spPr>
          <a:xfrm rot="5400000" flipH="1">
            <a:off x="-1421008" y="3655685"/>
            <a:ext cx="4797367" cy="2049775"/>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7" name="Google Shape;417;p25"/>
          <p:cNvSpPr/>
          <p:nvPr/>
        </p:nvSpPr>
        <p:spPr>
          <a:xfrm rot="5400000" flipH="1">
            <a:off x="-836683" y="5184206"/>
            <a:ext cx="2698400" cy="1428633"/>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8" name="Google Shape;418;p25"/>
          <p:cNvSpPr/>
          <p:nvPr/>
        </p:nvSpPr>
        <p:spPr>
          <a:xfrm>
            <a:off x="1029067" y="36766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9" name="Google Shape;419;p25"/>
          <p:cNvSpPr/>
          <p:nvPr/>
        </p:nvSpPr>
        <p:spPr>
          <a:xfrm>
            <a:off x="2071067" y="46034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0" name="Google Shape;420;p25"/>
          <p:cNvSpPr/>
          <p:nvPr/>
        </p:nvSpPr>
        <p:spPr>
          <a:xfrm>
            <a:off x="1072467" y="1401767"/>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1" name="Google Shape;421;p25"/>
          <p:cNvSpPr/>
          <p:nvPr/>
        </p:nvSpPr>
        <p:spPr>
          <a:xfrm>
            <a:off x="1559533" y="47350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2" name="Google Shape;422;p25"/>
          <p:cNvSpPr/>
          <p:nvPr/>
        </p:nvSpPr>
        <p:spPr>
          <a:xfrm>
            <a:off x="501984" y="955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423" name="Google Shape;423;p25"/>
          <p:cNvGrpSpPr/>
          <p:nvPr/>
        </p:nvGrpSpPr>
        <p:grpSpPr>
          <a:xfrm rot="10800000">
            <a:off x="10261125" y="-297583"/>
            <a:ext cx="2235171" cy="9278013"/>
            <a:chOff x="-174456" y="-1522719"/>
            <a:chExt cx="1676378" cy="6958510"/>
          </a:xfrm>
        </p:grpSpPr>
        <p:sp>
          <p:nvSpPr>
            <p:cNvPr id="424" name="Google Shape;424;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5" name="Google Shape;425;p25"/>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6" name="Google Shape;426;p25"/>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27" name="Google Shape;427;p25"/>
          <p:cNvSpPr/>
          <p:nvPr/>
        </p:nvSpPr>
        <p:spPr>
          <a:xfrm rot="10800000" flipH="1">
            <a:off x="10642200" y="3813900"/>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8" name="Google Shape;428;p25"/>
          <p:cNvSpPr/>
          <p:nvPr/>
        </p:nvSpPr>
        <p:spPr>
          <a:xfrm rot="10800000" flipH="1">
            <a:off x="11109400" y="2633533"/>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9" name="Google Shape;429;p25"/>
          <p:cNvSpPr/>
          <p:nvPr/>
        </p:nvSpPr>
        <p:spPr>
          <a:xfrm rot="10800000" flipH="1">
            <a:off x="10576600" y="5716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0" name="Google Shape;430;p25"/>
          <p:cNvSpPr/>
          <p:nvPr/>
        </p:nvSpPr>
        <p:spPr>
          <a:xfrm rot="10800000" flipH="1">
            <a:off x="10261133" y="2303700"/>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1" name="Google Shape;431;p25"/>
          <p:cNvSpPr/>
          <p:nvPr/>
        </p:nvSpPr>
        <p:spPr>
          <a:xfrm rot="10800000" flipH="1">
            <a:off x="11065984" y="59893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2044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34" name="Google Shape;434;p26"/>
          <p:cNvSpPr txBox="1">
            <a:spLocks noGrp="1"/>
          </p:cNvSpPr>
          <p:nvPr>
            <p:ph type="subTitle" idx="1"/>
          </p:nvPr>
        </p:nvSpPr>
        <p:spPr>
          <a:xfrm>
            <a:off x="2820767" y="2047267"/>
            <a:ext cx="2677200" cy="4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435" name="Google Shape;435;p26"/>
          <p:cNvSpPr txBox="1">
            <a:spLocks noGrp="1"/>
          </p:cNvSpPr>
          <p:nvPr>
            <p:ph type="subTitle" idx="2"/>
          </p:nvPr>
        </p:nvSpPr>
        <p:spPr>
          <a:xfrm>
            <a:off x="2688467" y="2860533"/>
            <a:ext cx="6815200" cy="239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436" name="Google Shape;436;p26"/>
          <p:cNvSpPr/>
          <p:nvPr/>
        </p:nvSpPr>
        <p:spPr>
          <a:xfrm flipH="1">
            <a:off x="-23805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7" name="Google Shape;437;p26"/>
          <p:cNvSpPr/>
          <p:nvPr/>
        </p:nvSpPr>
        <p:spPr>
          <a:xfrm rot="10800000" flipH="1">
            <a:off x="-371096"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8" name="Google Shape;438;p26"/>
          <p:cNvSpPr/>
          <p:nvPr/>
        </p:nvSpPr>
        <p:spPr>
          <a:xfrm rot="-10484947">
            <a:off x="-979919"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9" name="Google Shape;439;p26"/>
          <p:cNvSpPr/>
          <p:nvPr/>
        </p:nvSpPr>
        <p:spPr>
          <a:xfrm rot="10800000" flipH="1">
            <a:off x="22963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0" name="Google Shape;440;p26"/>
          <p:cNvSpPr/>
          <p:nvPr/>
        </p:nvSpPr>
        <p:spPr>
          <a:xfrm rot="10800000" flipH="1">
            <a:off x="1109768"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1" name="Google Shape;441;p26"/>
          <p:cNvSpPr/>
          <p:nvPr/>
        </p:nvSpPr>
        <p:spPr>
          <a:xfrm rot="10800000" flipH="1">
            <a:off x="82068"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4650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42"/>
        <p:cNvGrpSpPr/>
        <p:nvPr/>
      </p:nvGrpSpPr>
      <p:grpSpPr>
        <a:xfrm>
          <a:off x="0" y="0"/>
          <a:ext cx="0" cy="0"/>
          <a:chOff x="0" y="0"/>
          <a:chExt cx="0" cy="0"/>
        </a:xfrm>
      </p:grpSpPr>
      <p:sp>
        <p:nvSpPr>
          <p:cNvPr id="443" name="Google Shape;443;p27"/>
          <p:cNvSpPr txBox="1">
            <a:spLocks noGrp="1"/>
          </p:cNvSpPr>
          <p:nvPr>
            <p:ph type="title"/>
          </p:nvPr>
        </p:nvSpPr>
        <p:spPr>
          <a:xfrm>
            <a:off x="4141267" y="484367"/>
            <a:ext cx="3909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atin typeface="Open Sans"/>
                <a:ea typeface="Open Sans"/>
                <a:cs typeface="Open Sans"/>
                <a:sym typeface="Open Sans"/>
              </a:defRPr>
            </a:lvl2pPr>
            <a:lvl3pPr lvl="2" algn="l">
              <a:lnSpc>
                <a:spcPct val="100000"/>
              </a:lnSpc>
              <a:spcBef>
                <a:spcPts val="0"/>
              </a:spcBef>
              <a:spcAft>
                <a:spcPts val="0"/>
              </a:spcAft>
              <a:buSzPts val="3000"/>
              <a:buNone/>
              <a:defRPr>
                <a:latin typeface="Open Sans"/>
                <a:ea typeface="Open Sans"/>
                <a:cs typeface="Open Sans"/>
                <a:sym typeface="Open Sans"/>
              </a:defRPr>
            </a:lvl3pPr>
            <a:lvl4pPr lvl="3" algn="l">
              <a:lnSpc>
                <a:spcPct val="100000"/>
              </a:lnSpc>
              <a:spcBef>
                <a:spcPts val="0"/>
              </a:spcBef>
              <a:spcAft>
                <a:spcPts val="0"/>
              </a:spcAft>
              <a:buSzPts val="3000"/>
              <a:buNone/>
              <a:defRPr>
                <a:latin typeface="Open Sans"/>
                <a:ea typeface="Open Sans"/>
                <a:cs typeface="Open Sans"/>
                <a:sym typeface="Open Sans"/>
              </a:defRPr>
            </a:lvl4pPr>
            <a:lvl5pPr lvl="4" algn="l">
              <a:lnSpc>
                <a:spcPct val="100000"/>
              </a:lnSpc>
              <a:spcBef>
                <a:spcPts val="0"/>
              </a:spcBef>
              <a:spcAft>
                <a:spcPts val="0"/>
              </a:spcAft>
              <a:buSzPts val="3000"/>
              <a:buNone/>
              <a:defRPr>
                <a:latin typeface="Open Sans"/>
                <a:ea typeface="Open Sans"/>
                <a:cs typeface="Open Sans"/>
                <a:sym typeface="Open Sans"/>
              </a:defRPr>
            </a:lvl5pPr>
            <a:lvl6pPr lvl="5" algn="l">
              <a:lnSpc>
                <a:spcPct val="100000"/>
              </a:lnSpc>
              <a:spcBef>
                <a:spcPts val="0"/>
              </a:spcBef>
              <a:spcAft>
                <a:spcPts val="0"/>
              </a:spcAft>
              <a:buSzPts val="3000"/>
              <a:buNone/>
              <a:defRPr>
                <a:latin typeface="Open Sans"/>
                <a:ea typeface="Open Sans"/>
                <a:cs typeface="Open Sans"/>
                <a:sym typeface="Open Sans"/>
              </a:defRPr>
            </a:lvl6pPr>
            <a:lvl7pPr lvl="6" algn="l">
              <a:lnSpc>
                <a:spcPct val="100000"/>
              </a:lnSpc>
              <a:spcBef>
                <a:spcPts val="0"/>
              </a:spcBef>
              <a:spcAft>
                <a:spcPts val="0"/>
              </a:spcAft>
              <a:buSzPts val="3000"/>
              <a:buNone/>
              <a:defRPr>
                <a:latin typeface="Open Sans"/>
                <a:ea typeface="Open Sans"/>
                <a:cs typeface="Open Sans"/>
                <a:sym typeface="Open Sans"/>
              </a:defRPr>
            </a:lvl7pPr>
            <a:lvl8pPr lvl="7" algn="l">
              <a:lnSpc>
                <a:spcPct val="100000"/>
              </a:lnSpc>
              <a:spcBef>
                <a:spcPts val="0"/>
              </a:spcBef>
              <a:spcAft>
                <a:spcPts val="0"/>
              </a:spcAft>
              <a:buSzPts val="3000"/>
              <a:buNone/>
              <a:defRPr>
                <a:latin typeface="Open Sans"/>
                <a:ea typeface="Open Sans"/>
                <a:cs typeface="Open Sans"/>
                <a:sym typeface="Open Sans"/>
              </a:defRPr>
            </a:lvl8pPr>
            <a:lvl9pPr lvl="8" algn="l">
              <a:lnSpc>
                <a:spcPct val="100000"/>
              </a:lnSpc>
              <a:spcBef>
                <a:spcPts val="0"/>
              </a:spcBef>
              <a:spcAft>
                <a:spcPts val="0"/>
              </a:spcAft>
              <a:buSzPts val="3000"/>
              <a:buNone/>
              <a:defRPr>
                <a:latin typeface="Open Sans"/>
                <a:ea typeface="Open Sans"/>
                <a:cs typeface="Open Sans"/>
                <a:sym typeface="Open Sans"/>
              </a:defRPr>
            </a:lvl9pPr>
          </a:lstStyle>
          <a:p>
            <a:endParaRPr/>
          </a:p>
        </p:txBody>
      </p:sp>
      <p:sp>
        <p:nvSpPr>
          <p:cNvPr id="444" name="Google Shape;444;p27"/>
          <p:cNvSpPr txBox="1">
            <a:spLocks noGrp="1"/>
          </p:cNvSpPr>
          <p:nvPr>
            <p:ph type="subTitle" idx="1"/>
          </p:nvPr>
        </p:nvSpPr>
        <p:spPr>
          <a:xfrm>
            <a:off x="1013700" y="2047267"/>
            <a:ext cx="2677200" cy="4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445" name="Google Shape;445;p27"/>
          <p:cNvSpPr txBox="1">
            <a:spLocks noGrp="1"/>
          </p:cNvSpPr>
          <p:nvPr>
            <p:ph type="subTitle" idx="2"/>
          </p:nvPr>
        </p:nvSpPr>
        <p:spPr>
          <a:xfrm>
            <a:off x="720000" y="2860533"/>
            <a:ext cx="5112000" cy="2349200"/>
          </a:xfrm>
          <a:prstGeom prst="rect">
            <a:avLst/>
          </a:prstGeom>
          <a:noFill/>
          <a:ln>
            <a:noFill/>
          </a:ln>
        </p:spPr>
        <p:txBody>
          <a:bodyPr spcFirstLastPara="1" wrap="square" lIns="91425" tIns="91425" rIns="91425" bIns="91425" anchor="t" anchorCtr="0">
            <a:noAutofit/>
          </a:bodyPr>
          <a:lstStyle>
            <a:lvl1pPr marR="67732" lvl="0" algn="l">
              <a:lnSpc>
                <a:spcPct val="100000"/>
              </a:lnSpc>
              <a:spcBef>
                <a:spcPts val="0"/>
              </a:spcBef>
              <a:spcAft>
                <a:spcPts val="0"/>
              </a:spcAft>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446" name="Google Shape;446;p27"/>
          <p:cNvSpPr txBox="1">
            <a:spLocks noGrp="1"/>
          </p:cNvSpPr>
          <p:nvPr>
            <p:ph type="subTitle" idx="3"/>
          </p:nvPr>
        </p:nvSpPr>
        <p:spPr>
          <a:xfrm>
            <a:off x="6085600" y="2047267"/>
            <a:ext cx="2677200" cy="47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a:lnSpc>
                <a:spcPct val="115000"/>
              </a:lnSpc>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a:lnSpc>
                <a:spcPct val="115000"/>
              </a:lnSpc>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a:lnSpc>
                <a:spcPct val="115000"/>
              </a:lnSpc>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447" name="Google Shape;447;p27"/>
          <p:cNvSpPr txBox="1">
            <a:spLocks noGrp="1"/>
          </p:cNvSpPr>
          <p:nvPr>
            <p:ph type="subTitle" idx="4"/>
          </p:nvPr>
        </p:nvSpPr>
        <p:spPr>
          <a:xfrm>
            <a:off x="5920800" y="2860533"/>
            <a:ext cx="5112000" cy="2349200"/>
          </a:xfrm>
          <a:prstGeom prst="rect">
            <a:avLst/>
          </a:prstGeom>
          <a:noFill/>
          <a:ln>
            <a:noFill/>
          </a:ln>
        </p:spPr>
        <p:txBody>
          <a:bodyPr spcFirstLastPara="1" wrap="square" lIns="91425" tIns="91425" rIns="91425" bIns="91425" anchor="t" anchorCtr="0">
            <a:noAutofit/>
          </a:bodyPr>
          <a:lstStyle>
            <a:lvl1pPr marR="67732" lvl="0" algn="l">
              <a:lnSpc>
                <a:spcPct val="100000"/>
              </a:lnSpc>
              <a:spcBef>
                <a:spcPts val="0"/>
              </a:spcBef>
              <a:spcAft>
                <a:spcPts val="0"/>
              </a:spcAft>
              <a:buSzPts val="1400"/>
              <a:buChar char="●"/>
              <a:defRPr sz="1600"/>
            </a:lvl1pPr>
            <a:lvl2pPr lvl="1" algn="ctr">
              <a:lnSpc>
                <a:spcPct val="115000"/>
              </a:lnSpc>
              <a:spcBef>
                <a:spcPts val="1333"/>
              </a:spcBef>
              <a:spcAft>
                <a:spcPts val="0"/>
              </a:spcAft>
              <a:buSzPts val="1400"/>
              <a:buChar char="○"/>
              <a:defRPr/>
            </a:lvl2pPr>
            <a:lvl3pPr lvl="2" algn="ctr">
              <a:lnSpc>
                <a:spcPct val="115000"/>
              </a:lnSpc>
              <a:spcBef>
                <a:spcPts val="2133"/>
              </a:spcBef>
              <a:spcAft>
                <a:spcPts val="0"/>
              </a:spcAft>
              <a:buSzPts val="1400"/>
              <a:buChar char="■"/>
              <a:defRPr/>
            </a:lvl3pPr>
            <a:lvl4pPr lvl="3" algn="ctr">
              <a:lnSpc>
                <a:spcPct val="115000"/>
              </a:lnSpc>
              <a:spcBef>
                <a:spcPts val="2133"/>
              </a:spcBef>
              <a:spcAft>
                <a:spcPts val="0"/>
              </a:spcAft>
              <a:buSzPts val="1400"/>
              <a:buChar char="●"/>
              <a:defRPr/>
            </a:lvl4pPr>
            <a:lvl5pPr lvl="4" algn="ctr">
              <a:lnSpc>
                <a:spcPct val="115000"/>
              </a:lnSpc>
              <a:spcBef>
                <a:spcPts val="2133"/>
              </a:spcBef>
              <a:spcAft>
                <a:spcPts val="0"/>
              </a:spcAft>
              <a:buSzPts val="1400"/>
              <a:buChar char="○"/>
              <a:defRPr/>
            </a:lvl5pPr>
            <a:lvl6pPr lvl="5" algn="ctr">
              <a:lnSpc>
                <a:spcPct val="115000"/>
              </a:lnSpc>
              <a:spcBef>
                <a:spcPts val="2133"/>
              </a:spcBef>
              <a:spcAft>
                <a:spcPts val="0"/>
              </a:spcAft>
              <a:buSzPts val="1400"/>
              <a:buChar char="■"/>
              <a:defRPr/>
            </a:lvl6pPr>
            <a:lvl7pPr lvl="6" algn="ctr">
              <a:lnSpc>
                <a:spcPct val="115000"/>
              </a:lnSpc>
              <a:spcBef>
                <a:spcPts val="2133"/>
              </a:spcBef>
              <a:spcAft>
                <a:spcPts val="0"/>
              </a:spcAft>
              <a:buSzPts val="1400"/>
              <a:buChar char="●"/>
              <a:defRPr/>
            </a:lvl7pPr>
            <a:lvl8pPr lvl="7" algn="ctr">
              <a:lnSpc>
                <a:spcPct val="115000"/>
              </a:lnSpc>
              <a:spcBef>
                <a:spcPts val="2133"/>
              </a:spcBef>
              <a:spcAft>
                <a:spcPts val="0"/>
              </a:spcAft>
              <a:buSzPts val="1400"/>
              <a:buChar char="○"/>
              <a:defRPr/>
            </a:lvl8pPr>
            <a:lvl9pPr lvl="8" algn="ctr">
              <a:lnSpc>
                <a:spcPct val="115000"/>
              </a:lnSpc>
              <a:spcBef>
                <a:spcPts val="2133"/>
              </a:spcBef>
              <a:spcAft>
                <a:spcPts val="2133"/>
              </a:spcAft>
              <a:buSzPts val="1400"/>
              <a:buChar char="■"/>
              <a:defRPr/>
            </a:lvl9pPr>
          </a:lstStyle>
          <a:p>
            <a:endParaRPr/>
          </a:p>
        </p:txBody>
      </p:sp>
      <p:sp>
        <p:nvSpPr>
          <p:cNvPr id="448" name="Google Shape;448;p27"/>
          <p:cNvSpPr/>
          <p:nvPr/>
        </p:nvSpPr>
        <p:spPr>
          <a:xfrm>
            <a:off x="810943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9" name="Google Shape;449;p27"/>
          <p:cNvSpPr/>
          <p:nvPr/>
        </p:nvSpPr>
        <p:spPr>
          <a:xfrm rot="10800000">
            <a:off x="9287568"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0" name="Google Shape;450;p27"/>
          <p:cNvSpPr/>
          <p:nvPr/>
        </p:nvSpPr>
        <p:spPr>
          <a:xfrm rot="10484947" flipH="1">
            <a:off x="10665847"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1" name="Google Shape;451;p27"/>
          <p:cNvSpPr/>
          <p:nvPr/>
        </p:nvSpPr>
        <p:spPr>
          <a:xfrm rot="10800000">
            <a:off x="96295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2" name="Google Shape;452;p27"/>
          <p:cNvSpPr/>
          <p:nvPr/>
        </p:nvSpPr>
        <p:spPr>
          <a:xfrm rot="10800000">
            <a:off x="10902867"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3" name="Google Shape;453;p27"/>
          <p:cNvSpPr/>
          <p:nvPr/>
        </p:nvSpPr>
        <p:spPr>
          <a:xfrm rot="10800000">
            <a:off x="11930567"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808273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A72734-12D8-4BA8-BD30-94F9A508F86C}"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2532005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2734-12D8-4BA8-BD30-94F9A508F86C}"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2020665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A72734-12D8-4BA8-BD30-94F9A508F86C}"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1227331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61794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9998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A72734-12D8-4BA8-BD30-94F9A508F86C}"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3384442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A72734-12D8-4BA8-BD30-94F9A508F86C}"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303817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5CA72734-12D8-4BA8-BD30-94F9A508F86C}"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3709531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16238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2027007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27453297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3487891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0E62D2A-7440-48C1-96CC-F7A566B4C925}"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704881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2734-12D8-4BA8-BD30-94F9A508F86C}"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344093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A72734-12D8-4BA8-BD30-94F9A508F86C}"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71944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8958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A72734-12D8-4BA8-BD30-94F9A508F86C}"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278877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2734-12D8-4BA8-BD30-94F9A508F86C}"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62D2A-7440-48C1-96CC-F7A566B4C925}" type="slidenum">
              <a:rPr lang="en-US" smtClean="0"/>
              <a:t>‹#›</a:t>
            </a:fld>
            <a:endParaRPr lang="en-US"/>
          </a:p>
        </p:txBody>
      </p:sp>
    </p:spTree>
    <p:extLst>
      <p:ext uri="{BB962C8B-B14F-4D97-AF65-F5344CB8AC3E}">
        <p14:creationId xmlns:p14="http://schemas.microsoft.com/office/powerpoint/2010/main" val="2136833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5CA72734-12D8-4BA8-BD30-94F9A508F86C}" type="datetimeFigureOut">
              <a:rPr lang="en-US" smtClean="0"/>
              <a:t>3/1/2023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0E62D2A-7440-48C1-96CC-F7A566B4C925}" type="slidenum">
              <a:rPr lang="en-US" smtClean="0"/>
              <a:t>‹#›</a:t>
            </a:fld>
            <a:endParaRPr lang="en-US"/>
          </a:p>
        </p:txBody>
      </p:sp>
    </p:spTree>
    <p:extLst>
      <p:ext uri="{BB962C8B-B14F-4D97-AF65-F5344CB8AC3E}">
        <p14:creationId xmlns:p14="http://schemas.microsoft.com/office/powerpoint/2010/main" val="838743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015663"/>
          </a:xfrm>
          <a:prstGeom prst="rect">
            <a:avLst/>
          </a:prstGeom>
        </p:spPr>
        <p:txBody>
          <a:bodyPr wrap="square" lIns="0" tIns="0" rIns="0" bIns="0">
            <a:spAutoFit/>
          </a:bodyPr>
          <a:lstStyle>
            <a:lvl1pPr>
              <a:defRPr sz="6600" b="1" i="0">
                <a:solidFill>
                  <a:schemeClr val="bg1"/>
                </a:solidFill>
                <a:latin typeface="Tahoma"/>
                <a:cs typeface="Tahoma"/>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48866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B52FF"/>
          </a:solidFill>
        </p:spPr>
        <p:txBody>
          <a:bodyPr wrap="square" lIns="0" tIns="0" rIns="0" bIns="0" rtlCol="0"/>
          <a:lstStyle/>
          <a:p>
            <a:endParaRPr sz="1200"/>
          </a:p>
        </p:txBody>
      </p:sp>
      <p:sp>
        <p:nvSpPr>
          <p:cNvPr id="2" name="Holder 2"/>
          <p:cNvSpPr>
            <a:spLocks noGrp="1"/>
          </p:cNvSpPr>
          <p:nvPr>
            <p:ph type="title"/>
          </p:nvPr>
        </p:nvSpPr>
        <p:spPr>
          <a:xfrm>
            <a:off x="2565151" y="1069573"/>
            <a:ext cx="7061696" cy="1015663"/>
          </a:xfrm>
        </p:spPr>
        <p:txBody>
          <a:bodyPr lIns="0" tIns="0" rIns="0" bIns="0"/>
          <a:lstStyle>
            <a:lvl1pPr>
              <a:defRPr sz="66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9046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565151" y="1069573"/>
            <a:ext cx="7061696" cy="1015663"/>
          </a:xfrm>
        </p:spPr>
        <p:txBody>
          <a:bodyPr lIns="0" tIns="0" rIns="0" bIns="0"/>
          <a:lstStyle>
            <a:lvl1pPr>
              <a:defRPr sz="6600" b="1" i="0">
                <a:solidFill>
                  <a:schemeClr val="bg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1191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565151" y="1069573"/>
            <a:ext cx="7061696" cy="1015663"/>
          </a:xfrm>
        </p:spPr>
        <p:txBody>
          <a:bodyPr lIns="0" tIns="0" rIns="0" bIns="0"/>
          <a:lstStyle>
            <a:lvl1pPr>
              <a:defRPr sz="66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82992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6391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28457B-D27A-4D5C-A67F-D7728825CEB4}" type="slidenum">
              <a:rPr lang="en-US"/>
              <a:pPr>
                <a:defRPr/>
              </a:pPr>
              <a:t>‹#›</a:t>
            </a:fld>
            <a:endParaRPr lang="en-US" dirty="0"/>
          </a:p>
        </p:txBody>
      </p:sp>
    </p:spTree>
    <p:extLst>
      <p:ext uri="{BB962C8B-B14F-4D97-AF65-F5344CB8AC3E}">
        <p14:creationId xmlns:p14="http://schemas.microsoft.com/office/powerpoint/2010/main" val="11083069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F544B1-785A-4648-8863-BBC58FE4F96A}" type="slidenum">
              <a:rPr lang="en-US"/>
              <a:pPr>
                <a:defRPr/>
              </a:pPr>
              <a:t>‹#›</a:t>
            </a:fld>
            <a:endParaRPr lang="en-US" dirty="0"/>
          </a:p>
        </p:txBody>
      </p:sp>
    </p:spTree>
    <p:extLst>
      <p:ext uri="{BB962C8B-B14F-4D97-AF65-F5344CB8AC3E}">
        <p14:creationId xmlns:p14="http://schemas.microsoft.com/office/powerpoint/2010/main" val="78966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3409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69635E-BE21-4325-8644-782A1DBFD736}" type="slidenum">
              <a:rPr lang="en-US"/>
              <a:pPr>
                <a:defRPr/>
              </a:pPr>
              <a:t>‹#›</a:t>
            </a:fld>
            <a:endParaRPr lang="en-US" dirty="0"/>
          </a:p>
        </p:txBody>
      </p:sp>
    </p:spTree>
    <p:extLst>
      <p:ext uri="{BB962C8B-B14F-4D97-AF65-F5344CB8AC3E}">
        <p14:creationId xmlns:p14="http://schemas.microsoft.com/office/powerpoint/2010/main" val="24180216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8A0A44-73AB-4073-B428-35ADA44A9B4E}" type="slidenum">
              <a:rPr lang="en-US"/>
              <a:pPr>
                <a:defRPr/>
              </a:pPr>
              <a:t>‹#›</a:t>
            </a:fld>
            <a:endParaRPr lang="en-US" dirty="0"/>
          </a:p>
        </p:txBody>
      </p:sp>
    </p:spTree>
    <p:extLst>
      <p:ext uri="{BB962C8B-B14F-4D97-AF65-F5344CB8AC3E}">
        <p14:creationId xmlns:p14="http://schemas.microsoft.com/office/powerpoint/2010/main" val="37644659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2BB5C3-8C12-4AB9-A9BB-B3AD348393E8}" type="slidenum">
              <a:rPr lang="en-US"/>
              <a:pPr>
                <a:defRPr/>
              </a:pPr>
              <a:t>‹#›</a:t>
            </a:fld>
            <a:endParaRPr lang="en-US" dirty="0"/>
          </a:p>
        </p:txBody>
      </p:sp>
    </p:spTree>
    <p:extLst>
      <p:ext uri="{BB962C8B-B14F-4D97-AF65-F5344CB8AC3E}">
        <p14:creationId xmlns:p14="http://schemas.microsoft.com/office/powerpoint/2010/main" val="2159239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C19B0-C2EE-4C67-9316-BEFC38E7DB57}" type="slidenum">
              <a:rPr lang="en-US"/>
              <a:pPr>
                <a:defRPr/>
              </a:pPr>
              <a:t>‹#›</a:t>
            </a:fld>
            <a:endParaRPr lang="en-US" dirty="0"/>
          </a:p>
        </p:txBody>
      </p:sp>
    </p:spTree>
    <p:extLst>
      <p:ext uri="{BB962C8B-B14F-4D97-AF65-F5344CB8AC3E}">
        <p14:creationId xmlns:p14="http://schemas.microsoft.com/office/powerpoint/2010/main" val="3432214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B2A3E9-2558-4B5A-A647-00B09D0F12FB}" type="slidenum">
              <a:rPr lang="en-US"/>
              <a:pPr>
                <a:defRPr/>
              </a:pPr>
              <a:t>‹#›</a:t>
            </a:fld>
            <a:endParaRPr lang="en-US" dirty="0"/>
          </a:p>
        </p:txBody>
      </p:sp>
    </p:spTree>
    <p:extLst>
      <p:ext uri="{BB962C8B-B14F-4D97-AF65-F5344CB8AC3E}">
        <p14:creationId xmlns:p14="http://schemas.microsoft.com/office/powerpoint/2010/main" val="1132064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B1CDF-CB4D-4B45-9AA3-7E31563B65DA}" type="slidenum">
              <a:rPr lang="en-US"/>
              <a:pPr>
                <a:defRPr/>
              </a:pPr>
              <a:t>‹#›</a:t>
            </a:fld>
            <a:endParaRPr lang="en-US" dirty="0"/>
          </a:p>
        </p:txBody>
      </p:sp>
    </p:spTree>
    <p:extLst>
      <p:ext uri="{BB962C8B-B14F-4D97-AF65-F5344CB8AC3E}">
        <p14:creationId xmlns:p14="http://schemas.microsoft.com/office/powerpoint/2010/main" val="36479076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7177B9-1E32-4BDF-8457-9FBCDAB12302}" type="slidenum">
              <a:rPr lang="en-US"/>
              <a:pPr>
                <a:defRPr/>
              </a:pPr>
              <a:t>‹#›</a:t>
            </a:fld>
            <a:endParaRPr lang="en-US" dirty="0"/>
          </a:p>
        </p:txBody>
      </p:sp>
    </p:spTree>
    <p:extLst>
      <p:ext uri="{BB962C8B-B14F-4D97-AF65-F5344CB8AC3E}">
        <p14:creationId xmlns:p14="http://schemas.microsoft.com/office/powerpoint/2010/main" val="3236019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8FAC6-CFE4-46A6-B370-7DC8A6D05B5D}" type="slidenum">
              <a:rPr lang="en-US"/>
              <a:pPr>
                <a:defRPr/>
              </a:pPr>
              <a:t>‹#›</a:t>
            </a:fld>
            <a:endParaRPr lang="en-US" dirty="0"/>
          </a:p>
        </p:txBody>
      </p:sp>
    </p:spTree>
    <p:extLst>
      <p:ext uri="{BB962C8B-B14F-4D97-AF65-F5344CB8AC3E}">
        <p14:creationId xmlns:p14="http://schemas.microsoft.com/office/powerpoint/2010/main" val="4526465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2C8FE-5B8E-40B3-BBEB-0E7136C9CC7F}" type="slidenum">
              <a:rPr lang="en-US"/>
              <a:pPr>
                <a:defRPr/>
              </a:pPr>
              <a:t>‹#›</a:t>
            </a:fld>
            <a:endParaRPr lang="en-US" dirty="0"/>
          </a:p>
        </p:txBody>
      </p:sp>
    </p:spTree>
    <p:extLst>
      <p:ext uri="{BB962C8B-B14F-4D97-AF65-F5344CB8AC3E}">
        <p14:creationId xmlns:p14="http://schemas.microsoft.com/office/powerpoint/2010/main" val="3964881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17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1.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6.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3/1/2023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918681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xmlns=""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3/1/2023</a:t>
            </a:fld>
            <a:endParaRPr lang="en-US"/>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8211450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t>Click to edit Master title style</a:t>
            </a:r>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9067800" y="6481760"/>
            <a:ext cx="1066800" cy="239715"/>
          </a:xfrm>
          <a:prstGeom prst="rect">
            <a:avLst/>
          </a:prstGeom>
        </p:spPr>
        <p:txBody>
          <a:bodyPr vert="horz" lIns="91440" tIns="45720" rIns="91440" bIns="45720" rtlCol="0" anchor="ctr"/>
          <a:lstStyle>
            <a:lvl1pPr algn="r">
              <a:defRPr sz="900">
                <a:solidFill>
                  <a:schemeClr val="tx1"/>
                </a:solidFill>
              </a:defRPr>
            </a:lvl1pPr>
          </a:lstStyle>
          <a:p>
            <a:fld id="{37CC0096-1860-4642-9CD2-0079EA5E7CD1}" type="datetimeFigureOut">
              <a:rPr lang="en-US"/>
              <a:pPr/>
              <a:t>3/1/2023</a:t>
            </a:fld>
            <a:endParaRPr/>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900">
                <a:solidFill>
                  <a:schemeClr val="tx1"/>
                </a:solidFill>
              </a:defRPr>
            </a:lvl1pPr>
          </a:lstStyle>
          <a:p>
            <a:endParaRPr/>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900">
                <a:solidFill>
                  <a:schemeClr val="tx1"/>
                </a:solidFill>
              </a:defRPr>
            </a:lvl1pPr>
          </a:lstStyle>
          <a:p>
            <a:fld id="{E31375A4-56A4-47D6-9801-1991572033F7}" type="slidenum">
              <a:rPr/>
              <a:pPr/>
              <a:t>‹#›</a:t>
            </a:fld>
            <a:endParaRPr/>
          </a:p>
        </p:txBody>
      </p:sp>
    </p:spTree>
    <p:extLst>
      <p:ext uri="{BB962C8B-B14F-4D97-AF65-F5344CB8AC3E}">
        <p14:creationId xmlns:p14="http://schemas.microsoft.com/office/powerpoint/2010/main" val="13680156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84367"/>
            <a:ext cx="10752000" cy="763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1pPr>
            <a:lvl2pPr marR="0" lvl="1"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2pPr>
            <a:lvl3pPr marR="0" lvl="2"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3pPr>
            <a:lvl4pPr marR="0" lvl="3"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4pPr>
            <a:lvl5pPr marR="0" lvl="4"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5pPr>
            <a:lvl6pPr marR="0" lvl="5"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6pPr>
            <a:lvl7pPr marR="0" lvl="6"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7pPr>
            <a:lvl8pPr marR="0" lvl="7"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8pPr>
            <a:lvl9pPr marR="0" lvl="8" algn="l" rtl="0">
              <a:lnSpc>
                <a:spcPct val="100000"/>
              </a:lnSpc>
              <a:spcBef>
                <a:spcPts val="0"/>
              </a:spcBef>
              <a:spcAft>
                <a:spcPts val="0"/>
              </a:spcAft>
              <a:buClr>
                <a:schemeClr val="accent6"/>
              </a:buClr>
              <a:buSzPts val="3000"/>
              <a:buFont typeface="Josefin Sans"/>
              <a:buNone/>
              <a:defRPr sz="3000" b="1" i="0" u="none" strike="noStrike" cap="none">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720000" y="1536633"/>
            <a:ext cx="1075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52579683"/>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CA72734-12D8-4BA8-BD30-94F9A508F86C}" type="datetimeFigureOut">
              <a:rPr lang="en-US" smtClean="0"/>
              <a:t>3/1/2023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A0E62D2A-7440-48C1-96CC-F7A566B4C925}" type="slidenum">
              <a:rPr lang="en-US" smtClean="0"/>
              <a:t>‹#›</a:t>
            </a:fld>
            <a:endParaRPr lang="en-US"/>
          </a:p>
        </p:txBody>
      </p:sp>
    </p:spTree>
    <p:extLst>
      <p:ext uri="{BB962C8B-B14F-4D97-AF65-F5344CB8AC3E}">
        <p14:creationId xmlns:p14="http://schemas.microsoft.com/office/powerpoint/2010/main" val="1151129449"/>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65151" y="1069573"/>
            <a:ext cx="7061696" cy="1523494"/>
          </a:xfrm>
          <a:prstGeom prst="rect">
            <a:avLst/>
          </a:prstGeom>
        </p:spPr>
        <p:txBody>
          <a:bodyPr wrap="square" lIns="0" tIns="0" rIns="0" bIns="0">
            <a:spAutoFit/>
          </a:bodyPr>
          <a:lstStyle>
            <a:lvl1pPr>
              <a:defRPr sz="9900" b="1" i="0">
                <a:solidFill>
                  <a:schemeClr val="bg1"/>
                </a:solidFill>
                <a:latin typeface="Tahoma"/>
                <a:cs typeface="Tahoma"/>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868072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69407F5-DFC2-4098-980B-81BBDF9E2C99}" type="slidenum">
              <a:rPr lang="en-US"/>
              <a:pPr>
                <a:defRPr/>
              </a:pPr>
              <a:t>‹#›</a:t>
            </a:fld>
            <a:endParaRPr lang="en-US" dirty="0"/>
          </a:p>
        </p:txBody>
      </p:sp>
    </p:spTree>
    <p:extLst>
      <p:ext uri="{BB962C8B-B14F-4D97-AF65-F5344CB8AC3E}">
        <p14:creationId xmlns:p14="http://schemas.microsoft.com/office/powerpoint/2010/main" val="10183816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2000"/>
                                        <p:tgtEl>
                                          <p:spTgt spid="102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2000"/>
                                        <p:tgtEl>
                                          <p:spTgt spid="102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2000"/>
                                        <p:tgtEl>
                                          <p:spTgt spid="10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2000"/>
                                        <p:tgtEl>
                                          <p:spTgt spid="10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965359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NULL"/><Relationship Id="rId2" Type="http://schemas.openxmlformats.org/officeDocument/2006/relationships/image" Target="../media/image29.png"/><Relationship Id="rId1" Type="http://schemas.openxmlformats.org/officeDocument/2006/relationships/slideLayout" Target="../slideLayouts/slideLayout105.xml"/><Relationship Id="rId6" Type="http://schemas.openxmlformats.org/officeDocument/2006/relationships/image" Target="NUL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3.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4.xml"/><Relationship Id="rId1" Type="http://schemas.openxmlformats.org/officeDocument/2006/relationships/tags" Target="../tags/tag1.xml"/><Relationship Id="rId5" Type="http://schemas.openxmlformats.org/officeDocument/2006/relationships/chart" Target="../charts/chart1.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89.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hyperlink" Target="https://creativecommons.org/licenses/by-nc-sa/3.0/" TargetMode="External"/><Relationship Id="rId5" Type="http://schemas.openxmlformats.org/officeDocument/2006/relationships/hyperlink" Target="http://www.vanndigital.com/doggiediamonds-hakimgreen-ask-black-history-month-cancelled/" TargetMode="Externa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3.png"/><Relationship Id="rId7" Type="http://schemas.openxmlformats.org/officeDocument/2006/relationships/diagramColors" Target="../diagrams/colors2.xml"/><Relationship Id="rId2" Type="http://schemas.openxmlformats.org/officeDocument/2006/relationships/image" Target="../media/image72.pn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7.png"/><Relationship Id="rId7" Type="http://schemas.openxmlformats.org/officeDocument/2006/relationships/diagramColors" Target="../diagrams/colors3.xml"/><Relationship Id="rId2" Type="http://schemas.openxmlformats.org/officeDocument/2006/relationships/image" Target="../media/image68.png"/><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8.png"/><Relationship Id="rId7" Type="http://schemas.openxmlformats.org/officeDocument/2006/relationships/diagramColors" Target="../diagrams/colors4.xm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2.pn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3.png"/><Relationship Id="rId9" Type="http://schemas.microsoft.com/office/2007/relationships/diagramDrawing" Target="../diagrams/drawing5.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Welcome &amp; Announcements</a:t>
            </a:r>
            <a:endParaRPr lang="en-US" dirty="0"/>
          </a:p>
        </p:txBody>
      </p:sp>
      <p:sp>
        <p:nvSpPr>
          <p:cNvPr id="3" name="Subtitle 2"/>
          <p:cNvSpPr>
            <a:spLocks noGrp="1"/>
          </p:cNvSpPr>
          <p:nvPr>
            <p:ph type="subTitle" idx="1"/>
          </p:nvPr>
        </p:nvSpPr>
        <p:spPr/>
        <p:txBody>
          <a:bodyPr/>
          <a:lstStyle/>
          <a:p>
            <a:r>
              <a:rPr lang="en-US" dirty="0" smtClean="0"/>
              <a:t>President Dyrell Foster</a:t>
            </a:r>
            <a:endParaRPr lang="en-US" dirty="0"/>
          </a:p>
        </p:txBody>
      </p:sp>
    </p:spTree>
    <p:extLst>
      <p:ext uri="{BB962C8B-B14F-4D97-AF65-F5344CB8AC3E}">
        <p14:creationId xmlns:p14="http://schemas.microsoft.com/office/powerpoint/2010/main" val="3793764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051" y="-1451"/>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5D17EB"/>
          </a:solidFill>
        </p:spPr>
        <p:txBody>
          <a:bodyPr wrap="square" lIns="0" tIns="0" rIns="0" bIns="0" rtlCol="0"/>
          <a:lstStyle/>
          <a:p>
            <a:pPr defTabSz="609630"/>
            <a:endParaRPr sz="1200" kern="0">
              <a:solidFill>
                <a:sysClr val="windowText" lastClr="000000"/>
              </a:solidFill>
            </a:endParaRPr>
          </a:p>
        </p:txBody>
      </p:sp>
      <p:sp>
        <p:nvSpPr>
          <p:cNvPr id="3" name="object 3"/>
          <p:cNvSpPr txBox="1"/>
          <p:nvPr/>
        </p:nvSpPr>
        <p:spPr>
          <a:xfrm>
            <a:off x="2837462" y="2054951"/>
            <a:ext cx="7182273" cy="2745196"/>
          </a:xfrm>
          <a:prstGeom prst="rect">
            <a:avLst/>
          </a:prstGeom>
        </p:spPr>
        <p:txBody>
          <a:bodyPr vert="horz" wrap="square" lIns="0" tIns="165947" rIns="0" bIns="0" rtlCol="0">
            <a:spAutoFit/>
          </a:bodyPr>
          <a:lstStyle/>
          <a:p>
            <a:pPr marL="8467" marR="3387" algn="ctr" defTabSz="609630">
              <a:lnSpc>
                <a:spcPts val="6714"/>
              </a:lnSpc>
              <a:spcBef>
                <a:spcPts val="1307"/>
              </a:spcBef>
            </a:pPr>
            <a:r>
              <a:rPr sz="6600" b="1" kern="0" spc="-397" dirty="0">
                <a:solidFill>
                  <a:srgbClr val="FFFFFF"/>
                </a:solidFill>
                <a:latin typeface="Tahoma"/>
                <a:cs typeface="Tahoma"/>
              </a:rPr>
              <a:t>Equity</a:t>
            </a:r>
            <a:r>
              <a:rPr sz="6600" b="1" kern="0" spc="-610" dirty="0">
                <a:solidFill>
                  <a:srgbClr val="FFFFFF"/>
                </a:solidFill>
                <a:latin typeface="Tahoma"/>
                <a:cs typeface="Tahoma"/>
              </a:rPr>
              <a:t> </a:t>
            </a:r>
            <a:r>
              <a:rPr sz="6600" b="1" kern="0" spc="-460" dirty="0">
                <a:solidFill>
                  <a:srgbClr val="FFFFFF"/>
                </a:solidFill>
                <a:latin typeface="Tahoma"/>
                <a:cs typeface="Tahoma"/>
              </a:rPr>
              <a:t>in</a:t>
            </a:r>
            <a:r>
              <a:rPr sz="6600" b="1" kern="0" spc="-607" dirty="0">
                <a:solidFill>
                  <a:srgbClr val="FFFFFF"/>
                </a:solidFill>
                <a:latin typeface="Tahoma"/>
                <a:cs typeface="Tahoma"/>
              </a:rPr>
              <a:t> </a:t>
            </a:r>
            <a:r>
              <a:rPr sz="6600" b="1" kern="0" spc="-383" dirty="0">
                <a:solidFill>
                  <a:srgbClr val="FFFFFF"/>
                </a:solidFill>
                <a:latin typeface="Tahoma"/>
                <a:cs typeface="Tahoma"/>
              </a:rPr>
              <a:t>Education </a:t>
            </a:r>
            <a:r>
              <a:rPr sz="6600" b="1" kern="0" spc="-447" dirty="0">
                <a:solidFill>
                  <a:srgbClr val="FFFFFF"/>
                </a:solidFill>
                <a:latin typeface="Tahoma"/>
                <a:cs typeface="Tahoma"/>
              </a:rPr>
              <a:t>Challenge</a:t>
            </a:r>
            <a:r>
              <a:rPr sz="6600" b="1" kern="0" spc="-603" dirty="0">
                <a:solidFill>
                  <a:srgbClr val="FFFFFF"/>
                </a:solidFill>
                <a:latin typeface="Tahoma"/>
                <a:cs typeface="Tahoma"/>
              </a:rPr>
              <a:t> </a:t>
            </a:r>
            <a:r>
              <a:rPr sz="6600" b="1" kern="0" spc="-407" dirty="0">
                <a:solidFill>
                  <a:srgbClr val="FFFFFF"/>
                </a:solidFill>
                <a:latin typeface="Tahoma"/>
                <a:cs typeface="Tahoma"/>
              </a:rPr>
              <a:t>Learning</a:t>
            </a:r>
            <a:endParaRPr sz="6600" kern="0">
              <a:solidFill>
                <a:sysClr val="windowText" lastClr="000000"/>
              </a:solidFill>
              <a:latin typeface="Tahoma"/>
              <a:cs typeface="Tahoma"/>
            </a:endParaRPr>
          </a:p>
          <a:p>
            <a:pPr marR="330639" algn="ctr" defTabSz="609630">
              <a:lnSpc>
                <a:spcPts val="6694"/>
              </a:lnSpc>
            </a:pPr>
            <a:r>
              <a:rPr sz="6600" b="1" kern="0" spc="-287" dirty="0">
                <a:solidFill>
                  <a:srgbClr val="FFFFFF"/>
                </a:solidFill>
                <a:latin typeface="Tahoma"/>
                <a:cs typeface="Tahoma"/>
              </a:rPr>
              <a:t>Series</a:t>
            </a:r>
            <a:endParaRPr sz="6600" kern="0">
              <a:solidFill>
                <a:sysClr val="windowText" lastClr="000000"/>
              </a:solidFill>
              <a:latin typeface="Tahoma"/>
              <a:cs typeface="Tahoma"/>
            </a:endParaRPr>
          </a:p>
        </p:txBody>
      </p:sp>
      <p:sp>
        <p:nvSpPr>
          <p:cNvPr id="4" name="object 4"/>
          <p:cNvSpPr/>
          <p:nvPr/>
        </p:nvSpPr>
        <p:spPr>
          <a:xfrm>
            <a:off x="1" y="552825"/>
            <a:ext cx="2037503" cy="5753100"/>
          </a:xfrm>
          <a:custGeom>
            <a:avLst/>
            <a:gdLst/>
            <a:ahLst/>
            <a:cxnLst/>
            <a:rect l="l" t="t" r="r" b="b"/>
            <a:pathLst>
              <a:path w="3056255" h="8629650">
                <a:moveTo>
                  <a:pt x="3055745" y="1559685"/>
                </a:moveTo>
                <a:lnTo>
                  <a:pt x="3004276" y="1559685"/>
                </a:lnTo>
                <a:lnTo>
                  <a:pt x="3004276" y="831311"/>
                </a:lnTo>
                <a:lnTo>
                  <a:pt x="0" y="831311"/>
                </a:lnTo>
                <a:lnTo>
                  <a:pt x="0" y="779842"/>
                </a:lnTo>
                <a:lnTo>
                  <a:pt x="3004276" y="779842"/>
                </a:lnTo>
                <a:lnTo>
                  <a:pt x="3004276" y="51469"/>
                </a:lnTo>
                <a:lnTo>
                  <a:pt x="0" y="51469"/>
                </a:lnTo>
                <a:lnTo>
                  <a:pt x="0" y="0"/>
                </a:lnTo>
                <a:lnTo>
                  <a:pt x="3030011" y="0"/>
                </a:lnTo>
                <a:lnTo>
                  <a:pt x="3040025" y="2020"/>
                </a:lnTo>
                <a:lnTo>
                  <a:pt x="3048205" y="7533"/>
                </a:lnTo>
                <a:lnTo>
                  <a:pt x="3053722" y="15713"/>
                </a:lnTo>
                <a:lnTo>
                  <a:pt x="3055745" y="25730"/>
                </a:lnTo>
                <a:lnTo>
                  <a:pt x="3055745" y="1559685"/>
                </a:lnTo>
                <a:close/>
              </a:path>
              <a:path w="3056255" h="8629650">
                <a:moveTo>
                  <a:pt x="716252" y="779842"/>
                </a:moveTo>
                <a:lnTo>
                  <a:pt x="664783" y="779842"/>
                </a:lnTo>
                <a:lnTo>
                  <a:pt x="664783" y="51469"/>
                </a:lnTo>
                <a:lnTo>
                  <a:pt x="716252" y="51469"/>
                </a:lnTo>
                <a:lnTo>
                  <a:pt x="716252" y="779842"/>
                </a:lnTo>
                <a:close/>
              </a:path>
              <a:path w="3056255" h="8629650">
                <a:moveTo>
                  <a:pt x="1496078" y="779842"/>
                </a:moveTo>
                <a:lnTo>
                  <a:pt x="1444608" y="779842"/>
                </a:lnTo>
                <a:lnTo>
                  <a:pt x="1444608" y="51469"/>
                </a:lnTo>
                <a:lnTo>
                  <a:pt x="1496078" y="51469"/>
                </a:lnTo>
                <a:lnTo>
                  <a:pt x="1496078" y="779842"/>
                </a:lnTo>
                <a:close/>
              </a:path>
              <a:path w="3056255" h="8629650">
                <a:moveTo>
                  <a:pt x="2275920" y="779842"/>
                </a:moveTo>
                <a:lnTo>
                  <a:pt x="2224451" y="779842"/>
                </a:lnTo>
                <a:lnTo>
                  <a:pt x="2224451" y="51469"/>
                </a:lnTo>
                <a:lnTo>
                  <a:pt x="2275920" y="51469"/>
                </a:lnTo>
                <a:lnTo>
                  <a:pt x="2275920" y="779842"/>
                </a:lnTo>
                <a:close/>
              </a:path>
              <a:path w="3056255" h="8629650">
                <a:moveTo>
                  <a:pt x="3030014" y="8629650"/>
                </a:moveTo>
                <a:lnTo>
                  <a:pt x="0" y="8629650"/>
                </a:lnTo>
                <a:lnTo>
                  <a:pt x="0" y="8578181"/>
                </a:lnTo>
                <a:lnTo>
                  <a:pt x="3004276" y="8578181"/>
                </a:lnTo>
                <a:lnTo>
                  <a:pt x="3004276" y="7849825"/>
                </a:lnTo>
                <a:lnTo>
                  <a:pt x="0" y="7849825"/>
                </a:lnTo>
                <a:lnTo>
                  <a:pt x="0" y="7798356"/>
                </a:lnTo>
                <a:lnTo>
                  <a:pt x="3004276" y="7798356"/>
                </a:lnTo>
                <a:lnTo>
                  <a:pt x="3004276" y="7069982"/>
                </a:lnTo>
                <a:lnTo>
                  <a:pt x="0" y="7069982"/>
                </a:lnTo>
                <a:lnTo>
                  <a:pt x="0" y="7018513"/>
                </a:lnTo>
                <a:lnTo>
                  <a:pt x="3004276" y="7018513"/>
                </a:lnTo>
                <a:lnTo>
                  <a:pt x="3004276" y="6290157"/>
                </a:lnTo>
                <a:lnTo>
                  <a:pt x="0" y="6290157"/>
                </a:lnTo>
                <a:lnTo>
                  <a:pt x="0" y="6238688"/>
                </a:lnTo>
                <a:lnTo>
                  <a:pt x="3004276" y="6238688"/>
                </a:lnTo>
                <a:lnTo>
                  <a:pt x="3004276" y="5510315"/>
                </a:lnTo>
                <a:lnTo>
                  <a:pt x="0" y="5510315"/>
                </a:lnTo>
                <a:lnTo>
                  <a:pt x="0" y="5458846"/>
                </a:lnTo>
                <a:lnTo>
                  <a:pt x="3004276" y="5458846"/>
                </a:lnTo>
                <a:lnTo>
                  <a:pt x="3004276" y="4730489"/>
                </a:lnTo>
                <a:lnTo>
                  <a:pt x="0" y="4730489"/>
                </a:lnTo>
                <a:lnTo>
                  <a:pt x="0" y="4679020"/>
                </a:lnTo>
                <a:lnTo>
                  <a:pt x="3004276" y="4679020"/>
                </a:lnTo>
                <a:lnTo>
                  <a:pt x="3004276" y="3950646"/>
                </a:lnTo>
                <a:lnTo>
                  <a:pt x="0" y="3950646"/>
                </a:lnTo>
                <a:lnTo>
                  <a:pt x="0" y="3899177"/>
                </a:lnTo>
                <a:lnTo>
                  <a:pt x="3004276" y="3899177"/>
                </a:lnTo>
                <a:lnTo>
                  <a:pt x="3004276" y="3170804"/>
                </a:lnTo>
                <a:lnTo>
                  <a:pt x="0" y="3170804"/>
                </a:lnTo>
                <a:lnTo>
                  <a:pt x="0" y="3119335"/>
                </a:lnTo>
                <a:lnTo>
                  <a:pt x="3004276" y="3119335"/>
                </a:lnTo>
                <a:lnTo>
                  <a:pt x="3004276" y="2390962"/>
                </a:lnTo>
                <a:lnTo>
                  <a:pt x="0" y="2390962"/>
                </a:lnTo>
                <a:lnTo>
                  <a:pt x="0" y="2339510"/>
                </a:lnTo>
                <a:lnTo>
                  <a:pt x="3004276" y="2339510"/>
                </a:lnTo>
                <a:lnTo>
                  <a:pt x="3004276" y="1611136"/>
                </a:lnTo>
                <a:lnTo>
                  <a:pt x="0" y="1611136"/>
                </a:lnTo>
                <a:lnTo>
                  <a:pt x="0" y="1559667"/>
                </a:lnTo>
                <a:lnTo>
                  <a:pt x="664783" y="1559667"/>
                </a:lnTo>
                <a:lnTo>
                  <a:pt x="664783" y="831311"/>
                </a:lnTo>
                <a:lnTo>
                  <a:pt x="716252" y="831311"/>
                </a:lnTo>
                <a:lnTo>
                  <a:pt x="716252" y="1559685"/>
                </a:lnTo>
                <a:lnTo>
                  <a:pt x="3055745" y="1559685"/>
                </a:lnTo>
                <a:lnTo>
                  <a:pt x="3055745" y="8603919"/>
                </a:lnTo>
                <a:lnTo>
                  <a:pt x="3053722" y="8613929"/>
                </a:lnTo>
                <a:lnTo>
                  <a:pt x="3048205" y="8622110"/>
                </a:lnTo>
                <a:lnTo>
                  <a:pt x="3040025" y="8627627"/>
                </a:lnTo>
                <a:lnTo>
                  <a:pt x="3030014" y="8629650"/>
                </a:lnTo>
                <a:close/>
              </a:path>
              <a:path w="3056255" h="8629650">
                <a:moveTo>
                  <a:pt x="2275920" y="1559685"/>
                </a:moveTo>
                <a:lnTo>
                  <a:pt x="1444608" y="1559685"/>
                </a:lnTo>
                <a:lnTo>
                  <a:pt x="1444608" y="831311"/>
                </a:lnTo>
                <a:lnTo>
                  <a:pt x="1496078" y="831311"/>
                </a:lnTo>
                <a:lnTo>
                  <a:pt x="1496078" y="1559667"/>
                </a:lnTo>
                <a:lnTo>
                  <a:pt x="2275920" y="1559667"/>
                </a:lnTo>
                <a:close/>
              </a:path>
              <a:path w="3056255" h="8629650">
                <a:moveTo>
                  <a:pt x="2275920" y="1559667"/>
                </a:moveTo>
                <a:lnTo>
                  <a:pt x="2224451" y="1559667"/>
                </a:lnTo>
                <a:lnTo>
                  <a:pt x="2224451" y="831311"/>
                </a:lnTo>
                <a:lnTo>
                  <a:pt x="2275920" y="831311"/>
                </a:lnTo>
                <a:lnTo>
                  <a:pt x="2275920" y="1559667"/>
                </a:lnTo>
                <a:close/>
              </a:path>
              <a:path w="3056255" h="8629650">
                <a:moveTo>
                  <a:pt x="716252" y="2339510"/>
                </a:moveTo>
                <a:lnTo>
                  <a:pt x="664783" y="2339510"/>
                </a:lnTo>
                <a:lnTo>
                  <a:pt x="664783" y="1611136"/>
                </a:lnTo>
                <a:lnTo>
                  <a:pt x="716252" y="1611136"/>
                </a:lnTo>
                <a:lnTo>
                  <a:pt x="716252" y="2339510"/>
                </a:lnTo>
                <a:close/>
              </a:path>
              <a:path w="3056255" h="8629650">
                <a:moveTo>
                  <a:pt x="1496078" y="2339510"/>
                </a:moveTo>
                <a:lnTo>
                  <a:pt x="1444608" y="2339510"/>
                </a:lnTo>
                <a:lnTo>
                  <a:pt x="1444608" y="1611136"/>
                </a:lnTo>
                <a:lnTo>
                  <a:pt x="1496078" y="1611136"/>
                </a:lnTo>
                <a:lnTo>
                  <a:pt x="1496078" y="2339510"/>
                </a:lnTo>
                <a:close/>
              </a:path>
              <a:path w="3056255" h="8629650">
                <a:moveTo>
                  <a:pt x="2275920" y="2339510"/>
                </a:moveTo>
                <a:lnTo>
                  <a:pt x="2224451" y="2339510"/>
                </a:lnTo>
                <a:lnTo>
                  <a:pt x="2224451" y="1611136"/>
                </a:lnTo>
                <a:lnTo>
                  <a:pt x="2275920" y="1611136"/>
                </a:lnTo>
                <a:lnTo>
                  <a:pt x="2275920" y="2339510"/>
                </a:lnTo>
                <a:close/>
              </a:path>
              <a:path w="3056255" h="8629650">
                <a:moveTo>
                  <a:pt x="716252" y="3119335"/>
                </a:moveTo>
                <a:lnTo>
                  <a:pt x="664783" y="3119335"/>
                </a:lnTo>
                <a:lnTo>
                  <a:pt x="664783" y="2390962"/>
                </a:lnTo>
                <a:lnTo>
                  <a:pt x="716252" y="2390962"/>
                </a:lnTo>
                <a:lnTo>
                  <a:pt x="716252" y="3119335"/>
                </a:lnTo>
                <a:close/>
              </a:path>
              <a:path w="3056255" h="8629650">
                <a:moveTo>
                  <a:pt x="1496078" y="3119335"/>
                </a:moveTo>
                <a:lnTo>
                  <a:pt x="1444608" y="3119335"/>
                </a:lnTo>
                <a:lnTo>
                  <a:pt x="1444608" y="2390962"/>
                </a:lnTo>
                <a:lnTo>
                  <a:pt x="1496078" y="2390962"/>
                </a:lnTo>
                <a:lnTo>
                  <a:pt x="1496078" y="3119335"/>
                </a:lnTo>
                <a:close/>
              </a:path>
              <a:path w="3056255" h="8629650">
                <a:moveTo>
                  <a:pt x="2275920" y="3119335"/>
                </a:moveTo>
                <a:lnTo>
                  <a:pt x="2224451" y="3119335"/>
                </a:lnTo>
                <a:lnTo>
                  <a:pt x="2224451" y="2390962"/>
                </a:lnTo>
                <a:lnTo>
                  <a:pt x="2275920" y="2390962"/>
                </a:lnTo>
                <a:lnTo>
                  <a:pt x="2275920" y="3119335"/>
                </a:lnTo>
                <a:close/>
              </a:path>
              <a:path w="3056255" h="8629650">
                <a:moveTo>
                  <a:pt x="716252" y="3899177"/>
                </a:moveTo>
                <a:lnTo>
                  <a:pt x="664783" y="3899177"/>
                </a:lnTo>
                <a:lnTo>
                  <a:pt x="664783" y="3170804"/>
                </a:lnTo>
                <a:lnTo>
                  <a:pt x="716252" y="3170804"/>
                </a:lnTo>
                <a:lnTo>
                  <a:pt x="716252" y="3899177"/>
                </a:lnTo>
                <a:close/>
              </a:path>
              <a:path w="3056255" h="8629650">
                <a:moveTo>
                  <a:pt x="1496078" y="3899177"/>
                </a:moveTo>
                <a:lnTo>
                  <a:pt x="1444608" y="3899177"/>
                </a:lnTo>
                <a:lnTo>
                  <a:pt x="1444608" y="3170804"/>
                </a:lnTo>
                <a:lnTo>
                  <a:pt x="1496078" y="3170804"/>
                </a:lnTo>
                <a:lnTo>
                  <a:pt x="1496078" y="3899177"/>
                </a:lnTo>
                <a:close/>
              </a:path>
              <a:path w="3056255" h="8629650">
                <a:moveTo>
                  <a:pt x="2275920" y="3899177"/>
                </a:moveTo>
                <a:lnTo>
                  <a:pt x="2224451" y="3899177"/>
                </a:lnTo>
                <a:lnTo>
                  <a:pt x="2224451" y="3170804"/>
                </a:lnTo>
                <a:lnTo>
                  <a:pt x="2275920" y="3170804"/>
                </a:lnTo>
                <a:lnTo>
                  <a:pt x="2275920" y="3899177"/>
                </a:lnTo>
                <a:close/>
              </a:path>
              <a:path w="3056255" h="8629650">
                <a:moveTo>
                  <a:pt x="716252" y="4679020"/>
                </a:moveTo>
                <a:lnTo>
                  <a:pt x="664783" y="4679020"/>
                </a:lnTo>
                <a:lnTo>
                  <a:pt x="664783" y="3950646"/>
                </a:lnTo>
                <a:lnTo>
                  <a:pt x="716252" y="3950646"/>
                </a:lnTo>
                <a:lnTo>
                  <a:pt x="716252" y="4679020"/>
                </a:lnTo>
                <a:close/>
              </a:path>
              <a:path w="3056255" h="8629650">
                <a:moveTo>
                  <a:pt x="1496078" y="4679020"/>
                </a:moveTo>
                <a:lnTo>
                  <a:pt x="1444608" y="4679020"/>
                </a:lnTo>
                <a:lnTo>
                  <a:pt x="1444608" y="3950646"/>
                </a:lnTo>
                <a:lnTo>
                  <a:pt x="1496078" y="3950646"/>
                </a:lnTo>
                <a:lnTo>
                  <a:pt x="1496078" y="4679020"/>
                </a:lnTo>
                <a:close/>
              </a:path>
              <a:path w="3056255" h="8629650">
                <a:moveTo>
                  <a:pt x="2275920" y="4679020"/>
                </a:moveTo>
                <a:lnTo>
                  <a:pt x="2224451" y="4679020"/>
                </a:lnTo>
                <a:lnTo>
                  <a:pt x="2224451" y="3950646"/>
                </a:lnTo>
                <a:lnTo>
                  <a:pt x="2275920" y="3950646"/>
                </a:lnTo>
                <a:lnTo>
                  <a:pt x="2275920" y="4679020"/>
                </a:lnTo>
                <a:close/>
              </a:path>
              <a:path w="3056255" h="8629650">
                <a:moveTo>
                  <a:pt x="716252" y="5458846"/>
                </a:moveTo>
                <a:lnTo>
                  <a:pt x="664783" y="5458846"/>
                </a:lnTo>
                <a:lnTo>
                  <a:pt x="664783" y="4730489"/>
                </a:lnTo>
                <a:lnTo>
                  <a:pt x="716252" y="4730489"/>
                </a:lnTo>
                <a:lnTo>
                  <a:pt x="716252" y="5458846"/>
                </a:lnTo>
                <a:close/>
              </a:path>
              <a:path w="3056255" h="8629650">
                <a:moveTo>
                  <a:pt x="1496078" y="5458846"/>
                </a:moveTo>
                <a:lnTo>
                  <a:pt x="1444608" y="5458846"/>
                </a:lnTo>
                <a:lnTo>
                  <a:pt x="1444608" y="4730489"/>
                </a:lnTo>
                <a:lnTo>
                  <a:pt x="1496078" y="4730489"/>
                </a:lnTo>
                <a:lnTo>
                  <a:pt x="1496078" y="5458846"/>
                </a:lnTo>
                <a:close/>
              </a:path>
              <a:path w="3056255" h="8629650">
                <a:moveTo>
                  <a:pt x="2275920" y="5458846"/>
                </a:moveTo>
                <a:lnTo>
                  <a:pt x="2224451" y="5458846"/>
                </a:lnTo>
                <a:lnTo>
                  <a:pt x="2224451" y="4730489"/>
                </a:lnTo>
                <a:lnTo>
                  <a:pt x="2275920" y="4730489"/>
                </a:lnTo>
                <a:lnTo>
                  <a:pt x="2275920" y="5458846"/>
                </a:lnTo>
                <a:close/>
              </a:path>
              <a:path w="3056255" h="8629650">
                <a:moveTo>
                  <a:pt x="716252" y="6238688"/>
                </a:moveTo>
                <a:lnTo>
                  <a:pt x="664783" y="6238688"/>
                </a:lnTo>
                <a:lnTo>
                  <a:pt x="664783" y="5510315"/>
                </a:lnTo>
                <a:lnTo>
                  <a:pt x="716252" y="5510315"/>
                </a:lnTo>
                <a:lnTo>
                  <a:pt x="716252" y="6238688"/>
                </a:lnTo>
                <a:close/>
              </a:path>
              <a:path w="3056255" h="8629650">
                <a:moveTo>
                  <a:pt x="1496078" y="6238688"/>
                </a:moveTo>
                <a:lnTo>
                  <a:pt x="1444608" y="6238688"/>
                </a:lnTo>
                <a:lnTo>
                  <a:pt x="1444608" y="5510315"/>
                </a:lnTo>
                <a:lnTo>
                  <a:pt x="1496078" y="5510315"/>
                </a:lnTo>
                <a:lnTo>
                  <a:pt x="1496078" y="6238688"/>
                </a:lnTo>
                <a:close/>
              </a:path>
              <a:path w="3056255" h="8629650">
                <a:moveTo>
                  <a:pt x="2275920" y="6238688"/>
                </a:moveTo>
                <a:lnTo>
                  <a:pt x="2224451" y="6238688"/>
                </a:lnTo>
                <a:lnTo>
                  <a:pt x="2224451" y="5510315"/>
                </a:lnTo>
                <a:lnTo>
                  <a:pt x="2275920" y="5510315"/>
                </a:lnTo>
                <a:lnTo>
                  <a:pt x="2275920" y="6238688"/>
                </a:lnTo>
                <a:close/>
              </a:path>
              <a:path w="3056255" h="8629650">
                <a:moveTo>
                  <a:pt x="716252" y="7018513"/>
                </a:moveTo>
                <a:lnTo>
                  <a:pt x="664783" y="7018513"/>
                </a:lnTo>
                <a:lnTo>
                  <a:pt x="664783" y="6290157"/>
                </a:lnTo>
                <a:lnTo>
                  <a:pt x="716252" y="6290157"/>
                </a:lnTo>
                <a:lnTo>
                  <a:pt x="716252" y="7018513"/>
                </a:lnTo>
                <a:close/>
              </a:path>
              <a:path w="3056255" h="8629650">
                <a:moveTo>
                  <a:pt x="1496078" y="7018513"/>
                </a:moveTo>
                <a:lnTo>
                  <a:pt x="1444608" y="7018513"/>
                </a:lnTo>
                <a:lnTo>
                  <a:pt x="1444608" y="6290157"/>
                </a:lnTo>
                <a:lnTo>
                  <a:pt x="1496078" y="6290157"/>
                </a:lnTo>
                <a:lnTo>
                  <a:pt x="1496078" y="7018513"/>
                </a:lnTo>
                <a:close/>
              </a:path>
              <a:path w="3056255" h="8629650">
                <a:moveTo>
                  <a:pt x="2275920" y="7018513"/>
                </a:moveTo>
                <a:lnTo>
                  <a:pt x="2224451" y="7018513"/>
                </a:lnTo>
                <a:lnTo>
                  <a:pt x="2224451" y="6290157"/>
                </a:lnTo>
                <a:lnTo>
                  <a:pt x="2275920" y="6290157"/>
                </a:lnTo>
                <a:lnTo>
                  <a:pt x="2275920" y="7018513"/>
                </a:lnTo>
                <a:close/>
              </a:path>
              <a:path w="3056255" h="8629650">
                <a:moveTo>
                  <a:pt x="716252" y="7798356"/>
                </a:moveTo>
                <a:lnTo>
                  <a:pt x="664783" y="7798356"/>
                </a:lnTo>
                <a:lnTo>
                  <a:pt x="664783" y="7069982"/>
                </a:lnTo>
                <a:lnTo>
                  <a:pt x="716252" y="7069982"/>
                </a:lnTo>
                <a:lnTo>
                  <a:pt x="716252" y="7798356"/>
                </a:lnTo>
                <a:close/>
              </a:path>
              <a:path w="3056255" h="8629650">
                <a:moveTo>
                  <a:pt x="1496078" y="7798356"/>
                </a:moveTo>
                <a:lnTo>
                  <a:pt x="1444608" y="7798356"/>
                </a:lnTo>
                <a:lnTo>
                  <a:pt x="1444608" y="7069982"/>
                </a:lnTo>
                <a:lnTo>
                  <a:pt x="1496078" y="7069982"/>
                </a:lnTo>
                <a:lnTo>
                  <a:pt x="1496078" y="7798356"/>
                </a:lnTo>
                <a:close/>
              </a:path>
              <a:path w="3056255" h="8629650">
                <a:moveTo>
                  <a:pt x="2275920" y="7798356"/>
                </a:moveTo>
                <a:lnTo>
                  <a:pt x="2224451" y="7798356"/>
                </a:lnTo>
                <a:lnTo>
                  <a:pt x="2224451" y="7069982"/>
                </a:lnTo>
                <a:lnTo>
                  <a:pt x="2275920" y="7069982"/>
                </a:lnTo>
                <a:lnTo>
                  <a:pt x="2275920" y="7798356"/>
                </a:lnTo>
                <a:close/>
              </a:path>
              <a:path w="3056255" h="8629650">
                <a:moveTo>
                  <a:pt x="716252" y="8578181"/>
                </a:moveTo>
                <a:lnTo>
                  <a:pt x="664783" y="8578181"/>
                </a:lnTo>
                <a:lnTo>
                  <a:pt x="664783" y="7849825"/>
                </a:lnTo>
                <a:lnTo>
                  <a:pt x="716252" y="7849825"/>
                </a:lnTo>
                <a:lnTo>
                  <a:pt x="716252" y="8578181"/>
                </a:lnTo>
                <a:close/>
              </a:path>
              <a:path w="3056255" h="8629650">
                <a:moveTo>
                  <a:pt x="1496078" y="8578181"/>
                </a:moveTo>
                <a:lnTo>
                  <a:pt x="1444608" y="8578181"/>
                </a:lnTo>
                <a:lnTo>
                  <a:pt x="1444608" y="7849825"/>
                </a:lnTo>
                <a:lnTo>
                  <a:pt x="1496078" y="7849825"/>
                </a:lnTo>
                <a:lnTo>
                  <a:pt x="1496078" y="8578181"/>
                </a:lnTo>
                <a:close/>
              </a:path>
              <a:path w="3056255" h="8629650">
                <a:moveTo>
                  <a:pt x="2275920" y="8578181"/>
                </a:moveTo>
                <a:lnTo>
                  <a:pt x="2224451" y="8578181"/>
                </a:lnTo>
                <a:lnTo>
                  <a:pt x="2224451" y="7849825"/>
                </a:lnTo>
                <a:lnTo>
                  <a:pt x="2275920" y="7849825"/>
                </a:lnTo>
                <a:lnTo>
                  <a:pt x="2275920" y="8578181"/>
                </a:lnTo>
                <a:close/>
              </a:path>
            </a:pathLst>
          </a:custGeom>
          <a:solidFill>
            <a:srgbClr val="FFFFFF">
              <a:alpha val="9799"/>
            </a:srgbClr>
          </a:solidFill>
        </p:spPr>
        <p:txBody>
          <a:bodyPr wrap="square" lIns="0" tIns="0" rIns="0" bIns="0" rtlCol="0"/>
          <a:lstStyle/>
          <a:p>
            <a:pPr defTabSz="609630"/>
            <a:endParaRPr sz="1200" kern="0">
              <a:solidFill>
                <a:sysClr val="windowText" lastClr="000000"/>
              </a:solidFill>
            </a:endParaRPr>
          </a:p>
        </p:txBody>
      </p:sp>
      <p:grpSp>
        <p:nvGrpSpPr>
          <p:cNvPr id="5" name="object 5"/>
          <p:cNvGrpSpPr/>
          <p:nvPr/>
        </p:nvGrpSpPr>
        <p:grpSpPr>
          <a:xfrm>
            <a:off x="9115969" y="0"/>
            <a:ext cx="3076363" cy="6158653"/>
            <a:chOff x="13673952" y="0"/>
            <a:chExt cx="4614545" cy="9237980"/>
          </a:xfrm>
        </p:grpSpPr>
        <p:pic>
          <p:nvPicPr>
            <p:cNvPr id="6" name="object 6"/>
            <p:cNvPicPr/>
            <p:nvPr/>
          </p:nvPicPr>
          <p:blipFill>
            <a:blip r:embed="rId2" cstate="print"/>
            <a:stretch>
              <a:fillRect/>
            </a:stretch>
          </p:blipFill>
          <p:spPr>
            <a:xfrm>
              <a:off x="16234861" y="716061"/>
              <a:ext cx="2053137" cy="8521700"/>
            </a:xfrm>
            <a:prstGeom prst="rect">
              <a:avLst/>
            </a:prstGeom>
          </p:spPr>
        </p:pic>
        <p:pic>
          <p:nvPicPr>
            <p:cNvPr id="7" name="object 7"/>
            <p:cNvPicPr/>
            <p:nvPr/>
          </p:nvPicPr>
          <p:blipFill>
            <a:blip r:embed="rId3" cstate="print"/>
            <a:stretch>
              <a:fillRect/>
            </a:stretch>
          </p:blipFill>
          <p:spPr>
            <a:xfrm>
              <a:off x="13673952" y="0"/>
              <a:ext cx="2990849" cy="2990849"/>
            </a:xfrm>
            <a:prstGeom prst="rect">
              <a:avLst/>
            </a:prstGeom>
          </p:spPr>
        </p:pic>
      </p:grpSp>
      <p:sp>
        <p:nvSpPr>
          <p:cNvPr id="8" name="object 8"/>
          <p:cNvSpPr txBox="1"/>
          <p:nvPr/>
        </p:nvSpPr>
        <p:spPr>
          <a:xfrm>
            <a:off x="4852234" y="5098494"/>
            <a:ext cx="2690283" cy="481821"/>
          </a:xfrm>
          <a:prstGeom prst="rect">
            <a:avLst/>
          </a:prstGeom>
        </p:spPr>
        <p:txBody>
          <a:bodyPr vert="horz" wrap="square" lIns="0" tIns="9737" rIns="0" bIns="0" rtlCol="0">
            <a:spAutoFit/>
          </a:bodyPr>
          <a:lstStyle/>
          <a:p>
            <a:pPr marL="8467" defTabSz="609630">
              <a:spcBef>
                <a:spcPts val="77"/>
              </a:spcBef>
            </a:pPr>
            <a:r>
              <a:rPr sz="3067" kern="0" spc="-133" dirty="0">
                <a:solidFill>
                  <a:srgbClr val="FFFFFF"/>
                </a:solidFill>
                <a:latin typeface="Lucida Sans Unicode"/>
                <a:cs typeface="Lucida Sans Unicode"/>
              </a:rPr>
              <a:t>2023 </a:t>
            </a:r>
            <a:r>
              <a:rPr sz="3067" kern="0" spc="97" dirty="0">
                <a:solidFill>
                  <a:srgbClr val="FFFFFF"/>
                </a:solidFill>
                <a:latin typeface="Lucida Sans Unicode"/>
                <a:cs typeface="Lucida Sans Unicode"/>
              </a:rPr>
              <a:t>Updates</a:t>
            </a:r>
            <a:endParaRPr sz="3067" kern="0">
              <a:solidFill>
                <a:sysClr val="windowText" lastClr="000000"/>
              </a:solidFill>
              <a:latin typeface="Lucida Sans Unicode"/>
              <a:cs typeface="Lucida Sans Unicode"/>
            </a:endParaRPr>
          </a:p>
        </p:txBody>
      </p:sp>
      <p:sp>
        <p:nvSpPr>
          <p:cNvPr id="9" name="object 9"/>
          <p:cNvSpPr txBox="1"/>
          <p:nvPr/>
        </p:nvSpPr>
        <p:spPr>
          <a:xfrm>
            <a:off x="4648668" y="1626808"/>
            <a:ext cx="3363383" cy="429114"/>
          </a:xfrm>
          <a:prstGeom prst="rect">
            <a:avLst/>
          </a:prstGeom>
        </p:spPr>
        <p:txBody>
          <a:bodyPr vert="horz" wrap="square" lIns="0" tIns="8467" rIns="0" bIns="0" rtlCol="0">
            <a:spAutoFit/>
          </a:bodyPr>
          <a:lstStyle/>
          <a:p>
            <a:pPr marL="8467" defTabSz="609630">
              <a:spcBef>
                <a:spcPts val="67"/>
              </a:spcBef>
            </a:pPr>
            <a:r>
              <a:rPr sz="2733" kern="0" spc="43" dirty="0">
                <a:solidFill>
                  <a:srgbClr val="FFFFFF"/>
                </a:solidFill>
                <a:latin typeface="Lucida Sans Unicode"/>
                <a:cs typeface="Lucida Sans Unicode"/>
              </a:rPr>
              <a:t>Las</a:t>
            </a:r>
            <a:r>
              <a:rPr sz="2733" kern="0" spc="-153" dirty="0">
                <a:solidFill>
                  <a:srgbClr val="FFFFFF"/>
                </a:solidFill>
                <a:latin typeface="Lucida Sans Unicode"/>
                <a:cs typeface="Lucida Sans Unicode"/>
              </a:rPr>
              <a:t> </a:t>
            </a:r>
            <a:r>
              <a:rPr sz="2733" kern="0" spc="70" dirty="0">
                <a:solidFill>
                  <a:srgbClr val="FFFFFF"/>
                </a:solidFill>
                <a:latin typeface="Lucida Sans Unicode"/>
                <a:cs typeface="Lucida Sans Unicode"/>
              </a:rPr>
              <a:t>Positas</a:t>
            </a:r>
            <a:r>
              <a:rPr sz="2733" kern="0" spc="-150" dirty="0">
                <a:solidFill>
                  <a:srgbClr val="FFFFFF"/>
                </a:solidFill>
                <a:latin typeface="Lucida Sans Unicode"/>
                <a:cs typeface="Lucida Sans Unicode"/>
              </a:rPr>
              <a:t> </a:t>
            </a:r>
            <a:r>
              <a:rPr sz="2733" kern="0" spc="70" dirty="0">
                <a:solidFill>
                  <a:srgbClr val="FFFFFF"/>
                </a:solidFill>
                <a:latin typeface="Lucida Sans Unicode"/>
                <a:cs typeface="Lucida Sans Unicode"/>
              </a:rPr>
              <a:t>College</a:t>
            </a:r>
            <a:endParaRPr sz="2733" kern="0">
              <a:solidFill>
                <a:sysClr val="windowText" lastClr="000000"/>
              </a:solidFill>
              <a:latin typeface="Lucida Sans Unicode"/>
              <a:cs typeface="Lucida Sans Unicode"/>
            </a:endParaRPr>
          </a:p>
        </p:txBody>
      </p:sp>
      <p:pic>
        <p:nvPicPr>
          <p:cNvPr id="1026" name="Picture 2" descr="Las Positas College color logo with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95" y="552825"/>
            <a:ext cx="1181100"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45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0101" y="713049"/>
            <a:ext cx="4707797" cy="1661694"/>
          </a:xfrm>
          <a:prstGeom prst="rect">
            <a:avLst/>
          </a:prstGeom>
        </p:spPr>
        <p:txBody>
          <a:bodyPr vert="horz" wrap="square" lIns="0" tIns="9736" rIns="0" bIns="0" rtlCol="0">
            <a:spAutoFit/>
          </a:bodyPr>
          <a:lstStyle/>
          <a:p>
            <a:pPr marL="1585039">
              <a:spcBef>
                <a:spcPts val="76"/>
              </a:spcBef>
            </a:pPr>
            <a:r>
              <a:rPr sz="5367" spc="-443" dirty="0">
                <a:solidFill>
                  <a:srgbClr val="5D17EB"/>
                </a:solidFill>
              </a:rPr>
              <a:t>What's</a:t>
            </a:r>
            <a:r>
              <a:rPr sz="5367" spc="-503" dirty="0">
                <a:solidFill>
                  <a:srgbClr val="5D17EB"/>
                </a:solidFill>
              </a:rPr>
              <a:t> </a:t>
            </a:r>
            <a:r>
              <a:rPr sz="5367" spc="-440" dirty="0">
                <a:solidFill>
                  <a:srgbClr val="5D17EB"/>
                </a:solidFill>
              </a:rPr>
              <a:t>New?</a:t>
            </a:r>
            <a:endParaRPr sz="5367"/>
          </a:p>
        </p:txBody>
      </p:sp>
      <p:sp>
        <p:nvSpPr>
          <p:cNvPr id="3" name="object 3"/>
          <p:cNvSpPr/>
          <p:nvPr/>
        </p:nvSpPr>
        <p:spPr>
          <a:xfrm>
            <a:off x="442705" y="2914650"/>
            <a:ext cx="1028700" cy="1028700"/>
          </a:xfrm>
          <a:custGeom>
            <a:avLst/>
            <a:gdLst/>
            <a:ahLst/>
            <a:cxnLst/>
            <a:rect l="l" t="t" r="r" b="b"/>
            <a:pathLst>
              <a:path w="1543050" h="1543050">
                <a:moveTo>
                  <a:pt x="771524" y="1543049"/>
                </a:moveTo>
                <a:lnTo>
                  <a:pt x="722732" y="1541531"/>
                </a:lnTo>
                <a:lnTo>
                  <a:pt x="674746" y="1537038"/>
                </a:lnTo>
                <a:lnTo>
                  <a:pt x="627657" y="1529659"/>
                </a:lnTo>
                <a:lnTo>
                  <a:pt x="581555" y="1519486"/>
                </a:lnTo>
                <a:lnTo>
                  <a:pt x="536530" y="1506608"/>
                </a:lnTo>
                <a:lnTo>
                  <a:pt x="492674" y="1491117"/>
                </a:lnTo>
                <a:lnTo>
                  <a:pt x="450076" y="1473101"/>
                </a:lnTo>
                <a:lnTo>
                  <a:pt x="408827" y="1452653"/>
                </a:lnTo>
                <a:lnTo>
                  <a:pt x="369016" y="1429862"/>
                </a:lnTo>
                <a:lnTo>
                  <a:pt x="330736" y="1404818"/>
                </a:lnTo>
                <a:lnTo>
                  <a:pt x="294075" y="1377612"/>
                </a:lnTo>
                <a:lnTo>
                  <a:pt x="259124" y="1348334"/>
                </a:lnTo>
                <a:lnTo>
                  <a:pt x="225974" y="1317075"/>
                </a:lnTo>
                <a:lnTo>
                  <a:pt x="194715" y="1283925"/>
                </a:lnTo>
                <a:lnTo>
                  <a:pt x="165437" y="1248974"/>
                </a:lnTo>
                <a:lnTo>
                  <a:pt x="138231" y="1212313"/>
                </a:lnTo>
                <a:lnTo>
                  <a:pt x="113187" y="1174032"/>
                </a:lnTo>
                <a:lnTo>
                  <a:pt x="90396" y="1134222"/>
                </a:lnTo>
                <a:lnTo>
                  <a:pt x="69947" y="1092973"/>
                </a:lnTo>
                <a:lnTo>
                  <a:pt x="51932" y="1050375"/>
                </a:lnTo>
                <a:lnTo>
                  <a:pt x="36440" y="1006518"/>
                </a:lnTo>
                <a:lnTo>
                  <a:pt x="23563" y="961494"/>
                </a:lnTo>
                <a:lnTo>
                  <a:pt x="13389" y="915392"/>
                </a:lnTo>
                <a:lnTo>
                  <a:pt x="6011" y="868303"/>
                </a:lnTo>
                <a:lnTo>
                  <a:pt x="1517" y="820317"/>
                </a:lnTo>
                <a:lnTo>
                  <a:pt x="0" y="771521"/>
                </a:lnTo>
                <a:lnTo>
                  <a:pt x="1517" y="722732"/>
                </a:lnTo>
                <a:lnTo>
                  <a:pt x="6011" y="674746"/>
                </a:lnTo>
                <a:lnTo>
                  <a:pt x="13389" y="627656"/>
                </a:lnTo>
                <a:lnTo>
                  <a:pt x="23563" y="581554"/>
                </a:lnTo>
                <a:lnTo>
                  <a:pt x="36440" y="536530"/>
                </a:lnTo>
                <a:lnTo>
                  <a:pt x="51932" y="492674"/>
                </a:lnTo>
                <a:lnTo>
                  <a:pt x="69947" y="450076"/>
                </a:lnTo>
                <a:lnTo>
                  <a:pt x="90396" y="408826"/>
                </a:lnTo>
                <a:lnTo>
                  <a:pt x="113187" y="369016"/>
                </a:lnTo>
                <a:lnTo>
                  <a:pt x="138231" y="330735"/>
                </a:lnTo>
                <a:lnTo>
                  <a:pt x="165437" y="294074"/>
                </a:lnTo>
                <a:lnTo>
                  <a:pt x="194715" y="259124"/>
                </a:lnTo>
                <a:lnTo>
                  <a:pt x="225974" y="225974"/>
                </a:lnTo>
                <a:lnTo>
                  <a:pt x="259124" y="194714"/>
                </a:lnTo>
                <a:lnTo>
                  <a:pt x="294075" y="165437"/>
                </a:lnTo>
                <a:lnTo>
                  <a:pt x="330736" y="138231"/>
                </a:lnTo>
                <a:lnTo>
                  <a:pt x="369016" y="113187"/>
                </a:lnTo>
                <a:lnTo>
                  <a:pt x="408827" y="90395"/>
                </a:lnTo>
                <a:lnTo>
                  <a:pt x="450076" y="69947"/>
                </a:lnTo>
                <a:lnTo>
                  <a:pt x="492674" y="51932"/>
                </a:lnTo>
                <a:lnTo>
                  <a:pt x="536530" y="36440"/>
                </a:lnTo>
                <a:lnTo>
                  <a:pt x="581555" y="23562"/>
                </a:lnTo>
                <a:lnTo>
                  <a:pt x="627657" y="13389"/>
                </a:lnTo>
                <a:lnTo>
                  <a:pt x="674746" y="6010"/>
                </a:lnTo>
                <a:lnTo>
                  <a:pt x="722732" y="1517"/>
                </a:lnTo>
                <a:lnTo>
                  <a:pt x="771514" y="0"/>
                </a:lnTo>
                <a:lnTo>
                  <a:pt x="820317" y="1517"/>
                </a:lnTo>
                <a:lnTo>
                  <a:pt x="868303" y="6010"/>
                </a:lnTo>
                <a:lnTo>
                  <a:pt x="915392" y="13389"/>
                </a:lnTo>
                <a:lnTo>
                  <a:pt x="961494" y="23562"/>
                </a:lnTo>
                <a:lnTo>
                  <a:pt x="1006518" y="36440"/>
                </a:lnTo>
                <a:lnTo>
                  <a:pt x="1050375" y="51932"/>
                </a:lnTo>
                <a:lnTo>
                  <a:pt x="1092973" y="69947"/>
                </a:lnTo>
                <a:lnTo>
                  <a:pt x="1134222" y="90395"/>
                </a:lnTo>
                <a:lnTo>
                  <a:pt x="1174032" y="113187"/>
                </a:lnTo>
                <a:lnTo>
                  <a:pt x="1212313" y="138231"/>
                </a:lnTo>
                <a:lnTo>
                  <a:pt x="1248974" y="165437"/>
                </a:lnTo>
                <a:lnTo>
                  <a:pt x="1283925" y="194714"/>
                </a:lnTo>
                <a:lnTo>
                  <a:pt x="1317075" y="225974"/>
                </a:lnTo>
                <a:lnTo>
                  <a:pt x="1348334" y="259124"/>
                </a:lnTo>
                <a:lnTo>
                  <a:pt x="1377612" y="294074"/>
                </a:lnTo>
                <a:lnTo>
                  <a:pt x="1404818" y="330735"/>
                </a:lnTo>
                <a:lnTo>
                  <a:pt x="1429862" y="369016"/>
                </a:lnTo>
                <a:lnTo>
                  <a:pt x="1452653" y="408826"/>
                </a:lnTo>
                <a:lnTo>
                  <a:pt x="1473102" y="450076"/>
                </a:lnTo>
                <a:lnTo>
                  <a:pt x="1491117" y="492674"/>
                </a:lnTo>
                <a:lnTo>
                  <a:pt x="1506609" y="536530"/>
                </a:lnTo>
                <a:lnTo>
                  <a:pt x="1519486" y="581554"/>
                </a:lnTo>
                <a:lnTo>
                  <a:pt x="1529660" y="627656"/>
                </a:lnTo>
                <a:lnTo>
                  <a:pt x="1537038" y="674746"/>
                </a:lnTo>
                <a:lnTo>
                  <a:pt x="1541532" y="722732"/>
                </a:lnTo>
                <a:lnTo>
                  <a:pt x="1543049" y="771524"/>
                </a:lnTo>
                <a:lnTo>
                  <a:pt x="1541532" y="820317"/>
                </a:lnTo>
                <a:lnTo>
                  <a:pt x="1537038" y="868303"/>
                </a:lnTo>
                <a:lnTo>
                  <a:pt x="1529660" y="915392"/>
                </a:lnTo>
                <a:lnTo>
                  <a:pt x="1519486" y="961494"/>
                </a:lnTo>
                <a:lnTo>
                  <a:pt x="1506609" y="1006518"/>
                </a:lnTo>
                <a:lnTo>
                  <a:pt x="1491117" y="1050375"/>
                </a:lnTo>
                <a:lnTo>
                  <a:pt x="1473102" y="1092973"/>
                </a:lnTo>
                <a:lnTo>
                  <a:pt x="1452653" y="1134222"/>
                </a:lnTo>
                <a:lnTo>
                  <a:pt x="1429862" y="1174032"/>
                </a:lnTo>
                <a:lnTo>
                  <a:pt x="1404818" y="1212313"/>
                </a:lnTo>
                <a:lnTo>
                  <a:pt x="1377612" y="1248974"/>
                </a:lnTo>
                <a:lnTo>
                  <a:pt x="1348334" y="1283925"/>
                </a:lnTo>
                <a:lnTo>
                  <a:pt x="1317075" y="1317075"/>
                </a:lnTo>
                <a:lnTo>
                  <a:pt x="1283925" y="1348334"/>
                </a:lnTo>
                <a:lnTo>
                  <a:pt x="1248974" y="1377612"/>
                </a:lnTo>
                <a:lnTo>
                  <a:pt x="1212313" y="1404818"/>
                </a:lnTo>
                <a:lnTo>
                  <a:pt x="1174032" y="1429862"/>
                </a:lnTo>
                <a:lnTo>
                  <a:pt x="1134222" y="1452653"/>
                </a:lnTo>
                <a:lnTo>
                  <a:pt x="1092973" y="1473101"/>
                </a:lnTo>
                <a:lnTo>
                  <a:pt x="1050375" y="1491117"/>
                </a:lnTo>
                <a:lnTo>
                  <a:pt x="1006518" y="1506608"/>
                </a:lnTo>
                <a:lnTo>
                  <a:pt x="961494" y="1519486"/>
                </a:lnTo>
                <a:lnTo>
                  <a:pt x="915392" y="1529659"/>
                </a:lnTo>
                <a:lnTo>
                  <a:pt x="868303" y="1537038"/>
                </a:lnTo>
                <a:lnTo>
                  <a:pt x="820317" y="1541531"/>
                </a:lnTo>
                <a:lnTo>
                  <a:pt x="771524" y="1543049"/>
                </a:lnTo>
                <a:close/>
              </a:path>
            </a:pathLst>
          </a:custGeom>
          <a:solidFill>
            <a:srgbClr val="211812"/>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6436323" y="2914650"/>
            <a:ext cx="1028700" cy="1028700"/>
          </a:xfrm>
          <a:custGeom>
            <a:avLst/>
            <a:gdLst/>
            <a:ahLst/>
            <a:cxnLst/>
            <a:rect l="l" t="t" r="r" b="b"/>
            <a:pathLst>
              <a:path w="1543050" h="1543050">
                <a:moveTo>
                  <a:pt x="771524" y="1543049"/>
                </a:moveTo>
                <a:lnTo>
                  <a:pt x="722732" y="1541531"/>
                </a:lnTo>
                <a:lnTo>
                  <a:pt x="674746" y="1537038"/>
                </a:lnTo>
                <a:lnTo>
                  <a:pt x="627657" y="1529659"/>
                </a:lnTo>
                <a:lnTo>
                  <a:pt x="581555" y="1519486"/>
                </a:lnTo>
                <a:lnTo>
                  <a:pt x="536530" y="1506608"/>
                </a:lnTo>
                <a:lnTo>
                  <a:pt x="492674" y="1491117"/>
                </a:lnTo>
                <a:lnTo>
                  <a:pt x="450076" y="1473101"/>
                </a:lnTo>
                <a:lnTo>
                  <a:pt x="408826" y="1452653"/>
                </a:lnTo>
                <a:lnTo>
                  <a:pt x="369016" y="1429862"/>
                </a:lnTo>
                <a:lnTo>
                  <a:pt x="330735" y="1404818"/>
                </a:lnTo>
                <a:lnTo>
                  <a:pt x="294074" y="1377612"/>
                </a:lnTo>
                <a:lnTo>
                  <a:pt x="259124" y="1348334"/>
                </a:lnTo>
                <a:lnTo>
                  <a:pt x="225974" y="1317075"/>
                </a:lnTo>
                <a:lnTo>
                  <a:pt x="194715" y="1283925"/>
                </a:lnTo>
                <a:lnTo>
                  <a:pt x="165437" y="1248974"/>
                </a:lnTo>
                <a:lnTo>
                  <a:pt x="138231" y="1212313"/>
                </a:lnTo>
                <a:lnTo>
                  <a:pt x="113187" y="1174032"/>
                </a:lnTo>
                <a:lnTo>
                  <a:pt x="90395" y="1134222"/>
                </a:lnTo>
                <a:lnTo>
                  <a:pt x="69947" y="1092973"/>
                </a:lnTo>
                <a:lnTo>
                  <a:pt x="51932" y="1050375"/>
                </a:lnTo>
                <a:lnTo>
                  <a:pt x="36440" y="1006518"/>
                </a:lnTo>
                <a:lnTo>
                  <a:pt x="23562" y="961494"/>
                </a:lnTo>
                <a:lnTo>
                  <a:pt x="13389" y="915392"/>
                </a:lnTo>
                <a:lnTo>
                  <a:pt x="6010" y="868303"/>
                </a:lnTo>
                <a:lnTo>
                  <a:pt x="1517" y="820317"/>
                </a:lnTo>
                <a:lnTo>
                  <a:pt x="0" y="771534"/>
                </a:lnTo>
                <a:lnTo>
                  <a:pt x="1517" y="722732"/>
                </a:lnTo>
                <a:lnTo>
                  <a:pt x="6010" y="674746"/>
                </a:lnTo>
                <a:lnTo>
                  <a:pt x="13389" y="627656"/>
                </a:lnTo>
                <a:lnTo>
                  <a:pt x="23562" y="581554"/>
                </a:lnTo>
                <a:lnTo>
                  <a:pt x="36440" y="536530"/>
                </a:lnTo>
                <a:lnTo>
                  <a:pt x="51932" y="492674"/>
                </a:lnTo>
                <a:lnTo>
                  <a:pt x="69947" y="450076"/>
                </a:lnTo>
                <a:lnTo>
                  <a:pt x="90395" y="408826"/>
                </a:lnTo>
                <a:lnTo>
                  <a:pt x="113187" y="369016"/>
                </a:lnTo>
                <a:lnTo>
                  <a:pt x="138231" y="330735"/>
                </a:lnTo>
                <a:lnTo>
                  <a:pt x="165437" y="294074"/>
                </a:lnTo>
                <a:lnTo>
                  <a:pt x="194715" y="259124"/>
                </a:lnTo>
                <a:lnTo>
                  <a:pt x="225974" y="225974"/>
                </a:lnTo>
                <a:lnTo>
                  <a:pt x="259124" y="194714"/>
                </a:lnTo>
                <a:lnTo>
                  <a:pt x="294074" y="165437"/>
                </a:lnTo>
                <a:lnTo>
                  <a:pt x="330735" y="138231"/>
                </a:lnTo>
                <a:lnTo>
                  <a:pt x="369016" y="113187"/>
                </a:lnTo>
                <a:lnTo>
                  <a:pt x="408826" y="90395"/>
                </a:lnTo>
                <a:lnTo>
                  <a:pt x="450076" y="69947"/>
                </a:lnTo>
                <a:lnTo>
                  <a:pt x="492674" y="51932"/>
                </a:lnTo>
                <a:lnTo>
                  <a:pt x="536530" y="36440"/>
                </a:lnTo>
                <a:lnTo>
                  <a:pt x="581555" y="23562"/>
                </a:lnTo>
                <a:lnTo>
                  <a:pt x="627657" y="13389"/>
                </a:lnTo>
                <a:lnTo>
                  <a:pt x="674746" y="6010"/>
                </a:lnTo>
                <a:lnTo>
                  <a:pt x="722732" y="1517"/>
                </a:lnTo>
                <a:lnTo>
                  <a:pt x="771514" y="0"/>
                </a:lnTo>
                <a:lnTo>
                  <a:pt x="820317" y="1517"/>
                </a:lnTo>
                <a:lnTo>
                  <a:pt x="868303" y="6010"/>
                </a:lnTo>
                <a:lnTo>
                  <a:pt x="915392" y="13389"/>
                </a:lnTo>
                <a:lnTo>
                  <a:pt x="961494" y="23562"/>
                </a:lnTo>
                <a:lnTo>
                  <a:pt x="1006518" y="36440"/>
                </a:lnTo>
                <a:lnTo>
                  <a:pt x="1050375" y="51932"/>
                </a:lnTo>
                <a:lnTo>
                  <a:pt x="1092973" y="69947"/>
                </a:lnTo>
                <a:lnTo>
                  <a:pt x="1134222" y="90395"/>
                </a:lnTo>
                <a:lnTo>
                  <a:pt x="1174032" y="113187"/>
                </a:lnTo>
                <a:lnTo>
                  <a:pt x="1212313" y="138231"/>
                </a:lnTo>
                <a:lnTo>
                  <a:pt x="1248974" y="165437"/>
                </a:lnTo>
                <a:lnTo>
                  <a:pt x="1283925" y="194714"/>
                </a:lnTo>
                <a:lnTo>
                  <a:pt x="1317075" y="225974"/>
                </a:lnTo>
                <a:lnTo>
                  <a:pt x="1348334" y="259124"/>
                </a:lnTo>
                <a:lnTo>
                  <a:pt x="1377612" y="294074"/>
                </a:lnTo>
                <a:lnTo>
                  <a:pt x="1404818" y="330735"/>
                </a:lnTo>
                <a:lnTo>
                  <a:pt x="1429862" y="369016"/>
                </a:lnTo>
                <a:lnTo>
                  <a:pt x="1452653" y="408826"/>
                </a:lnTo>
                <a:lnTo>
                  <a:pt x="1473102" y="450076"/>
                </a:lnTo>
                <a:lnTo>
                  <a:pt x="1491117" y="492674"/>
                </a:lnTo>
                <a:lnTo>
                  <a:pt x="1506608" y="536530"/>
                </a:lnTo>
                <a:lnTo>
                  <a:pt x="1519486" y="581554"/>
                </a:lnTo>
                <a:lnTo>
                  <a:pt x="1529659" y="627656"/>
                </a:lnTo>
                <a:lnTo>
                  <a:pt x="1537038" y="674746"/>
                </a:lnTo>
                <a:lnTo>
                  <a:pt x="1541531" y="722732"/>
                </a:lnTo>
                <a:lnTo>
                  <a:pt x="1543049" y="771515"/>
                </a:lnTo>
                <a:lnTo>
                  <a:pt x="1541531" y="820317"/>
                </a:lnTo>
                <a:lnTo>
                  <a:pt x="1537038" y="868303"/>
                </a:lnTo>
                <a:lnTo>
                  <a:pt x="1529659" y="915392"/>
                </a:lnTo>
                <a:lnTo>
                  <a:pt x="1519486" y="961494"/>
                </a:lnTo>
                <a:lnTo>
                  <a:pt x="1506608" y="1006518"/>
                </a:lnTo>
                <a:lnTo>
                  <a:pt x="1491117" y="1050375"/>
                </a:lnTo>
                <a:lnTo>
                  <a:pt x="1473102" y="1092973"/>
                </a:lnTo>
                <a:lnTo>
                  <a:pt x="1452653" y="1134222"/>
                </a:lnTo>
                <a:lnTo>
                  <a:pt x="1429862" y="1174032"/>
                </a:lnTo>
                <a:lnTo>
                  <a:pt x="1404818" y="1212313"/>
                </a:lnTo>
                <a:lnTo>
                  <a:pt x="1377612" y="1248974"/>
                </a:lnTo>
                <a:lnTo>
                  <a:pt x="1348334" y="1283925"/>
                </a:lnTo>
                <a:lnTo>
                  <a:pt x="1317075" y="1317075"/>
                </a:lnTo>
                <a:lnTo>
                  <a:pt x="1283925" y="1348334"/>
                </a:lnTo>
                <a:lnTo>
                  <a:pt x="1248974" y="1377612"/>
                </a:lnTo>
                <a:lnTo>
                  <a:pt x="1212313" y="1404818"/>
                </a:lnTo>
                <a:lnTo>
                  <a:pt x="1174032" y="1429862"/>
                </a:lnTo>
                <a:lnTo>
                  <a:pt x="1134222" y="1452653"/>
                </a:lnTo>
                <a:lnTo>
                  <a:pt x="1092973" y="1473101"/>
                </a:lnTo>
                <a:lnTo>
                  <a:pt x="1050375" y="1491117"/>
                </a:lnTo>
                <a:lnTo>
                  <a:pt x="1006518" y="1506608"/>
                </a:lnTo>
                <a:lnTo>
                  <a:pt x="961494" y="1519486"/>
                </a:lnTo>
                <a:lnTo>
                  <a:pt x="915392" y="1529659"/>
                </a:lnTo>
                <a:lnTo>
                  <a:pt x="868303" y="1537038"/>
                </a:lnTo>
                <a:lnTo>
                  <a:pt x="820317" y="1541531"/>
                </a:lnTo>
                <a:lnTo>
                  <a:pt x="771524" y="1543049"/>
                </a:lnTo>
                <a:close/>
              </a:path>
            </a:pathLst>
          </a:custGeom>
          <a:solidFill>
            <a:srgbClr val="211812"/>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3023863" y="4744720"/>
            <a:ext cx="1028700" cy="1028700"/>
          </a:xfrm>
          <a:custGeom>
            <a:avLst/>
            <a:gdLst/>
            <a:ahLst/>
            <a:cxnLst/>
            <a:rect l="l" t="t" r="r" b="b"/>
            <a:pathLst>
              <a:path w="1543050" h="1543050">
                <a:moveTo>
                  <a:pt x="771534" y="1543049"/>
                </a:moveTo>
                <a:lnTo>
                  <a:pt x="722732" y="1541532"/>
                </a:lnTo>
                <a:lnTo>
                  <a:pt x="674746" y="1537038"/>
                </a:lnTo>
                <a:lnTo>
                  <a:pt x="627657" y="1529660"/>
                </a:lnTo>
                <a:lnTo>
                  <a:pt x="581555" y="1519486"/>
                </a:lnTo>
                <a:lnTo>
                  <a:pt x="536530" y="1506609"/>
                </a:lnTo>
                <a:lnTo>
                  <a:pt x="492674" y="1491117"/>
                </a:lnTo>
                <a:lnTo>
                  <a:pt x="450076" y="1473102"/>
                </a:lnTo>
                <a:lnTo>
                  <a:pt x="408827" y="1452653"/>
                </a:lnTo>
                <a:lnTo>
                  <a:pt x="369016" y="1429862"/>
                </a:lnTo>
                <a:lnTo>
                  <a:pt x="330736" y="1404818"/>
                </a:lnTo>
                <a:lnTo>
                  <a:pt x="294075" y="1377612"/>
                </a:lnTo>
                <a:lnTo>
                  <a:pt x="259124" y="1348334"/>
                </a:lnTo>
                <a:lnTo>
                  <a:pt x="225974" y="1317075"/>
                </a:lnTo>
                <a:lnTo>
                  <a:pt x="194715" y="1283925"/>
                </a:lnTo>
                <a:lnTo>
                  <a:pt x="165437" y="1248974"/>
                </a:lnTo>
                <a:lnTo>
                  <a:pt x="138231" y="1212314"/>
                </a:lnTo>
                <a:lnTo>
                  <a:pt x="113187" y="1174033"/>
                </a:lnTo>
                <a:lnTo>
                  <a:pt x="90396" y="1134222"/>
                </a:lnTo>
                <a:lnTo>
                  <a:pt x="69947" y="1092973"/>
                </a:lnTo>
                <a:lnTo>
                  <a:pt x="51932" y="1050375"/>
                </a:lnTo>
                <a:lnTo>
                  <a:pt x="36440" y="1006519"/>
                </a:lnTo>
                <a:lnTo>
                  <a:pt x="23563" y="961494"/>
                </a:lnTo>
                <a:lnTo>
                  <a:pt x="13389" y="915392"/>
                </a:lnTo>
                <a:lnTo>
                  <a:pt x="6011" y="868303"/>
                </a:lnTo>
                <a:lnTo>
                  <a:pt x="1517" y="820317"/>
                </a:lnTo>
                <a:lnTo>
                  <a:pt x="0" y="771523"/>
                </a:lnTo>
                <a:lnTo>
                  <a:pt x="1517" y="722732"/>
                </a:lnTo>
                <a:lnTo>
                  <a:pt x="6011" y="674746"/>
                </a:lnTo>
                <a:lnTo>
                  <a:pt x="13389" y="627657"/>
                </a:lnTo>
                <a:lnTo>
                  <a:pt x="23563" y="581555"/>
                </a:lnTo>
                <a:lnTo>
                  <a:pt x="36440" y="536531"/>
                </a:lnTo>
                <a:lnTo>
                  <a:pt x="51932" y="492674"/>
                </a:lnTo>
                <a:lnTo>
                  <a:pt x="69947" y="450076"/>
                </a:lnTo>
                <a:lnTo>
                  <a:pt x="90396" y="408827"/>
                </a:lnTo>
                <a:lnTo>
                  <a:pt x="113187" y="369016"/>
                </a:lnTo>
                <a:lnTo>
                  <a:pt x="138231" y="330736"/>
                </a:lnTo>
                <a:lnTo>
                  <a:pt x="165437" y="294075"/>
                </a:lnTo>
                <a:lnTo>
                  <a:pt x="194715" y="259124"/>
                </a:lnTo>
                <a:lnTo>
                  <a:pt x="225974" y="225974"/>
                </a:lnTo>
                <a:lnTo>
                  <a:pt x="259124" y="194715"/>
                </a:lnTo>
                <a:lnTo>
                  <a:pt x="294075" y="165437"/>
                </a:lnTo>
                <a:lnTo>
                  <a:pt x="330736" y="138231"/>
                </a:lnTo>
                <a:lnTo>
                  <a:pt x="369016" y="113187"/>
                </a:lnTo>
                <a:lnTo>
                  <a:pt x="408827" y="90396"/>
                </a:lnTo>
                <a:lnTo>
                  <a:pt x="450076" y="69947"/>
                </a:lnTo>
                <a:lnTo>
                  <a:pt x="492674" y="51932"/>
                </a:lnTo>
                <a:lnTo>
                  <a:pt x="536530" y="36440"/>
                </a:lnTo>
                <a:lnTo>
                  <a:pt x="581555" y="23563"/>
                </a:lnTo>
                <a:lnTo>
                  <a:pt x="627657" y="13389"/>
                </a:lnTo>
                <a:lnTo>
                  <a:pt x="674746" y="6011"/>
                </a:lnTo>
                <a:lnTo>
                  <a:pt x="722732" y="1517"/>
                </a:lnTo>
                <a:lnTo>
                  <a:pt x="771524" y="0"/>
                </a:lnTo>
                <a:lnTo>
                  <a:pt x="820317" y="1517"/>
                </a:lnTo>
                <a:lnTo>
                  <a:pt x="868303" y="6011"/>
                </a:lnTo>
                <a:lnTo>
                  <a:pt x="915392" y="13389"/>
                </a:lnTo>
                <a:lnTo>
                  <a:pt x="961494" y="23563"/>
                </a:lnTo>
                <a:lnTo>
                  <a:pt x="1006518" y="36440"/>
                </a:lnTo>
                <a:lnTo>
                  <a:pt x="1050375" y="51932"/>
                </a:lnTo>
                <a:lnTo>
                  <a:pt x="1092973" y="69947"/>
                </a:lnTo>
                <a:lnTo>
                  <a:pt x="1134222" y="90396"/>
                </a:lnTo>
                <a:lnTo>
                  <a:pt x="1174032" y="113187"/>
                </a:lnTo>
                <a:lnTo>
                  <a:pt x="1212313" y="138231"/>
                </a:lnTo>
                <a:lnTo>
                  <a:pt x="1248974" y="165437"/>
                </a:lnTo>
                <a:lnTo>
                  <a:pt x="1283925" y="194715"/>
                </a:lnTo>
                <a:lnTo>
                  <a:pt x="1317075" y="225974"/>
                </a:lnTo>
                <a:lnTo>
                  <a:pt x="1348334" y="259124"/>
                </a:lnTo>
                <a:lnTo>
                  <a:pt x="1377612" y="294075"/>
                </a:lnTo>
                <a:lnTo>
                  <a:pt x="1404818" y="330736"/>
                </a:lnTo>
                <a:lnTo>
                  <a:pt x="1429862" y="369016"/>
                </a:lnTo>
                <a:lnTo>
                  <a:pt x="1452653" y="408827"/>
                </a:lnTo>
                <a:lnTo>
                  <a:pt x="1473102" y="450076"/>
                </a:lnTo>
                <a:lnTo>
                  <a:pt x="1491117" y="492674"/>
                </a:lnTo>
                <a:lnTo>
                  <a:pt x="1506609" y="536531"/>
                </a:lnTo>
                <a:lnTo>
                  <a:pt x="1519486" y="581555"/>
                </a:lnTo>
                <a:lnTo>
                  <a:pt x="1529660" y="627657"/>
                </a:lnTo>
                <a:lnTo>
                  <a:pt x="1537038" y="674746"/>
                </a:lnTo>
                <a:lnTo>
                  <a:pt x="1541531" y="722732"/>
                </a:lnTo>
                <a:lnTo>
                  <a:pt x="1543049" y="771525"/>
                </a:lnTo>
                <a:lnTo>
                  <a:pt x="1541531" y="820317"/>
                </a:lnTo>
                <a:lnTo>
                  <a:pt x="1537038" y="868303"/>
                </a:lnTo>
                <a:lnTo>
                  <a:pt x="1529660" y="915392"/>
                </a:lnTo>
                <a:lnTo>
                  <a:pt x="1519486" y="961494"/>
                </a:lnTo>
                <a:lnTo>
                  <a:pt x="1506609" y="1006519"/>
                </a:lnTo>
                <a:lnTo>
                  <a:pt x="1491117" y="1050375"/>
                </a:lnTo>
                <a:lnTo>
                  <a:pt x="1473102" y="1092973"/>
                </a:lnTo>
                <a:lnTo>
                  <a:pt x="1452653" y="1134222"/>
                </a:lnTo>
                <a:lnTo>
                  <a:pt x="1429862" y="1174033"/>
                </a:lnTo>
                <a:lnTo>
                  <a:pt x="1404818" y="1212314"/>
                </a:lnTo>
                <a:lnTo>
                  <a:pt x="1377612" y="1248974"/>
                </a:lnTo>
                <a:lnTo>
                  <a:pt x="1348334" y="1283925"/>
                </a:lnTo>
                <a:lnTo>
                  <a:pt x="1317075" y="1317075"/>
                </a:lnTo>
                <a:lnTo>
                  <a:pt x="1283925" y="1348334"/>
                </a:lnTo>
                <a:lnTo>
                  <a:pt x="1248974" y="1377612"/>
                </a:lnTo>
                <a:lnTo>
                  <a:pt x="1212313" y="1404818"/>
                </a:lnTo>
                <a:lnTo>
                  <a:pt x="1174032" y="1429862"/>
                </a:lnTo>
                <a:lnTo>
                  <a:pt x="1134222" y="1452653"/>
                </a:lnTo>
                <a:lnTo>
                  <a:pt x="1092973" y="1473102"/>
                </a:lnTo>
                <a:lnTo>
                  <a:pt x="1050375" y="1491117"/>
                </a:lnTo>
                <a:lnTo>
                  <a:pt x="1006518" y="1506609"/>
                </a:lnTo>
                <a:lnTo>
                  <a:pt x="961494" y="1519486"/>
                </a:lnTo>
                <a:lnTo>
                  <a:pt x="915392" y="1529660"/>
                </a:lnTo>
                <a:lnTo>
                  <a:pt x="868303" y="1537038"/>
                </a:lnTo>
                <a:lnTo>
                  <a:pt x="820317" y="1541532"/>
                </a:lnTo>
                <a:lnTo>
                  <a:pt x="771534" y="1543049"/>
                </a:lnTo>
                <a:close/>
              </a:path>
            </a:pathLst>
          </a:custGeom>
          <a:solidFill>
            <a:srgbClr val="211812"/>
          </a:solidFill>
        </p:spPr>
        <p:txBody>
          <a:bodyPr wrap="square" lIns="0" tIns="0" rIns="0" bIns="0" rtlCol="0"/>
          <a:lstStyle/>
          <a:p>
            <a:pPr defTabSz="609630"/>
            <a:endParaRPr sz="1200" kern="0">
              <a:solidFill>
                <a:sysClr val="windowText" lastClr="000000"/>
              </a:solidFill>
            </a:endParaRPr>
          </a:p>
        </p:txBody>
      </p:sp>
      <p:sp>
        <p:nvSpPr>
          <p:cNvPr id="6" name="object 6"/>
          <p:cNvSpPr txBox="1"/>
          <p:nvPr/>
        </p:nvSpPr>
        <p:spPr>
          <a:xfrm>
            <a:off x="677334" y="3087603"/>
            <a:ext cx="528743" cy="623675"/>
          </a:xfrm>
          <a:prstGeom prst="rect">
            <a:avLst/>
          </a:prstGeom>
        </p:spPr>
        <p:txBody>
          <a:bodyPr vert="horz" wrap="square" lIns="0" tIns="8043" rIns="0" bIns="0" rtlCol="0">
            <a:spAutoFit/>
          </a:bodyPr>
          <a:lstStyle/>
          <a:p>
            <a:pPr marL="8467" defTabSz="609630">
              <a:spcBef>
                <a:spcPts val="63"/>
              </a:spcBef>
            </a:pPr>
            <a:r>
              <a:rPr sz="4000" b="1" kern="0" spc="-230" dirty="0">
                <a:solidFill>
                  <a:srgbClr val="FFFFFF"/>
                </a:solidFill>
                <a:latin typeface="Arial"/>
                <a:cs typeface="Arial"/>
              </a:rPr>
              <a:t>01</a:t>
            </a:r>
            <a:endParaRPr sz="4000" kern="0">
              <a:solidFill>
                <a:sysClr val="windowText" lastClr="000000"/>
              </a:solidFill>
              <a:latin typeface="Arial"/>
              <a:cs typeface="Arial"/>
            </a:endParaRPr>
          </a:p>
        </p:txBody>
      </p:sp>
      <p:sp>
        <p:nvSpPr>
          <p:cNvPr id="7" name="object 7"/>
          <p:cNvSpPr txBox="1"/>
          <p:nvPr/>
        </p:nvSpPr>
        <p:spPr>
          <a:xfrm>
            <a:off x="3218957" y="4917673"/>
            <a:ext cx="648970" cy="623675"/>
          </a:xfrm>
          <a:prstGeom prst="rect">
            <a:avLst/>
          </a:prstGeom>
        </p:spPr>
        <p:txBody>
          <a:bodyPr vert="horz" wrap="square" lIns="0" tIns="8043" rIns="0" bIns="0" rtlCol="0">
            <a:spAutoFit/>
          </a:bodyPr>
          <a:lstStyle/>
          <a:p>
            <a:pPr marL="8467" defTabSz="609630">
              <a:spcBef>
                <a:spcPts val="63"/>
              </a:spcBef>
            </a:pPr>
            <a:r>
              <a:rPr sz="4000" b="1" kern="0" spc="237" dirty="0">
                <a:solidFill>
                  <a:srgbClr val="FFFFFF"/>
                </a:solidFill>
                <a:latin typeface="Arial"/>
                <a:cs typeface="Arial"/>
              </a:rPr>
              <a:t>03</a:t>
            </a:r>
            <a:endParaRPr sz="4000" kern="0">
              <a:solidFill>
                <a:sysClr val="windowText" lastClr="000000"/>
              </a:solidFill>
              <a:latin typeface="Arial"/>
              <a:cs typeface="Arial"/>
            </a:endParaRPr>
          </a:p>
        </p:txBody>
      </p:sp>
      <p:sp>
        <p:nvSpPr>
          <p:cNvPr id="8" name="object 8"/>
          <p:cNvSpPr txBox="1"/>
          <p:nvPr/>
        </p:nvSpPr>
        <p:spPr>
          <a:xfrm>
            <a:off x="1706033" y="2882625"/>
            <a:ext cx="3967903" cy="1521784"/>
          </a:xfrm>
          <a:prstGeom prst="rect">
            <a:avLst/>
          </a:prstGeom>
        </p:spPr>
        <p:txBody>
          <a:bodyPr vert="horz" wrap="square" lIns="0" tIns="8467" rIns="0" bIns="0" rtlCol="0">
            <a:spAutoFit/>
          </a:bodyPr>
          <a:lstStyle/>
          <a:p>
            <a:pPr marL="8467" defTabSz="609630">
              <a:lnSpc>
                <a:spcPts val="2473"/>
              </a:lnSpc>
              <a:spcBef>
                <a:spcPts val="67"/>
              </a:spcBef>
            </a:pPr>
            <a:r>
              <a:rPr sz="2067" kern="0" spc="-47" dirty="0">
                <a:solidFill>
                  <a:srgbClr val="5D17EB"/>
                </a:solidFill>
                <a:latin typeface="Arial Black"/>
                <a:cs typeface="Arial Black"/>
              </a:rPr>
              <a:t>5</a:t>
            </a:r>
            <a:r>
              <a:rPr sz="2067" kern="0" spc="-233" dirty="0">
                <a:solidFill>
                  <a:srgbClr val="5D17EB"/>
                </a:solidFill>
                <a:latin typeface="Arial Black"/>
                <a:cs typeface="Arial Black"/>
              </a:rPr>
              <a:t> </a:t>
            </a:r>
            <a:r>
              <a:rPr sz="2067" kern="0" spc="-27" dirty="0">
                <a:solidFill>
                  <a:srgbClr val="5D17EB"/>
                </a:solidFill>
                <a:latin typeface="Arial Black"/>
                <a:cs typeface="Arial Black"/>
              </a:rPr>
              <a:t>Day</a:t>
            </a:r>
            <a:r>
              <a:rPr sz="2067" kern="0" spc="-230" dirty="0">
                <a:solidFill>
                  <a:srgbClr val="5D17EB"/>
                </a:solidFill>
                <a:latin typeface="Arial Black"/>
                <a:cs typeface="Arial Black"/>
              </a:rPr>
              <a:t> </a:t>
            </a:r>
            <a:r>
              <a:rPr sz="2067" kern="0" spc="-50" dirty="0">
                <a:solidFill>
                  <a:srgbClr val="5D17EB"/>
                </a:solidFill>
                <a:latin typeface="Arial Black"/>
                <a:cs typeface="Arial Black"/>
              </a:rPr>
              <a:t>Challenge</a:t>
            </a:r>
            <a:r>
              <a:rPr sz="2067" kern="0" spc="-230" dirty="0">
                <a:solidFill>
                  <a:srgbClr val="5D17EB"/>
                </a:solidFill>
                <a:latin typeface="Arial Black"/>
                <a:cs typeface="Arial Black"/>
              </a:rPr>
              <a:t> </a:t>
            </a:r>
            <a:r>
              <a:rPr sz="2067" kern="0" spc="-7" dirty="0">
                <a:solidFill>
                  <a:srgbClr val="5D17EB"/>
                </a:solidFill>
                <a:latin typeface="Arial Black"/>
                <a:cs typeface="Arial Black"/>
              </a:rPr>
              <a:t>Format</a:t>
            </a:r>
            <a:endParaRPr sz="2067" kern="0">
              <a:solidFill>
                <a:sysClr val="windowText" lastClr="000000"/>
              </a:solidFill>
              <a:latin typeface="Arial Black"/>
              <a:cs typeface="Arial Black"/>
            </a:endParaRPr>
          </a:p>
          <a:p>
            <a:pPr marL="8467" marR="3387" defTabSz="609630">
              <a:lnSpc>
                <a:spcPts val="1847"/>
              </a:lnSpc>
              <a:spcBef>
                <a:spcPts val="113"/>
              </a:spcBef>
            </a:pPr>
            <a:r>
              <a:rPr sz="1600" kern="0" spc="60" dirty="0">
                <a:solidFill>
                  <a:srgbClr val="0D0D0D"/>
                </a:solidFill>
                <a:latin typeface="Lucida Sans Unicode"/>
                <a:cs typeface="Lucida Sans Unicode"/>
              </a:rPr>
              <a:t>Commit</a:t>
            </a:r>
            <a:r>
              <a:rPr sz="1600" kern="0" spc="-47" dirty="0">
                <a:solidFill>
                  <a:srgbClr val="0D0D0D"/>
                </a:solidFill>
                <a:latin typeface="Lucida Sans Unicode"/>
                <a:cs typeface="Lucida Sans Unicode"/>
              </a:rPr>
              <a:t> </a:t>
            </a:r>
            <a:r>
              <a:rPr sz="1600" kern="0" dirty="0">
                <a:solidFill>
                  <a:srgbClr val="0D0D0D"/>
                </a:solidFill>
                <a:latin typeface="Lucida Sans Unicode"/>
                <a:cs typeface="Lucida Sans Unicode"/>
              </a:rPr>
              <a:t>to</a:t>
            </a:r>
            <a:r>
              <a:rPr sz="1600" kern="0" spc="-43" dirty="0">
                <a:solidFill>
                  <a:srgbClr val="0D0D0D"/>
                </a:solidFill>
                <a:latin typeface="Lucida Sans Unicode"/>
                <a:cs typeface="Lucida Sans Unicode"/>
              </a:rPr>
              <a:t> </a:t>
            </a:r>
            <a:r>
              <a:rPr sz="1600" kern="0" dirty="0">
                <a:solidFill>
                  <a:srgbClr val="0D0D0D"/>
                </a:solidFill>
                <a:latin typeface="Lucida Sans Unicode"/>
                <a:cs typeface="Lucida Sans Unicode"/>
              </a:rPr>
              <a:t>learning</a:t>
            </a:r>
            <a:r>
              <a:rPr sz="1600" kern="0" spc="-43" dirty="0">
                <a:solidFill>
                  <a:srgbClr val="0D0D0D"/>
                </a:solidFill>
                <a:latin typeface="Lucida Sans Unicode"/>
                <a:cs typeface="Lucida Sans Unicode"/>
              </a:rPr>
              <a:t> </a:t>
            </a:r>
            <a:r>
              <a:rPr sz="1600" kern="0" spc="-23" dirty="0">
                <a:solidFill>
                  <a:srgbClr val="0D0D0D"/>
                </a:solidFill>
                <a:latin typeface="Lucida Sans Unicode"/>
                <a:cs typeface="Lucida Sans Unicode"/>
              </a:rPr>
              <a:t>for</a:t>
            </a:r>
            <a:r>
              <a:rPr sz="1600" kern="0" spc="-43" dirty="0">
                <a:solidFill>
                  <a:srgbClr val="0D0D0D"/>
                </a:solidFill>
                <a:latin typeface="Lucida Sans Unicode"/>
                <a:cs typeface="Lucida Sans Unicode"/>
              </a:rPr>
              <a:t> </a:t>
            </a:r>
            <a:r>
              <a:rPr sz="1600" kern="0" dirty="0">
                <a:solidFill>
                  <a:srgbClr val="0D0D0D"/>
                </a:solidFill>
                <a:latin typeface="Lucida Sans Unicode"/>
                <a:cs typeface="Lucida Sans Unicode"/>
              </a:rPr>
              <a:t>5</a:t>
            </a:r>
            <a:r>
              <a:rPr sz="1600" kern="0" spc="-43" dirty="0">
                <a:solidFill>
                  <a:srgbClr val="0D0D0D"/>
                </a:solidFill>
                <a:latin typeface="Lucida Sans Unicode"/>
                <a:cs typeface="Lucida Sans Unicode"/>
              </a:rPr>
              <a:t> </a:t>
            </a:r>
            <a:r>
              <a:rPr sz="1600" kern="0" spc="60" dirty="0">
                <a:solidFill>
                  <a:srgbClr val="0D0D0D"/>
                </a:solidFill>
                <a:latin typeface="Lucida Sans Unicode"/>
                <a:cs typeface="Lucida Sans Unicode"/>
              </a:rPr>
              <a:t>days!</a:t>
            </a:r>
            <a:r>
              <a:rPr sz="1600" kern="0" spc="-43" dirty="0">
                <a:solidFill>
                  <a:srgbClr val="0D0D0D"/>
                </a:solidFill>
                <a:latin typeface="Lucida Sans Unicode"/>
                <a:cs typeface="Lucida Sans Unicode"/>
              </a:rPr>
              <a:t> </a:t>
            </a:r>
            <a:r>
              <a:rPr sz="1600" kern="0" dirty="0">
                <a:solidFill>
                  <a:srgbClr val="0D0D0D"/>
                </a:solidFill>
                <a:latin typeface="Lucida Sans Unicode"/>
                <a:cs typeface="Lucida Sans Unicode"/>
              </a:rPr>
              <a:t>Pick</a:t>
            </a:r>
            <a:r>
              <a:rPr sz="1600" kern="0" spc="-43" dirty="0">
                <a:solidFill>
                  <a:srgbClr val="0D0D0D"/>
                </a:solidFill>
                <a:latin typeface="Lucida Sans Unicode"/>
                <a:cs typeface="Lucida Sans Unicode"/>
              </a:rPr>
              <a:t> </a:t>
            </a:r>
            <a:r>
              <a:rPr sz="1600" kern="0" spc="160" dirty="0">
                <a:solidFill>
                  <a:srgbClr val="0D0D0D"/>
                </a:solidFill>
                <a:latin typeface="Lucida Sans Unicode"/>
                <a:cs typeface="Lucida Sans Unicode"/>
              </a:rPr>
              <a:t>a </a:t>
            </a:r>
            <a:r>
              <a:rPr sz="1600" kern="0" spc="37" dirty="0">
                <a:solidFill>
                  <a:srgbClr val="0D0D0D"/>
                </a:solidFill>
                <a:latin typeface="Lucida Sans Unicode"/>
                <a:cs typeface="Lucida Sans Unicode"/>
              </a:rPr>
              <a:t>week</a:t>
            </a:r>
            <a:r>
              <a:rPr sz="1600" kern="0" spc="-80" dirty="0">
                <a:solidFill>
                  <a:srgbClr val="0D0D0D"/>
                </a:solidFill>
                <a:latin typeface="Lucida Sans Unicode"/>
                <a:cs typeface="Lucida Sans Unicode"/>
              </a:rPr>
              <a:t> </a:t>
            </a:r>
            <a:r>
              <a:rPr sz="1600" kern="0" spc="53" dirty="0">
                <a:solidFill>
                  <a:srgbClr val="0D0D0D"/>
                </a:solidFill>
                <a:latin typeface="Lucida Sans Unicode"/>
                <a:cs typeface="Lucida Sans Unicode"/>
              </a:rPr>
              <a:t>receive</a:t>
            </a:r>
            <a:r>
              <a:rPr sz="1600" kern="0" spc="-80" dirty="0">
                <a:solidFill>
                  <a:srgbClr val="0D0D0D"/>
                </a:solidFill>
                <a:latin typeface="Lucida Sans Unicode"/>
                <a:cs typeface="Lucida Sans Unicode"/>
              </a:rPr>
              <a:t> </a:t>
            </a:r>
            <a:r>
              <a:rPr sz="1600" kern="0" spc="193" dirty="0">
                <a:solidFill>
                  <a:srgbClr val="0D0D0D"/>
                </a:solidFill>
                <a:latin typeface="Lucida Sans Unicode"/>
                <a:cs typeface="Lucida Sans Unicode"/>
              </a:rPr>
              <a:t>a</a:t>
            </a:r>
            <a:r>
              <a:rPr sz="1600" kern="0" spc="-80" dirty="0">
                <a:solidFill>
                  <a:srgbClr val="0D0D0D"/>
                </a:solidFill>
                <a:latin typeface="Lucida Sans Unicode"/>
                <a:cs typeface="Lucida Sans Unicode"/>
              </a:rPr>
              <a:t> </a:t>
            </a:r>
            <a:r>
              <a:rPr sz="1600" kern="0" spc="37" dirty="0">
                <a:solidFill>
                  <a:srgbClr val="0D0D0D"/>
                </a:solidFill>
                <a:latin typeface="Lucida Sans Unicode"/>
                <a:cs typeface="Lucida Sans Unicode"/>
              </a:rPr>
              <a:t>daily</a:t>
            </a:r>
            <a:r>
              <a:rPr sz="1600" kern="0" spc="-76" dirty="0">
                <a:solidFill>
                  <a:srgbClr val="0D0D0D"/>
                </a:solidFill>
                <a:latin typeface="Lucida Sans Unicode"/>
                <a:cs typeface="Lucida Sans Unicode"/>
              </a:rPr>
              <a:t> </a:t>
            </a:r>
            <a:r>
              <a:rPr sz="1600" kern="0" spc="53" dirty="0">
                <a:solidFill>
                  <a:srgbClr val="0D0D0D"/>
                </a:solidFill>
                <a:latin typeface="Lucida Sans Unicode"/>
                <a:cs typeface="Lucida Sans Unicode"/>
              </a:rPr>
              <a:t>dose</a:t>
            </a:r>
            <a:r>
              <a:rPr sz="1600" kern="0" spc="-80" dirty="0">
                <a:solidFill>
                  <a:srgbClr val="0D0D0D"/>
                </a:solidFill>
                <a:latin typeface="Lucida Sans Unicode"/>
                <a:cs typeface="Lucida Sans Unicode"/>
              </a:rPr>
              <a:t> </a:t>
            </a:r>
            <a:r>
              <a:rPr sz="1600" kern="0" dirty="0">
                <a:solidFill>
                  <a:srgbClr val="0D0D0D"/>
                </a:solidFill>
                <a:latin typeface="Lucida Sans Unicode"/>
                <a:cs typeface="Lucida Sans Unicode"/>
              </a:rPr>
              <a:t>of</a:t>
            </a:r>
            <a:r>
              <a:rPr sz="1600" kern="0" spc="-80" dirty="0">
                <a:solidFill>
                  <a:srgbClr val="0D0D0D"/>
                </a:solidFill>
                <a:latin typeface="Lucida Sans Unicode"/>
                <a:cs typeface="Lucida Sans Unicode"/>
              </a:rPr>
              <a:t> </a:t>
            </a:r>
            <a:r>
              <a:rPr sz="1600" kern="0" spc="50" dirty="0">
                <a:solidFill>
                  <a:srgbClr val="0D0D0D"/>
                </a:solidFill>
                <a:latin typeface="Lucida Sans Unicode"/>
                <a:cs typeface="Lucida Sans Unicode"/>
              </a:rPr>
              <a:t>education </a:t>
            </a:r>
            <a:r>
              <a:rPr sz="1600" kern="0" dirty="0">
                <a:solidFill>
                  <a:srgbClr val="0D0D0D"/>
                </a:solidFill>
                <a:latin typeface="Lucida Sans Unicode"/>
                <a:cs typeface="Lucida Sans Unicode"/>
              </a:rPr>
              <a:t>with</a:t>
            </a:r>
            <a:r>
              <a:rPr sz="1600" kern="0" spc="-30" dirty="0">
                <a:solidFill>
                  <a:srgbClr val="0D0D0D"/>
                </a:solidFill>
                <a:latin typeface="Lucida Sans Unicode"/>
                <a:cs typeface="Lucida Sans Unicode"/>
              </a:rPr>
              <a:t> </a:t>
            </a:r>
            <a:r>
              <a:rPr sz="1600" kern="0" spc="110" dirty="0">
                <a:solidFill>
                  <a:srgbClr val="0D0D0D"/>
                </a:solidFill>
                <a:latin typeface="Lucida Sans Unicode"/>
                <a:cs typeface="Lucida Sans Unicode"/>
              </a:rPr>
              <a:t>an</a:t>
            </a:r>
            <a:r>
              <a:rPr sz="1600" kern="0" spc="-30" dirty="0">
                <a:solidFill>
                  <a:srgbClr val="0D0D0D"/>
                </a:solidFill>
                <a:latin typeface="Lucida Sans Unicode"/>
                <a:cs typeface="Lucida Sans Unicode"/>
              </a:rPr>
              <a:t> </a:t>
            </a:r>
            <a:r>
              <a:rPr sz="1600" kern="0" spc="43" dirty="0">
                <a:solidFill>
                  <a:srgbClr val="0D0D0D"/>
                </a:solidFill>
                <a:latin typeface="Lucida Sans Unicode"/>
                <a:cs typeface="Lucida Sans Unicode"/>
              </a:rPr>
              <a:t>equitable</a:t>
            </a:r>
            <a:r>
              <a:rPr sz="1600" kern="0" spc="-27" dirty="0">
                <a:solidFill>
                  <a:srgbClr val="0D0D0D"/>
                </a:solidFill>
                <a:latin typeface="Lucida Sans Unicode"/>
                <a:cs typeface="Lucida Sans Unicode"/>
              </a:rPr>
              <a:t> </a:t>
            </a:r>
            <a:r>
              <a:rPr sz="1600" kern="0" dirty="0">
                <a:solidFill>
                  <a:srgbClr val="0D0D0D"/>
                </a:solidFill>
                <a:latin typeface="Lucida Sans Unicode"/>
                <a:cs typeface="Lucida Sans Unicode"/>
              </a:rPr>
              <a:t>framework</a:t>
            </a:r>
            <a:r>
              <a:rPr sz="1600" kern="0" spc="-30" dirty="0">
                <a:solidFill>
                  <a:srgbClr val="0D0D0D"/>
                </a:solidFill>
                <a:latin typeface="Lucida Sans Unicode"/>
                <a:cs typeface="Lucida Sans Unicode"/>
              </a:rPr>
              <a:t> </a:t>
            </a:r>
            <a:r>
              <a:rPr sz="1600" kern="0" dirty="0">
                <a:solidFill>
                  <a:srgbClr val="0D0D0D"/>
                </a:solidFill>
                <a:latin typeface="Lucida Sans Unicode"/>
                <a:cs typeface="Lucida Sans Unicode"/>
              </a:rPr>
              <a:t>in</a:t>
            </a:r>
            <a:r>
              <a:rPr sz="1600" kern="0" spc="-30" dirty="0">
                <a:solidFill>
                  <a:srgbClr val="0D0D0D"/>
                </a:solidFill>
                <a:latin typeface="Lucida Sans Unicode"/>
                <a:cs typeface="Lucida Sans Unicode"/>
              </a:rPr>
              <a:t> </a:t>
            </a:r>
            <a:r>
              <a:rPr sz="1600" kern="0" spc="-7" dirty="0">
                <a:solidFill>
                  <a:srgbClr val="0D0D0D"/>
                </a:solidFill>
                <a:latin typeface="Lucida Sans Unicode"/>
                <a:cs typeface="Lucida Sans Unicode"/>
              </a:rPr>
              <a:t>mind.</a:t>
            </a:r>
            <a:endParaRPr sz="1600" kern="0">
              <a:solidFill>
                <a:sysClr val="windowText" lastClr="000000"/>
              </a:solidFill>
              <a:latin typeface="Lucida Sans Unicode"/>
              <a:cs typeface="Lucida Sans Unicode"/>
            </a:endParaRPr>
          </a:p>
          <a:p>
            <a:pPr marL="8467" marR="99488" defTabSz="609630">
              <a:lnSpc>
                <a:spcPts val="1853"/>
              </a:lnSpc>
              <a:spcBef>
                <a:spcPts val="7"/>
              </a:spcBef>
            </a:pPr>
            <a:r>
              <a:rPr sz="1600" kern="0" spc="76" dirty="0">
                <a:solidFill>
                  <a:srgbClr val="0D0D0D"/>
                </a:solidFill>
                <a:latin typeface="Lucida Sans Unicode"/>
                <a:cs typeface="Lucida Sans Unicode"/>
              </a:rPr>
              <a:t>Each</a:t>
            </a:r>
            <a:r>
              <a:rPr sz="1600" kern="0" spc="-60" dirty="0">
                <a:solidFill>
                  <a:srgbClr val="0D0D0D"/>
                </a:solidFill>
                <a:latin typeface="Lucida Sans Unicode"/>
                <a:cs typeface="Lucida Sans Unicode"/>
              </a:rPr>
              <a:t> </a:t>
            </a:r>
            <a:r>
              <a:rPr sz="1600" kern="0" spc="107" dirty="0">
                <a:solidFill>
                  <a:srgbClr val="0D0D0D"/>
                </a:solidFill>
                <a:latin typeface="Lucida Sans Unicode"/>
                <a:cs typeface="Lucida Sans Unicode"/>
              </a:rPr>
              <a:t>day</a:t>
            </a:r>
            <a:r>
              <a:rPr sz="1600" kern="0" spc="-60" dirty="0">
                <a:solidFill>
                  <a:srgbClr val="0D0D0D"/>
                </a:solidFill>
                <a:latin typeface="Lucida Sans Unicode"/>
                <a:cs typeface="Lucida Sans Unicode"/>
              </a:rPr>
              <a:t> </a:t>
            </a:r>
            <a:r>
              <a:rPr sz="1600" kern="0" dirty="0">
                <a:solidFill>
                  <a:srgbClr val="0D0D0D"/>
                </a:solidFill>
                <a:latin typeface="Lucida Sans Unicode"/>
                <a:cs typeface="Lucida Sans Unicode"/>
              </a:rPr>
              <a:t>should</a:t>
            </a:r>
            <a:r>
              <a:rPr sz="1600" kern="0" spc="-57" dirty="0">
                <a:solidFill>
                  <a:srgbClr val="0D0D0D"/>
                </a:solidFill>
                <a:latin typeface="Lucida Sans Unicode"/>
                <a:cs typeface="Lucida Sans Unicode"/>
              </a:rPr>
              <a:t> </a:t>
            </a:r>
            <a:r>
              <a:rPr sz="1600" kern="0" spc="40" dirty="0">
                <a:solidFill>
                  <a:srgbClr val="0D0D0D"/>
                </a:solidFill>
                <a:latin typeface="Lucida Sans Unicode"/>
                <a:cs typeface="Lucida Sans Unicode"/>
              </a:rPr>
              <a:t>take</a:t>
            </a:r>
            <a:r>
              <a:rPr sz="1600" kern="0" spc="-60" dirty="0">
                <a:solidFill>
                  <a:srgbClr val="0D0D0D"/>
                </a:solidFill>
                <a:latin typeface="Lucida Sans Unicode"/>
                <a:cs typeface="Lucida Sans Unicode"/>
              </a:rPr>
              <a:t> </a:t>
            </a:r>
            <a:r>
              <a:rPr sz="1600" kern="0" spc="33" dirty="0">
                <a:solidFill>
                  <a:srgbClr val="0D0D0D"/>
                </a:solidFill>
                <a:latin typeface="Lucida Sans Unicode"/>
                <a:cs typeface="Lucida Sans Unicode"/>
              </a:rPr>
              <a:t>no</a:t>
            </a:r>
            <a:r>
              <a:rPr sz="1600" kern="0" spc="-60" dirty="0">
                <a:solidFill>
                  <a:srgbClr val="0D0D0D"/>
                </a:solidFill>
                <a:latin typeface="Lucida Sans Unicode"/>
                <a:cs typeface="Lucida Sans Unicode"/>
              </a:rPr>
              <a:t> </a:t>
            </a:r>
            <a:r>
              <a:rPr sz="1600" kern="0" spc="57" dirty="0">
                <a:solidFill>
                  <a:srgbClr val="0D0D0D"/>
                </a:solidFill>
                <a:latin typeface="Lucida Sans Unicode"/>
                <a:cs typeface="Lucida Sans Unicode"/>
              </a:rPr>
              <a:t>more</a:t>
            </a:r>
            <a:r>
              <a:rPr sz="1600" kern="0" spc="-57" dirty="0">
                <a:solidFill>
                  <a:srgbClr val="0D0D0D"/>
                </a:solidFill>
                <a:latin typeface="Lucida Sans Unicode"/>
                <a:cs typeface="Lucida Sans Unicode"/>
              </a:rPr>
              <a:t> </a:t>
            </a:r>
            <a:r>
              <a:rPr sz="1600" kern="0" spc="57" dirty="0">
                <a:solidFill>
                  <a:srgbClr val="0D0D0D"/>
                </a:solidFill>
                <a:latin typeface="Lucida Sans Unicode"/>
                <a:cs typeface="Lucida Sans Unicode"/>
              </a:rPr>
              <a:t>than</a:t>
            </a:r>
            <a:r>
              <a:rPr sz="1600" kern="0" spc="-60" dirty="0">
                <a:solidFill>
                  <a:srgbClr val="0D0D0D"/>
                </a:solidFill>
                <a:latin typeface="Lucida Sans Unicode"/>
                <a:cs typeface="Lucida Sans Unicode"/>
              </a:rPr>
              <a:t> </a:t>
            </a:r>
            <a:r>
              <a:rPr sz="1600" kern="0" spc="-277" dirty="0">
                <a:solidFill>
                  <a:srgbClr val="0D0D0D"/>
                </a:solidFill>
                <a:latin typeface="Lucida Sans Unicode"/>
                <a:cs typeface="Lucida Sans Unicode"/>
              </a:rPr>
              <a:t>10 </a:t>
            </a:r>
            <a:r>
              <a:rPr sz="1600" kern="0" spc="-7" dirty="0">
                <a:solidFill>
                  <a:srgbClr val="0D0D0D"/>
                </a:solidFill>
                <a:latin typeface="Lucida Sans Unicode"/>
                <a:cs typeface="Lucida Sans Unicode"/>
              </a:rPr>
              <a:t>minutes.</a:t>
            </a:r>
            <a:endParaRPr sz="1600" kern="0">
              <a:solidFill>
                <a:sysClr val="windowText" lastClr="000000"/>
              </a:solidFill>
              <a:latin typeface="Lucida Sans Unicode"/>
              <a:cs typeface="Lucida Sans Unicode"/>
            </a:endParaRPr>
          </a:p>
        </p:txBody>
      </p:sp>
      <p:sp>
        <p:nvSpPr>
          <p:cNvPr id="9" name="object 9"/>
          <p:cNvSpPr txBox="1"/>
          <p:nvPr/>
        </p:nvSpPr>
        <p:spPr>
          <a:xfrm>
            <a:off x="4239596" y="4659034"/>
            <a:ext cx="4035637" cy="1810817"/>
          </a:xfrm>
          <a:prstGeom prst="rect">
            <a:avLst/>
          </a:prstGeom>
        </p:spPr>
        <p:txBody>
          <a:bodyPr vert="horz" wrap="square" lIns="0" tIns="63500" rIns="0" bIns="0" rtlCol="0">
            <a:spAutoFit/>
          </a:bodyPr>
          <a:lstStyle/>
          <a:p>
            <a:pPr marL="8467" defTabSz="609630">
              <a:spcBef>
                <a:spcPts val="500"/>
              </a:spcBef>
            </a:pPr>
            <a:r>
              <a:rPr sz="2067" kern="0" spc="-113" dirty="0">
                <a:solidFill>
                  <a:srgbClr val="5D17EB"/>
                </a:solidFill>
                <a:latin typeface="Arial Black"/>
                <a:cs typeface="Arial Black"/>
              </a:rPr>
              <a:t>Brown</a:t>
            </a:r>
            <a:r>
              <a:rPr sz="2067" kern="0" spc="-227" dirty="0">
                <a:solidFill>
                  <a:srgbClr val="5D17EB"/>
                </a:solidFill>
                <a:latin typeface="Arial Black"/>
                <a:cs typeface="Arial Black"/>
              </a:rPr>
              <a:t> </a:t>
            </a:r>
            <a:r>
              <a:rPr sz="2067" kern="0" spc="-17" dirty="0">
                <a:solidFill>
                  <a:srgbClr val="5D17EB"/>
                </a:solidFill>
                <a:latin typeface="Arial Black"/>
                <a:cs typeface="Arial Black"/>
              </a:rPr>
              <a:t>Bag</a:t>
            </a:r>
            <a:endParaRPr sz="2067" kern="0">
              <a:solidFill>
                <a:sysClr val="windowText" lastClr="000000"/>
              </a:solidFill>
              <a:latin typeface="Arial Black"/>
              <a:cs typeface="Arial Black"/>
            </a:endParaRPr>
          </a:p>
          <a:p>
            <a:pPr marL="8467" marR="3387" defTabSz="609630">
              <a:lnSpc>
                <a:spcPct val="114599"/>
              </a:lnSpc>
              <a:spcBef>
                <a:spcPts val="57"/>
              </a:spcBef>
            </a:pPr>
            <a:r>
              <a:rPr sz="1600" kern="0" spc="50" dirty="0">
                <a:solidFill>
                  <a:srgbClr val="0D0D0D"/>
                </a:solidFill>
                <a:latin typeface="Lucida Sans Unicode"/>
                <a:cs typeface="Lucida Sans Unicode"/>
              </a:rPr>
              <a:t>Whether</a:t>
            </a:r>
            <a:r>
              <a:rPr sz="1600" kern="0" spc="-73" dirty="0">
                <a:solidFill>
                  <a:srgbClr val="0D0D0D"/>
                </a:solidFill>
                <a:latin typeface="Lucida Sans Unicode"/>
                <a:cs typeface="Lucida Sans Unicode"/>
              </a:rPr>
              <a:t> </a:t>
            </a:r>
            <a:r>
              <a:rPr sz="1600" kern="0" spc="40" dirty="0">
                <a:solidFill>
                  <a:srgbClr val="0D0D0D"/>
                </a:solidFill>
                <a:latin typeface="Lucida Sans Unicode"/>
                <a:cs typeface="Lucida Sans Unicode"/>
              </a:rPr>
              <a:t>you</a:t>
            </a:r>
            <a:r>
              <a:rPr sz="1600" kern="0" spc="-70" dirty="0">
                <a:solidFill>
                  <a:srgbClr val="0D0D0D"/>
                </a:solidFill>
                <a:latin typeface="Lucida Sans Unicode"/>
                <a:cs typeface="Lucida Sans Unicode"/>
              </a:rPr>
              <a:t> </a:t>
            </a:r>
            <a:r>
              <a:rPr sz="1600" kern="0" spc="97" dirty="0">
                <a:solidFill>
                  <a:srgbClr val="0D0D0D"/>
                </a:solidFill>
                <a:latin typeface="Lucida Sans Unicode"/>
                <a:cs typeface="Lucida Sans Unicode"/>
              </a:rPr>
              <a:t>have</a:t>
            </a:r>
            <a:r>
              <a:rPr sz="1600" kern="0" spc="-73" dirty="0">
                <a:solidFill>
                  <a:srgbClr val="0D0D0D"/>
                </a:solidFill>
                <a:latin typeface="Lucida Sans Unicode"/>
                <a:cs typeface="Lucida Sans Unicode"/>
              </a:rPr>
              <a:t> </a:t>
            </a:r>
            <a:r>
              <a:rPr sz="1600" kern="0" spc="40" dirty="0">
                <a:solidFill>
                  <a:srgbClr val="0D0D0D"/>
                </a:solidFill>
                <a:latin typeface="Lucida Sans Unicode"/>
                <a:cs typeface="Lucida Sans Unicode"/>
              </a:rPr>
              <a:t>time</a:t>
            </a:r>
            <a:r>
              <a:rPr sz="1600" kern="0" spc="-70" dirty="0">
                <a:solidFill>
                  <a:srgbClr val="0D0D0D"/>
                </a:solidFill>
                <a:latin typeface="Lucida Sans Unicode"/>
                <a:cs typeface="Lucida Sans Unicode"/>
              </a:rPr>
              <a:t> </a:t>
            </a:r>
            <a:r>
              <a:rPr sz="1600" kern="0" dirty="0">
                <a:solidFill>
                  <a:srgbClr val="0D0D0D"/>
                </a:solidFill>
                <a:latin typeface="Lucida Sans Unicode"/>
                <a:cs typeface="Lucida Sans Unicode"/>
              </a:rPr>
              <a:t>to</a:t>
            </a:r>
            <a:r>
              <a:rPr sz="1600" kern="0" spc="-73" dirty="0">
                <a:solidFill>
                  <a:srgbClr val="0D0D0D"/>
                </a:solidFill>
                <a:latin typeface="Lucida Sans Unicode"/>
                <a:cs typeface="Lucida Sans Unicode"/>
              </a:rPr>
              <a:t> </a:t>
            </a:r>
            <a:r>
              <a:rPr sz="1600" kern="0" spc="97" dirty="0">
                <a:solidFill>
                  <a:srgbClr val="0D0D0D"/>
                </a:solidFill>
                <a:latin typeface="Lucida Sans Unicode"/>
                <a:cs typeface="Lucida Sans Unicode"/>
              </a:rPr>
              <a:t>engage</a:t>
            </a:r>
            <a:r>
              <a:rPr sz="1600" kern="0" spc="-70" dirty="0">
                <a:solidFill>
                  <a:srgbClr val="0D0D0D"/>
                </a:solidFill>
                <a:latin typeface="Lucida Sans Unicode"/>
                <a:cs typeface="Lucida Sans Unicode"/>
              </a:rPr>
              <a:t> </a:t>
            </a:r>
            <a:r>
              <a:rPr sz="1600" kern="0" spc="-17" dirty="0">
                <a:solidFill>
                  <a:srgbClr val="0D0D0D"/>
                </a:solidFill>
                <a:latin typeface="Lucida Sans Unicode"/>
                <a:cs typeface="Lucida Sans Unicode"/>
              </a:rPr>
              <a:t>in </a:t>
            </a:r>
            <a:r>
              <a:rPr sz="1600" kern="0" spc="33" dirty="0">
                <a:solidFill>
                  <a:srgbClr val="0D0D0D"/>
                </a:solidFill>
                <a:latin typeface="Lucida Sans Unicode"/>
                <a:cs typeface="Lucida Sans Unicode"/>
              </a:rPr>
              <a:t>the</a:t>
            </a:r>
            <a:r>
              <a:rPr sz="1600" kern="0" spc="-30" dirty="0">
                <a:solidFill>
                  <a:srgbClr val="0D0D0D"/>
                </a:solidFill>
                <a:latin typeface="Lucida Sans Unicode"/>
                <a:cs typeface="Lucida Sans Unicode"/>
              </a:rPr>
              <a:t> </a:t>
            </a:r>
            <a:r>
              <a:rPr sz="1600" kern="0" dirty="0">
                <a:solidFill>
                  <a:srgbClr val="0D0D0D"/>
                </a:solidFill>
                <a:latin typeface="Lucida Sans Unicode"/>
                <a:cs typeface="Lucida Sans Unicode"/>
              </a:rPr>
              <a:t>weekly</a:t>
            </a:r>
            <a:r>
              <a:rPr sz="1600" kern="0" spc="-27" dirty="0">
                <a:solidFill>
                  <a:srgbClr val="0D0D0D"/>
                </a:solidFill>
                <a:latin typeface="Lucida Sans Unicode"/>
                <a:cs typeface="Lucida Sans Unicode"/>
              </a:rPr>
              <a:t> </a:t>
            </a:r>
            <a:r>
              <a:rPr sz="1600" kern="0" spc="53" dirty="0">
                <a:solidFill>
                  <a:srgbClr val="0D0D0D"/>
                </a:solidFill>
                <a:latin typeface="Lucida Sans Unicode"/>
                <a:cs typeface="Lucida Sans Unicode"/>
              </a:rPr>
              <a:t>challenges</a:t>
            </a:r>
            <a:r>
              <a:rPr sz="1600" kern="0" spc="-27" dirty="0">
                <a:solidFill>
                  <a:srgbClr val="0D0D0D"/>
                </a:solidFill>
                <a:latin typeface="Lucida Sans Unicode"/>
                <a:cs typeface="Lucida Sans Unicode"/>
              </a:rPr>
              <a:t> </a:t>
            </a:r>
            <a:r>
              <a:rPr sz="1600" kern="0" dirty="0">
                <a:solidFill>
                  <a:srgbClr val="0D0D0D"/>
                </a:solidFill>
                <a:latin typeface="Lucida Sans Unicode"/>
                <a:cs typeface="Lucida Sans Unicode"/>
              </a:rPr>
              <a:t>or</a:t>
            </a:r>
            <a:r>
              <a:rPr sz="1600" kern="0" spc="-30" dirty="0">
                <a:solidFill>
                  <a:srgbClr val="0D0D0D"/>
                </a:solidFill>
                <a:latin typeface="Lucida Sans Unicode"/>
                <a:cs typeface="Lucida Sans Unicode"/>
              </a:rPr>
              <a:t> </a:t>
            </a:r>
            <a:r>
              <a:rPr sz="1600" kern="0" spc="-37" dirty="0">
                <a:solidFill>
                  <a:srgbClr val="0D0D0D"/>
                </a:solidFill>
                <a:latin typeface="Lucida Sans Unicode"/>
                <a:cs typeface="Lucida Sans Unicode"/>
              </a:rPr>
              <a:t>not,</a:t>
            </a:r>
            <a:r>
              <a:rPr sz="1600" kern="0" spc="-27" dirty="0">
                <a:solidFill>
                  <a:srgbClr val="0D0D0D"/>
                </a:solidFill>
                <a:latin typeface="Lucida Sans Unicode"/>
                <a:cs typeface="Lucida Sans Unicode"/>
              </a:rPr>
              <a:t> </a:t>
            </a:r>
            <a:r>
              <a:rPr sz="1600" kern="0" dirty="0">
                <a:solidFill>
                  <a:srgbClr val="0D0D0D"/>
                </a:solidFill>
                <a:latin typeface="Lucida Sans Unicode"/>
                <a:cs typeface="Lucida Sans Unicode"/>
              </a:rPr>
              <a:t>there</a:t>
            </a:r>
            <a:r>
              <a:rPr sz="1600" kern="0" spc="-27" dirty="0">
                <a:solidFill>
                  <a:srgbClr val="0D0D0D"/>
                </a:solidFill>
                <a:latin typeface="Lucida Sans Unicode"/>
                <a:cs typeface="Lucida Sans Unicode"/>
              </a:rPr>
              <a:t> </a:t>
            </a:r>
            <a:r>
              <a:rPr sz="1600" kern="0" spc="-13" dirty="0">
                <a:solidFill>
                  <a:srgbClr val="0D0D0D"/>
                </a:solidFill>
                <a:latin typeface="Lucida Sans Unicode"/>
                <a:cs typeface="Lucida Sans Unicode"/>
              </a:rPr>
              <a:t>will </a:t>
            </a:r>
            <a:r>
              <a:rPr sz="1600" kern="0" spc="83" dirty="0">
                <a:solidFill>
                  <a:srgbClr val="0D0D0D"/>
                </a:solidFill>
                <a:latin typeface="Lucida Sans Unicode"/>
                <a:cs typeface="Lucida Sans Unicode"/>
              </a:rPr>
              <a:t>be</a:t>
            </a:r>
            <a:r>
              <a:rPr sz="1600" kern="0" spc="-53" dirty="0">
                <a:solidFill>
                  <a:srgbClr val="0D0D0D"/>
                </a:solidFill>
                <a:latin typeface="Lucida Sans Unicode"/>
                <a:cs typeface="Lucida Sans Unicode"/>
              </a:rPr>
              <a:t> </a:t>
            </a:r>
            <a:r>
              <a:rPr sz="1600" kern="0" spc="110" dirty="0">
                <a:solidFill>
                  <a:srgbClr val="0D0D0D"/>
                </a:solidFill>
                <a:latin typeface="Lucida Sans Unicode"/>
                <a:cs typeface="Lucida Sans Unicode"/>
              </a:rPr>
              <a:t>an</a:t>
            </a:r>
            <a:r>
              <a:rPr sz="1600" kern="0" spc="-53" dirty="0">
                <a:solidFill>
                  <a:srgbClr val="0D0D0D"/>
                </a:solidFill>
                <a:latin typeface="Lucida Sans Unicode"/>
                <a:cs typeface="Lucida Sans Unicode"/>
              </a:rPr>
              <a:t> </a:t>
            </a:r>
            <a:r>
              <a:rPr sz="1600" kern="0" dirty="0">
                <a:solidFill>
                  <a:srgbClr val="0D0D0D"/>
                </a:solidFill>
                <a:latin typeface="Lucida Sans Unicode"/>
                <a:cs typeface="Lucida Sans Unicode"/>
              </a:rPr>
              <a:t>opportunity</a:t>
            </a:r>
            <a:r>
              <a:rPr sz="1600" kern="0" spc="-53" dirty="0">
                <a:solidFill>
                  <a:srgbClr val="0D0D0D"/>
                </a:solidFill>
                <a:latin typeface="Lucida Sans Unicode"/>
                <a:cs typeface="Lucida Sans Unicode"/>
              </a:rPr>
              <a:t> </a:t>
            </a:r>
            <a:r>
              <a:rPr sz="1600" kern="0" dirty="0">
                <a:solidFill>
                  <a:srgbClr val="0D0D0D"/>
                </a:solidFill>
                <a:latin typeface="Lucida Sans Unicode"/>
                <a:cs typeface="Lucida Sans Unicode"/>
              </a:rPr>
              <a:t>to</a:t>
            </a:r>
            <a:r>
              <a:rPr sz="1600" kern="0" spc="-53" dirty="0">
                <a:solidFill>
                  <a:srgbClr val="0D0D0D"/>
                </a:solidFill>
                <a:latin typeface="Lucida Sans Unicode"/>
                <a:cs typeface="Lucida Sans Unicode"/>
              </a:rPr>
              <a:t> </a:t>
            </a:r>
            <a:r>
              <a:rPr sz="1600" kern="0" spc="97" dirty="0">
                <a:solidFill>
                  <a:srgbClr val="0D0D0D"/>
                </a:solidFill>
                <a:latin typeface="Lucida Sans Unicode"/>
                <a:cs typeface="Lucida Sans Unicode"/>
              </a:rPr>
              <a:t>engage</a:t>
            </a:r>
            <a:r>
              <a:rPr sz="1600" kern="0" spc="-53" dirty="0">
                <a:solidFill>
                  <a:srgbClr val="0D0D0D"/>
                </a:solidFill>
                <a:latin typeface="Lucida Sans Unicode"/>
                <a:cs typeface="Lucida Sans Unicode"/>
              </a:rPr>
              <a:t> </a:t>
            </a:r>
            <a:r>
              <a:rPr sz="1600" kern="0" dirty="0">
                <a:solidFill>
                  <a:srgbClr val="0D0D0D"/>
                </a:solidFill>
                <a:latin typeface="Lucida Sans Unicode"/>
                <a:cs typeface="Lucida Sans Unicode"/>
              </a:rPr>
              <a:t>in</a:t>
            </a:r>
            <a:r>
              <a:rPr sz="1600" kern="0" spc="-53" dirty="0">
                <a:solidFill>
                  <a:srgbClr val="0D0D0D"/>
                </a:solidFill>
                <a:latin typeface="Lucida Sans Unicode"/>
                <a:cs typeface="Lucida Sans Unicode"/>
              </a:rPr>
              <a:t> </a:t>
            </a:r>
            <a:r>
              <a:rPr sz="1600" kern="0" spc="160" dirty="0">
                <a:solidFill>
                  <a:srgbClr val="0D0D0D"/>
                </a:solidFill>
                <a:latin typeface="Lucida Sans Unicode"/>
                <a:cs typeface="Lucida Sans Unicode"/>
              </a:rPr>
              <a:t>a </a:t>
            </a:r>
            <a:r>
              <a:rPr sz="1600" kern="0" dirty="0">
                <a:solidFill>
                  <a:srgbClr val="0D0D0D"/>
                </a:solidFill>
                <a:latin typeface="Lucida Sans Unicode"/>
                <a:cs typeface="Lucida Sans Unicode"/>
              </a:rPr>
              <a:t>weekly</a:t>
            </a:r>
            <a:r>
              <a:rPr sz="1600" kern="0" spc="-30" dirty="0">
                <a:solidFill>
                  <a:srgbClr val="0D0D0D"/>
                </a:solidFill>
                <a:latin typeface="Lucida Sans Unicode"/>
                <a:cs typeface="Lucida Sans Unicode"/>
              </a:rPr>
              <a:t> </a:t>
            </a:r>
            <a:r>
              <a:rPr sz="1600" kern="0" spc="40" dirty="0">
                <a:solidFill>
                  <a:srgbClr val="0D0D0D"/>
                </a:solidFill>
                <a:latin typeface="Lucida Sans Unicode"/>
                <a:cs typeface="Lucida Sans Unicode"/>
              </a:rPr>
              <a:t>conversation</a:t>
            </a:r>
            <a:r>
              <a:rPr sz="1600" kern="0" spc="-30" dirty="0">
                <a:solidFill>
                  <a:srgbClr val="0D0D0D"/>
                </a:solidFill>
                <a:latin typeface="Lucida Sans Unicode"/>
                <a:cs typeface="Lucida Sans Unicode"/>
              </a:rPr>
              <a:t> </a:t>
            </a:r>
            <a:r>
              <a:rPr sz="1600" kern="0" spc="60" dirty="0">
                <a:solidFill>
                  <a:srgbClr val="0D0D0D"/>
                </a:solidFill>
                <a:latin typeface="Lucida Sans Unicode"/>
                <a:cs typeface="Lucida Sans Unicode"/>
              </a:rPr>
              <a:t>about</a:t>
            </a:r>
            <a:r>
              <a:rPr sz="1600" kern="0" spc="-30" dirty="0">
                <a:solidFill>
                  <a:srgbClr val="0D0D0D"/>
                </a:solidFill>
                <a:latin typeface="Lucida Sans Unicode"/>
                <a:cs typeface="Lucida Sans Unicode"/>
              </a:rPr>
              <a:t> </a:t>
            </a:r>
            <a:r>
              <a:rPr sz="1600" kern="0" spc="117" dirty="0">
                <a:solidFill>
                  <a:srgbClr val="0D0D0D"/>
                </a:solidFill>
                <a:latin typeface="Lucida Sans Unicode"/>
                <a:cs typeface="Lucida Sans Unicode"/>
              </a:rPr>
              <a:t>each</a:t>
            </a:r>
            <a:r>
              <a:rPr sz="1600" kern="0" spc="-30" dirty="0">
                <a:solidFill>
                  <a:srgbClr val="0D0D0D"/>
                </a:solidFill>
                <a:latin typeface="Lucida Sans Unicode"/>
                <a:cs typeface="Lucida Sans Unicode"/>
              </a:rPr>
              <a:t> </a:t>
            </a:r>
            <a:r>
              <a:rPr sz="1600" kern="0" spc="-7" dirty="0">
                <a:solidFill>
                  <a:srgbClr val="0D0D0D"/>
                </a:solidFill>
                <a:latin typeface="Lucida Sans Unicode"/>
                <a:cs typeface="Lucida Sans Unicode"/>
              </a:rPr>
              <a:t>week's theme.</a:t>
            </a:r>
            <a:endParaRPr sz="1600" kern="0">
              <a:solidFill>
                <a:sysClr val="windowText" lastClr="000000"/>
              </a:solidFill>
              <a:latin typeface="Lucida Sans Unicode"/>
              <a:cs typeface="Lucida Sans Unicode"/>
            </a:endParaRPr>
          </a:p>
        </p:txBody>
      </p:sp>
      <p:sp>
        <p:nvSpPr>
          <p:cNvPr id="10" name="object 10"/>
          <p:cNvSpPr txBox="1"/>
          <p:nvPr/>
        </p:nvSpPr>
        <p:spPr>
          <a:xfrm>
            <a:off x="6599956" y="3087603"/>
            <a:ext cx="636270" cy="623675"/>
          </a:xfrm>
          <a:prstGeom prst="rect">
            <a:avLst/>
          </a:prstGeom>
        </p:spPr>
        <p:txBody>
          <a:bodyPr vert="horz" wrap="square" lIns="0" tIns="8043" rIns="0" bIns="0" rtlCol="0">
            <a:spAutoFit/>
          </a:bodyPr>
          <a:lstStyle/>
          <a:p>
            <a:pPr marL="8467" defTabSz="609630">
              <a:spcBef>
                <a:spcPts val="63"/>
              </a:spcBef>
            </a:pPr>
            <a:r>
              <a:rPr sz="4000" b="1" kern="0" spc="190" dirty="0">
                <a:solidFill>
                  <a:srgbClr val="FFFFFF"/>
                </a:solidFill>
                <a:latin typeface="Arial"/>
                <a:cs typeface="Arial"/>
              </a:rPr>
              <a:t>02</a:t>
            </a:r>
            <a:endParaRPr sz="4000" kern="0">
              <a:solidFill>
                <a:sysClr val="windowText" lastClr="000000"/>
              </a:solidFill>
              <a:latin typeface="Arial"/>
              <a:cs typeface="Arial"/>
            </a:endParaRPr>
          </a:p>
        </p:txBody>
      </p:sp>
      <p:sp>
        <p:nvSpPr>
          <p:cNvPr id="11" name="object 11"/>
          <p:cNvSpPr txBox="1"/>
          <p:nvPr/>
        </p:nvSpPr>
        <p:spPr>
          <a:xfrm>
            <a:off x="7697856" y="2828964"/>
            <a:ext cx="4094057" cy="1244508"/>
          </a:xfrm>
          <a:prstGeom prst="rect">
            <a:avLst/>
          </a:prstGeom>
        </p:spPr>
        <p:txBody>
          <a:bodyPr vert="horz" wrap="square" lIns="0" tIns="63500" rIns="0" bIns="0" rtlCol="0">
            <a:spAutoFit/>
          </a:bodyPr>
          <a:lstStyle/>
          <a:p>
            <a:pPr marL="8467" defTabSz="609630">
              <a:spcBef>
                <a:spcPts val="500"/>
              </a:spcBef>
            </a:pPr>
            <a:r>
              <a:rPr sz="2067" kern="0" spc="-7" dirty="0">
                <a:solidFill>
                  <a:srgbClr val="5D17EB"/>
                </a:solidFill>
                <a:latin typeface="Arial Black"/>
                <a:cs typeface="Arial Black"/>
              </a:rPr>
              <a:t>Community</a:t>
            </a:r>
            <a:r>
              <a:rPr sz="2067" kern="0" spc="-230" dirty="0">
                <a:solidFill>
                  <a:srgbClr val="5D17EB"/>
                </a:solidFill>
                <a:latin typeface="Arial Black"/>
                <a:cs typeface="Arial Black"/>
              </a:rPr>
              <a:t> </a:t>
            </a:r>
            <a:r>
              <a:rPr sz="2067" kern="0" spc="-13" dirty="0">
                <a:solidFill>
                  <a:srgbClr val="5D17EB"/>
                </a:solidFill>
                <a:latin typeface="Arial Black"/>
                <a:cs typeface="Arial Black"/>
              </a:rPr>
              <a:t>Page</a:t>
            </a:r>
            <a:endParaRPr sz="2067" kern="0">
              <a:solidFill>
                <a:sysClr val="windowText" lastClr="000000"/>
              </a:solidFill>
              <a:latin typeface="Arial Black"/>
              <a:cs typeface="Arial Black"/>
            </a:endParaRPr>
          </a:p>
          <a:p>
            <a:pPr marL="8467" marR="3387" defTabSz="609630">
              <a:lnSpc>
                <a:spcPct val="114599"/>
              </a:lnSpc>
              <a:spcBef>
                <a:spcPts val="57"/>
              </a:spcBef>
            </a:pPr>
            <a:r>
              <a:rPr sz="1600" kern="0" spc="-43" dirty="0">
                <a:solidFill>
                  <a:sysClr val="windowText" lastClr="000000"/>
                </a:solidFill>
                <a:latin typeface="Lucida Sans Unicode"/>
                <a:cs typeface="Lucida Sans Unicode"/>
              </a:rPr>
              <a:t>This</a:t>
            </a:r>
            <a:r>
              <a:rPr sz="1600" kern="0" spc="-73" dirty="0">
                <a:solidFill>
                  <a:sysClr val="windowText" lastClr="000000"/>
                </a:solidFill>
                <a:latin typeface="Lucida Sans Unicode"/>
                <a:cs typeface="Lucida Sans Unicode"/>
              </a:rPr>
              <a:t> </a:t>
            </a:r>
            <a:r>
              <a:rPr sz="1600" kern="0" spc="37" dirty="0">
                <a:solidFill>
                  <a:sysClr val="windowText" lastClr="000000"/>
                </a:solidFill>
                <a:latin typeface="Lucida Sans Unicode"/>
                <a:cs typeface="Lucida Sans Unicode"/>
              </a:rPr>
              <a:t>feature</a:t>
            </a:r>
            <a:r>
              <a:rPr sz="1600" kern="0" spc="-70" dirty="0">
                <a:solidFill>
                  <a:sysClr val="windowText" lastClr="000000"/>
                </a:solidFill>
                <a:latin typeface="Lucida Sans Unicode"/>
                <a:cs typeface="Lucida Sans Unicode"/>
              </a:rPr>
              <a:t> </a:t>
            </a:r>
            <a:r>
              <a:rPr sz="1600" kern="0" spc="-33" dirty="0">
                <a:solidFill>
                  <a:sysClr val="windowText" lastClr="000000"/>
                </a:solidFill>
                <a:latin typeface="Lucida Sans Unicode"/>
                <a:cs typeface="Lucida Sans Unicode"/>
              </a:rPr>
              <a:t>will</a:t>
            </a:r>
            <a:r>
              <a:rPr sz="1600" kern="0" spc="-73" dirty="0">
                <a:solidFill>
                  <a:sysClr val="windowText" lastClr="000000"/>
                </a:solidFill>
                <a:latin typeface="Lucida Sans Unicode"/>
                <a:cs typeface="Lucida Sans Unicode"/>
              </a:rPr>
              <a:t> </a:t>
            </a:r>
            <a:r>
              <a:rPr sz="1600" kern="0" spc="70" dirty="0">
                <a:solidFill>
                  <a:sysClr val="windowText" lastClr="000000"/>
                </a:solidFill>
                <a:latin typeface="Lucida Sans Unicode"/>
                <a:cs typeface="Lucida Sans Unicode"/>
              </a:rPr>
              <a:t>enable</a:t>
            </a:r>
            <a:r>
              <a:rPr sz="1600" kern="0" spc="-70" dirty="0">
                <a:solidFill>
                  <a:sysClr val="windowText" lastClr="000000"/>
                </a:solidFill>
                <a:latin typeface="Lucida Sans Unicode"/>
                <a:cs typeface="Lucida Sans Unicode"/>
              </a:rPr>
              <a:t> </a:t>
            </a:r>
            <a:r>
              <a:rPr sz="1600" kern="0" spc="-40" dirty="0">
                <a:solidFill>
                  <a:sysClr val="windowText" lastClr="000000"/>
                </a:solidFill>
                <a:latin typeface="Lucida Sans Unicode"/>
                <a:cs typeface="Lucida Sans Unicode"/>
              </a:rPr>
              <a:t>folks</a:t>
            </a:r>
            <a:r>
              <a:rPr sz="1600" kern="0" spc="-73" dirty="0">
                <a:solidFill>
                  <a:sysClr val="windowText" lastClr="000000"/>
                </a:solidFill>
                <a:latin typeface="Lucida Sans Unicode"/>
                <a:cs typeface="Lucida Sans Unicode"/>
              </a:rPr>
              <a:t> </a:t>
            </a:r>
            <a:r>
              <a:rPr sz="1600" kern="0" dirty="0">
                <a:solidFill>
                  <a:sysClr val="windowText" lastClr="000000"/>
                </a:solidFill>
                <a:latin typeface="Lucida Sans Unicode"/>
                <a:cs typeface="Lucida Sans Unicode"/>
              </a:rPr>
              <a:t>to</a:t>
            </a:r>
            <a:r>
              <a:rPr sz="1600" kern="0" spc="-70" dirty="0">
                <a:solidFill>
                  <a:sysClr val="windowText" lastClr="000000"/>
                </a:solidFill>
                <a:latin typeface="Lucida Sans Unicode"/>
                <a:cs typeface="Lucida Sans Unicode"/>
              </a:rPr>
              <a:t> </a:t>
            </a:r>
            <a:r>
              <a:rPr sz="1600" kern="0" spc="47" dirty="0">
                <a:solidFill>
                  <a:sysClr val="windowText" lastClr="000000"/>
                </a:solidFill>
                <a:latin typeface="Lucida Sans Unicode"/>
                <a:cs typeface="Lucida Sans Unicode"/>
              </a:rPr>
              <a:t>share </a:t>
            </a:r>
            <a:r>
              <a:rPr sz="1600" kern="0" dirty="0">
                <a:solidFill>
                  <a:sysClr val="windowText" lastClr="000000"/>
                </a:solidFill>
                <a:latin typeface="Lucida Sans Unicode"/>
                <a:cs typeface="Lucida Sans Unicode"/>
              </a:rPr>
              <a:t>their</a:t>
            </a:r>
            <a:r>
              <a:rPr sz="1600" kern="0" spc="-40" dirty="0">
                <a:solidFill>
                  <a:sysClr val="windowText" lastClr="000000"/>
                </a:solidFill>
                <a:latin typeface="Lucida Sans Unicode"/>
                <a:cs typeface="Lucida Sans Unicode"/>
              </a:rPr>
              <a:t> </a:t>
            </a:r>
            <a:r>
              <a:rPr sz="1600" kern="0" spc="73" dirty="0">
                <a:solidFill>
                  <a:sysClr val="windowText" lastClr="000000"/>
                </a:solidFill>
                <a:latin typeface="Lucida Sans Unicode"/>
                <a:cs typeface="Lucida Sans Unicode"/>
              </a:rPr>
              <a:t>comments</a:t>
            </a:r>
            <a:r>
              <a:rPr sz="1600" kern="0" spc="-40" dirty="0">
                <a:solidFill>
                  <a:sysClr val="windowText" lastClr="000000"/>
                </a:solidFill>
                <a:latin typeface="Lucida Sans Unicode"/>
                <a:cs typeface="Lucida Sans Unicode"/>
              </a:rPr>
              <a:t> </a:t>
            </a:r>
            <a:r>
              <a:rPr sz="1600" kern="0" spc="97" dirty="0">
                <a:solidFill>
                  <a:sysClr val="windowText" lastClr="000000"/>
                </a:solidFill>
                <a:latin typeface="Lucida Sans Unicode"/>
                <a:cs typeface="Lucida Sans Unicode"/>
              </a:rPr>
              <a:t>and</a:t>
            </a:r>
            <a:r>
              <a:rPr sz="1600" kern="0" spc="-37" dirty="0">
                <a:solidFill>
                  <a:sysClr val="windowText" lastClr="000000"/>
                </a:solidFill>
                <a:latin typeface="Lucida Sans Unicode"/>
                <a:cs typeface="Lucida Sans Unicode"/>
              </a:rPr>
              <a:t> </a:t>
            </a:r>
            <a:r>
              <a:rPr sz="1600" kern="0" dirty="0">
                <a:solidFill>
                  <a:sysClr val="windowText" lastClr="000000"/>
                </a:solidFill>
                <a:latin typeface="Lucida Sans Unicode"/>
                <a:cs typeface="Lucida Sans Unicode"/>
              </a:rPr>
              <a:t>question</a:t>
            </a:r>
            <a:r>
              <a:rPr sz="1600" kern="0" spc="-40" dirty="0">
                <a:solidFill>
                  <a:sysClr val="windowText" lastClr="000000"/>
                </a:solidFill>
                <a:latin typeface="Lucida Sans Unicode"/>
                <a:cs typeface="Lucida Sans Unicode"/>
              </a:rPr>
              <a:t> </a:t>
            </a:r>
            <a:r>
              <a:rPr sz="1600" kern="0" dirty="0">
                <a:solidFill>
                  <a:sysClr val="windowText" lastClr="000000"/>
                </a:solidFill>
                <a:latin typeface="Lucida Sans Unicode"/>
                <a:cs typeface="Lucida Sans Unicode"/>
              </a:rPr>
              <a:t>in</a:t>
            </a:r>
            <a:r>
              <a:rPr sz="1600" kern="0" spc="-40" dirty="0">
                <a:solidFill>
                  <a:sysClr val="windowText" lastClr="000000"/>
                </a:solidFill>
                <a:latin typeface="Lucida Sans Unicode"/>
                <a:cs typeface="Lucida Sans Unicode"/>
              </a:rPr>
              <a:t> </a:t>
            </a:r>
            <a:r>
              <a:rPr sz="1600" kern="0" dirty="0">
                <a:solidFill>
                  <a:sysClr val="windowText" lastClr="000000"/>
                </a:solidFill>
                <a:latin typeface="Lucida Sans Unicode"/>
                <a:cs typeface="Lucida Sans Unicode"/>
              </a:rPr>
              <a:t>either</a:t>
            </a:r>
            <a:r>
              <a:rPr sz="1600" kern="0" spc="-37" dirty="0">
                <a:solidFill>
                  <a:sysClr val="windowText" lastClr="000000"/>
                </a:solidFill>
                <a:latin typeface="Lucida Sans Unicode"/>
                <a:cs typeface="Lucida Sans Unicode"/>
              </a:rPr>
              <a:t> </a:t>
            </a:r>
            <a:r>
              <a:rPr sz="1600" kern="0" spc="160" dirty="0">
                <a:solidFill>
                  <a:sysClr val="windowText" lastClr="000000"/>
                </a:solidFill>
                <a:latin typeface="Lucida Sans Unicode"/>
                <a:cs typeface="Lucida Sans Unicode"/>
              </a:rPr>
              <a:t>a </a:t>
            </a:r>
            <a:r>
              <a:rPr sz="1600" kern="0" dirty="0">
                <a:solidFill>
                  <a:sysClr val="windowText" lastClr="000000"/>
                </a:solidFill>
                <a:latin typeface="Lucida Sans Unicode"/>
                <a:cs typeface="Lucida Sans Unicode"/>
              </a:rPr>
              <a:t>public</a:t>
            </a:r>
            <a:r>
              <a:rPr sz="1600" kern="0" spc="-27" dirty="0">
                <a:solidFill>
                  <a:sysClr val="windowText" lastClr="000000"/>
                </a:solidFill>
                <a:latin typeface="Lucida Sans Unicode"/>
                <a:cs typeface="Lucida Sans Unicode"/>
              </a:rPr>
              <a:t> </a:t>
            </a:r>
            <a:r>
              <a:rPr sz="1600" kern="0" dirty="0">
                <a:solidFill>
                  <a:sysClr val="windowText" lastClr="000000"/>
                </a:solidFill>
                <a:latin typeface="Lucida Sans Unicode"/>
                <a:cs typeface="Lucida Sans Unicode"/>
              </a:rPr>
              <a:t>or</a:t>
            </a:r>
            <a:r>
              <a:rPr sz="1600" kern="0" spc="-27" dirty="0">
                <a:solidFill>
                  <a:sysClr val="windowText" lastClr="000000"/>
                </a:solidFill>
                <a:latin typeface="Lucida Sans Unicode"/>
                <a:cs typeface="Lucida Sans Unicode"/>
              </a:rPr>
              <a:t> </a:t>
            </a:r>
            <a:r>
              <a:rPr sz="1600" kern="0" spc="40" dirty="0">
                <a:solidFill>
                  <a:sysClr val="windowText" lastClr="000000"/>
                </a:solidFill>
                <a:latin typeface="Lucida Sans Unicode"/>
                <a:cs typeface="Lucida Sans Unicode"/>
              </a:rPr>
              <a:t>private</a:t>
            </a:r>
            <a:r>
              <a:rPr sz="1600" kern="0" spc="-27" dirty="0">
                <a:solidFill>
                  <a:sysClr val="windowText" lastClr="000000"/>
                </a:solidFill>
                <a:latin typeface="Lucida Sans Unicode"/>
                <a:cs typeface="Lucida Sans Unicode"/>
              </a:rPr>
              <a:t> </a:t>
            </a:r>
            <a:r>
              <a:rPr sz="1600" kern="0" spc="-7" dirty="0">
                <a:solidFill>
                  <a:sysClr val="windowText" lastClr="000000"/>
                </a:solidFill>
                <a:latin typeface="Lucida Sans Unicode"/>
                <a:cs typeface="Lucida Sans Unicode"/>
              </a:rPr>
              <a:t>forum.</a:t>
            </a:r>
            <a:endParaRPr sz="1600" kern="0">
              <a:solidFill>
                <a:sysClr val="windowText" lastClr="000000"/>
              </a:solidFill>
              <a:latin typeface="Lucida Sans Unicode"/>
              <a:cs typeface="Lucida Sans Unicode"/>
            </a:endParaRPr>
          </a:p>
        </p:txBody>
      </p:sp>
    </p:spTree>
    <p:extLst>
      <p:ext uri="{BB962C8B-B14F-4D97-AF65-F5344CB8AC3E}">
        <p14:creationId xmlns:p14="http://schemas.microsoft.com/office/powerpoint/2010/main" val="1545362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73339" y="3807999"/>
            <a:ext cx="2874433" cy="2674619"/>
          </a:xfrm>
          <a:custGeom>
            <a:avLst/>
            <a:gdLst/>
            <a:ahLst/>
            <a:cxnLst/>
            <a:rect l="l" t="t" r="r" b="b"/>
            <a:pathLst>
              <a:path w="4311650" h="4011929">
                <a:moveTo>
                  <a:pt x="4041935" y="4011919"/>
                </a:moveTo>
                <a:lnTo>
                  <a:pt x="269634" y="4011919"/>
                </a:lnTo>
                <a:lnTo>
                  <a:pt x="221257" y="4007564"/>
                </a:lnTo>
                <a:lnTo>
                  <a:pt x="175687" y="3995011"/>
                </a:lnTo>
                <a:lnTo>
                  <a:pt x="133696" y="3975030"/>
                </a:lnTo>
                <a:lnTo>
                  <a:pt x="96052" y="3948392"/>
                </a:lnTo>
                <a:lnTo>
                  <a:pt x="63526" y="3915866"/>
                </a:lnTo>
                <a:lnTo>
                  <a:pt x="36888" y="3878223"/>
                </a:lnTo>
                <a:lnTo>
                  <a:pt x="16908" y="3836231"/>
                </a:lnTo>
                <a:lnTo>
                  <a:pt x="4355" y="3790662"/>
                </a:lnTo>
                <a:lnTo>
                  <a:pt x="0" y="3742284"/>
                </a:lnTo>
                <a:lnTo>
                  <a:pt x="0" y="269634"/>
                </a:lnTo>
                <a:lnTo>
                  <a:pt x="4355" y="221257"/>
                </a:lnTo>
                <a:lnTo>
                  <a:pt x="16908" y="175687"/>
                </a:lnTo>
                <a:lnTo>
                  <a:pt x="36888" y="133696"/>
                </a:lnTo>
                <a:lnTo>
                  <a:pt x="63526" y="96052"/>
                </a:lnTo>
                <a:lnTo>
                  <a:pt x="96052" y="63526"/>
                </a:lnTo>
                <a:lnTo>
                  <a:pt x="133696" y="36888"/>
                </a:lnTo>
                <a:lnTo>
                  <a:pt x="175687" y="16908"/>
                </a:lnTo>
                <a:lnTo>
                  <a:pt x="221257" y="4355"/>
                </a:lnTo>
                <a:lnTo>
                  <a:pt x="269634" y="0"/>
                </a:lnTo>
                <a:lnTo>
                  <a:pt x="4041936" y="0"/>
                </a:lnTo>
                <a:lnTo>
                  <a:pt x="4090313" y="4355"/>
                </a:lnTo>
                <a:lnTo>
                  <a:pt x="4135882" y="16908"/>
                </a:lnTo>
                <a:lnTo>
                  <a:pt x="4177873" y="36888"/>
                </a:lnTo>
                <a:lnTo>
                  <a:pt x="4215517" y="63526"/>
                </a:lnTo>
                <a:lnTo>
                  <a:pt x="4248043" y="96052"/>
                </a:lnTo>
                <a:lnTo>
                  <a:pt x="4274681" y="133696"/>
                </a:lnTo>
                <a:lnTo>
                  <a:pt x="4294662" y="175687"/>
                </a:lnTo>
                <a:lnTo>
                  <a:pt x="4307214" y="221257"/>
                </a:lnTo>
                <a:lnTo>
                  <a:pt x="4311570" y="269634"/>
                </a:lnTo>
                <a:lnTo>
                  <a:pt x="4311570" y="3742284"/>
                </a:lnTo>
                <a:lnTo>
                  <a:pt x="4307214" y="3790662"/>
                </a:lnTo>
                <a:lnTo>
                  <a:pt x="4294662" y="3836231"/>
                </a:lnTo>
                <a:lnTo>
                  <a:pt x="4274681" y="3878223"/>
                </a:lnTo>
                <a:lnTo>
                  <a:pt x="4248043" y="3915866"/>
                </a:lnTo>
                <a:lnTo>
                  <a:pt x="4215517" y="3948392"/>
                </a:lnTo>
                <a:lnTo>
                  <a:pt x="4177873" y="3975030"/>
                </a:lnTo>
                <a:lnTo>
                  <a:pt x="4135882" y="3995011"/>
                </a:lnTo>
                <a:lnTo>
                  <a:pt x="4090313" y="4007564"/>
                </a:lnTo>
                <a:lnTo>
                  <a:pt x="4041935" y="4011919"/>
                </a:lnTo>
                <a:close/>
              </a:path>
            </a:pathLst>
          </a:custGeom>
          <a:solidFill>
            <a:srgbClr val="FF904D"/>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873339" y="3214466"/>
            <a:ext cx="2872740" cy="463973"/>
          </a:xfrm>
          <a:custGeom>
            <a:avLst/>
            <a:gdLst/>
            <a:ahLst/>
            <a:cxnLst/>
            <a:rect l="l" t="t" r="r" b="b"/>
            <a:pathLst>
              <a:path w="4309110" h="695960">
                <a:moveTo>
                  <a:pt x="4180433" y="695829"/>
                </a:moveTo>
                <a:lnTo>
                  <a:pt x="131136" y="695829"/>
                </a:lnTo>
                <a:lnTo>
                  <a:pt x="80162" y="685501"/>
                </a:lnTo>
                <a:lnTo>
                  <a:pt x="38471" y="657358"/>
                </a:lnTo>
                <a:lnTo>
                  <a:pt x="10328" y="615667"/>
                </a:lnTo>
                <a:lnTo>
                  <a:pt x="0" y="564692"/>
                </a:lnTo>
                <a:lnTo>
                  <a:pt x="0" y="131137"/>
                </a:lnTo>
                <a:lnTo>
                  <a:pt x="10328" y="80162"/>
                </a:lnTo>
                <a:lnTo>
                  <a:pt x="38471" y="38471"/>
                </a:lnTo>
                <a:lnTo>
                  <a:pt x="80162" y="10328"/>
                </a:lnTo>
                <a:lnTo>
                  <a:pt x="131137" y="0"/>
                </a:lnTo>
                <a:lnTo>
                  <a:pt x="4180432" y="0"/>
                </a:lnTo>
                <a:lnTo>
                  <a:pt x="4231407" y="10328"/>
                </a:lnTo>
                <a:lnTo>
                  <a:pt x="4273098" y="38471"/>
                </a:lnTo>
                <a:lnTo>
                  <a:pt x="4301241" y="80162"/>
                </a:lnTo>
                <a:lnTo>
                  <a:pt x="4308793" y="117437"/>
                </a:lnTo>
                <a:lnTo>
                  <a:pt x="4308793" y="578393"/>
                </a:lnTo>
                <a:lnTo>
                  <a:pt x="4301241" y="615667"/>
                </a:lnTo>
                <a:lnTo>
                  <a:pt x="4273098" y="657358"/>
                </a:lnTo>
                <a:lnTo>
                  <a:pt x="4231407" y="685501"/>
                </a:lnTo>
                <a:lnTo>
                  <a:pt x="4180433" y="695829"/>
                </a:lnTo>
                <a:close/>
              </a:path>
            </a:pathLst>
          </a:custGeom>
          <a:solidFill>
            <a:srgbClr val="FF904D"/>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4830175" y="3807999"/>
            <a:ext cx="2874433" cy="2674619"/>
          </a:xfrm>
          <a:custGeom>
            <a:avLst/>
            <a:gdLst/>
            <a:ahLst/>
            <a:cxnLst/>
            <a:rect l="l" t="t" r="r" b="b"/>
            <a:pathLst>
              <a:path w="4311650" h="4011929">
                <a:moveTo>
                  <a:pt x="4041935" y="4011919"/>
                </a:moveTo>
                <a:lnTo>
                  <a:pt x="269634" y="4011919"/>
                </a:lnTo>
                <a:lnTo>
                  <a:pt x="221257" y="4007564"/>
                </a:lnTo>
                <a:lnTo>
                  <a:pt x="175688" y="3995011"/>
                </a:lnTo>
                <a:lnTo>
                  <a:pt x="133696" y="3975030"/>
                </a:lnTo>
                <a:lnTo>
                  <a:pt x="96052" y="3948392"/>
                </a:lnTo>
                <a:lnTo>
                  <a:pt x="63526" y="3915866"/>
                </a:lnTo>
                <a:lnTo>
                  <a:pt x="36888" y="3878223"/>
                </a:lnTo>
                <a:lnTo>
                  <a:pt x="16908" y="3836231"/>
                </a:lnTo>
                <a:lnTo>
                  <a:pt x="4355" y="3790662"/>
                </a:lnTo>
                <a:lnTo>
                  <a:pt x="0" y="3742284"/>
                </a:lnTo>
                <a:lnTo>
                  <a:pt x="0" y="269634"/>
                </a:lnTo>
                <a:lnTo>
                  <a:pt x="4355" y="221257"/>
                </a:lnTo>
                <a:lnTo>
                  <a:pt x="16908" y="175687"/>
                </a:lnTo>
                <a:lnTo>
                  <a:pt x="36888" y="133696"/>
                </a:lnTo>
                <a:lnTo>
                  <a:pt x="63526" y="96052"/>
                </a:lnTo>
                <a:lnTo>
                  <a:pt x="96052" y="63526"/>
                </a:lnTo>
                <a:lnTo>
                  <a:pt x="133696" y="36888"/>
                </a:lnTo>
                <a:lnTo>
                  <a:pt x="175688" y="16908"/>
                </a:lnTo>
                <a:lnTo>
                  <a:pt x="221257" y="4355"/>
                </a:lnTo>
                <a:lnTo>
                  <a:pt x="269634" y="0"/>
                </a:lnTo>
                <a:lnTo>
                  <a:pt x="4041935" y="0"/>
                </a:lnTo>
                <a:lnTo>
                  <a:pt x="4090312" y="4355"/>
                </a:lnTo>
                <a:lnTo>
                  <a:pt x="4135882" y="16908"/>
                </a:lnTo>
                <a:lnTo>
                  <a:pt x="4177873" y="36888"/>
                </a:lnTo>
                <a:lnTo>
                  <a:pt x="4215517" y="63526"/>
                </a:lnTo>
                <a:lnTo>
                  <a:pt x="4248043" y="96052"/>
                </a:lnTo>
                <a:lnTo>
                  <a:pt x="4274681" y="133696"/>
                </a:lnTo>
                <a:lnTo>
                  <a:pt x="4294661" y="175687"/>
                </a:lnTo>
                <a:lnTo>
                  <a:pt x="4307214" y="221257"/>
                </a:lnTo>
                <a:lnTo>
                  <a:pt x="4311570" y="269634"/>
                </a:lnTo>
                <a:lnTo>
                  <a:pt x="4311570" y="3742284"/>
                </a:lnTo>
                <a:lnTo>
                  <a:pt x="4307214" y="3790662"/>
                </a:lnTo>
                <a:lnTo>
                  <a:pt x="4294661" y="3836231"/>
                </a:lnTo>
                <a:lnTo>
                  <a:pt x="4274681" y="3878223"/>
                </a:lnTo>
                <a:lnTo>
                  <a:pt x="4248043" y="3915866"/>
                </a:lnTo>
                <a:lnTo>
                  <a:pt x="4215517" y="3948392"/>
                </a:lnTo>
                <a:lnTo>
                  <a:pt x="4177873" y="3975030"/>
                </a:lnTo>
                <a:lnTo>
                  <a:pt x="4135882" y="3995011"/>
                </a:lnTo>
                <a:lnTo>
                  <a:pt x="4090312" y="4007564"/>
                </a:lnTo>
                <a:lnTo>
                  <a:pt x="4041935" y="4011919"/>
                </a:lnTo>
                <a:close/>
              </a:path>
            </a:pathLst>
          </a:custGeom>
          <a:solidFill>
            <a:srgbClr val="FFBD58"/>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4830175" y="3214466"/>
            <a:ext cx="2781723" cy="463973"/>
          </a:xfrm>
          <a:custGeom>
            <a:avLst/>
            <a:gdLst/>
            <a:ahLst/>
            <a:cxnLst/>
            <a:rect l="l" t="t" r="r" b="b"/>
            <a:pathLst>
              <a:path w="4172584" h="695960">
                <a:moveTo>
                  <a:pt x="4041272" y="695829"/>
                </a:moveTo>
                <a:lnTo>
                  <a:pt x="131135" y="695829"/>
                </a:lnTo>
                <a:lnTo>
                  <a:pt x="80162" y="685501"/>
                </a:lnTo>
                <a:lnTo>
                  <a:pt x="38471" y="657358"/>
                </a:lnTo>
                <a:lnTo>
                  <a:pt x="10328" y="615667"/>
                </a:lnTo>
                <a:lnTo>
                  <a:pt x="0" y="564692"/>
                </a:lnTo>
                <a:lnTo>
                  <a:pt x="0" y="131137"/>
                </a:lnTo>
                <a:lnTo>
                  <a:pt x="10328" y="80162"/>
                </a:lnTo>
                <a:lnTo>
                  <a:pt x="38471" y="38471"/>
                </a:lnTo>
                <a:lnTo>
                  <a:pt x="80162" y="10328"/>
                </a:lnTo>
                <a:lnTo>
                  <a:pt x="131136" y="0"/>
                </a:lnTo>
                <a:lnTo>
                  <a:pt x="4041271" y="0"/>
                </a:lnTo>
                <a:lnTo>
                  <a:pt x="4092245" y="10328"/>
                </a:lnTo>
                <a:lnTo>
                  <a:pt x="4133936" y="38471"/>
                </a:lnTo>
                <a:lnTo>
                  <a:pt x="4162079" y="80162"/>
                </a:lnTo>
                <a:lnTo>
                  <a:pt x="4172408" y="131137"/>
                </a:lnTo>
                <a:lnTo>
                  <a:pt x="4172408" y="564692"/>
                </a:lnTo>
                <a:lnTo>
                  <a:pt x="4162079" y="615667"/>
                </a:lnTo>
                <a:lnTo>
                  <a:pt x="4133936" y="657358"/>
                </a:lnTo>
                <a:lnTo>
                  <a:pt x="4092245" y="685501"/>
                </a:lnTo>
                <a:lnTo>
                  <a:pt x="4041272" y="695829"/>
                </a:lnTo>
                <a:close/>
              </a:path>
            </a:pathLst>
          </a:custGeom>
          <a:solidFill>
            <a:srgbClr val="FFBD58"/>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8789592" y="3807998"/>
            <a:ext cx="2813050" cy="2617469"/>
          </a:xfrm>
          <a:custGeom>
            <a:avLst/>
            <a:gdLst/>
            <a:ahLst/>
            <a:cxnLst/>
            <a:rect l="l" t="t" r="r" b="b"/>
            <a:pathLst>
              <a:path w="4219575" h="3926204">
                <a:moveTo>
                  <a:pt x="3955190" y="3925818"/>
                </a:moveTo>
                <a:lnTo>
                  <a:pt x="263848" y="3925818"/>
                </a:lnTo>
                <a:lnTo>
                  <a:pt x="216508" y="3921556"/>
                </a:lnTo>
                <a:lnTo>
                  <a:pt x="171917" y="3909272"/>
                </a:lnTo>
                <a:lnTo>
                  <a:pt x="130826" y="3889720"/>
                </a:lnTo>
                <a:lnTo>
                  <a:pt x="93991" y="3863654"/>
                </a:lnTo>
                <a:lnTo>
                  <a:pt x="62163" y="3831826"/>
                </a:lnTo>
                <a:lnTo>
                  <a:pt x="36096" y="3794990"/>
                </a:lnTo>
                <a:lnTo>
                  <a:pt x="16545" y="3753900"/>
                </a:lnTo>
                <a:lnTo>
                  <a:pt x="4261" y="3709309"/>
                </a:lnTo>
                <a:lnTo>
                  <a:pt x="0" y="3661975"/>
                </a:lnTo>
                <a:lnTo>
                  <a:pt x="0" y="263842"/>
                </a:lnTo>
                <a:lnTo>
                  <a:pt x="4261" y="216508"/>
                </a:lnTo>
                <a:lnTo>
                  <a:pt x="16545" y="171917"/>
                </a:lnTo>
                <a:lnTo>
                  <a:pt x="36096" y="130827"/>
                </a:lnTo>
                <a:lnTo>
                  <a:pt x="62163" y="93991"/>
                </a:lnTo>
                <a:lnTo>
                  <a:pt x="93991" y="62163"/>
                </a:lnTo>
                <a:lnTo>
                  <a:pt x="130826" y="36097"/>
                </a:lnTo>
                <a:lnTo>
                  <a:pt x="171917" y="16545"/>
                </a:lnTo>
                <a:lnTo>
                  <a:pt x="216508" y="4261"/>
                </a:lnTo>
                <a:lnTo>
                  <a:pt x="263848" y="0"/>
                </a:lnTo>
                <a:lnTo>
                  <a:pt x="3955190" y="0"/>
                </a:lnTo>
                <a:lnTo>
                  <a:pt x="4002529" y="4261"/>
                </a:lnTo>
                <a:lnTo>
                  <a:pt x="4047120" y="16545"/>
                </a:lnTo>
                <a:lnTo>
                  <a:pt x="4088210" y="36097"/>
                </a:lnTo>
                <a:lnTo>
                  <a:pt x="4125046" y="62163"/>
                </a:lnTo>
                <a:lnTo>
                  <a:pt x="4156874" y="93991"/>
                </a:lnTo>
                <a:lnTo>
                  <a:pt x="4182940" y="130827"/>
                </a:lnTo>
                <a:lnTo>
                  <a:pt x="4202492" y="171917"/>
                </a:lnTo>
                <a:lnTo>
                  <a:pt x="4214775" y="216508"/>
                </a:lnTo>
                <a:lnTo>
                  <a:pt x="4219036" y="263842"/>
                </a:lnTo>
                <a:lnTo>
                  <a:pt x="4219036" y="3661975"/>
                </a:lnTo>
                <a:lnTo>
                  <a:pt x="4214775" y="3709309"/>
                </a:lnTo>
                <a:lnTo>
                  <a:pt x="4202492" y="3753900"/>
                </a:lnTo>
                <a:lnTo>
                  <a:pt x="4182940" y="3794990"/>
                </a:lnTo>
                <a:lnTo>
                  <a:pt x="4156874" y="3831826"/>
                </a:lnTo>
                <a:lnTo>
                  <a:pt x="4125046" y="3863654"/>
                </a:lnTo>
                <a:lnTo>
                  <a:pt x="4088210" y="3889720"/>
                </a:lnTo>
                <a:lnTo>
                  <a:pt x="4047120" y="3909272"/>
                </a:lnTo>
                <a:lnTo>
                  <a:pt x="4002529" y="3921556"/>
                </a:lnTo>
                <a:lnTo>
                  <a:pt x="3955190" y="3925818"/>
                </a:lnTo>
                <a:close/>
              </a:path>
            </a:pathLst>
          </a:custGeom>
          <a:solidFill>
            <a:srgbClr val="CB6BE6"/>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8789591" y="3214466"/>
            <a:ext cx="2810087" cy="463973"/>
          </a:xfrm>
          <a:custGeom>
            <a:avLst/>
            <a:gdLst/>
            <a:ahLst/>
            <a:cxnLst/>
            <a:rect l="l" t="t" r="r" b="b"/>
            <a:pathLst>
              <a:path w="4215130" h="695960">
                <a:moveTo>
                  <a:pt x="4087901" y="695829"/>
                </a:moveTo>
                <a:lnTo>
                  <a:pt x="131135" y="695829"/>
                </a:lnTo>
                <a:lnTo>
                  <a:pt x="80162" y="685501"/>
                </a:lnTo>
                <a:lnTo>
                  <a:pt x="38470" y="657358"/>
                </a:lnTo>
                <a:lnTo>
                  <a:pt x="10328" y="615667"/>
                </a:lnTo>
                <a:lnTo>
                  <a:pt x="0" y="564695"/>
                </a:lnTo>
                <a:lnTo>
                  <a:pt x="0" y="131134"/>
                </a:lnTo>
                <a:lnTo>
                  <a:pt x="10328" y="80162"/>
                </a:lnTo>
                <a:lnTo>
                  <a:pt x="38470" y="38471"/>
                </a:lnTo>
                <a:lnTo>
                  <a:pt x="80162" y="10328"/>
                </a:lnTo>
                <a:lnTo>
                  <a:pt x="131136" y="0"/>
                </a:lnTo>
                <a:lnTo>
                  <a:pt x="4087899" y="0"/>
                </a:lnTo>
                <a:lnTo>
                  <a:pt x="4138874" y="10328"/>
                </a:lnTo>
                <a:lnTo>
                  <a:pt x="4180565" y="38471"/>
                </a:lnTo>
                <a:lnTo>
                  <a:pt x="4208708" y="80162"/>
                </a:lnTo>
                <a:lnTo>
                  <a:pt x="4215124" y="111827"/>
                </a:lnTo>
                <a:lnTo>
                  <a:pt x="4215124" y="584002"/>
                </a:lnTo>
                <a:lnTo>
                  <a:pt x="4208708" y="615667"/>
                </a:lnTo>
                <a:lnTo>
                  <a:pt x="4180565" y="657358"/>
                </a:lnTo>
                <a:lnTo>
                  <a:pt x="4138874" y="685501"/>
                </a:lnTo>
                <a:lnTo>
                  <a:pt x="4087901" y="695829"/>
                </a:lnTo>
                <a:close/>
              </a:path>
            </a:pathLst>
          </a:custGeom>
          <a:solidFill>
            <a:srgbClr val="CB6BE6"/>
          </a:solidFill>
        </p:spPr>
        <p:txBody>
          <a:bodyPr wrap="square" lIns="0" tIns="0" rIns="0" bIns="0" rtlCol="0"/>
          <a:lstStyle/>
          <a:p>
            <a:pPr defTabSz="609630"/>
            <a:endParaRPr sz="1200" kern="0">
              <a:solidFill>
                <a:sysClr val="windowText" lastClr="000000"/>
              </a:solidFill>
            </a:endParaRPr>
          </a:p>
        </p:txBody>
      </p:sp>
      <p:sp>
        <p:nvSpPr>
          <p:cNvPr id="8" name="object 8"/>
          <p:cNvSpPr txBox="1"/>
          <p:nvPr/>
        </p:nvSpPr>
        <p:spPr>
          <a:xfrm>
            <a:off x="1264518" y="3273922"/>
            <a:ext cx="2031153" cy="326650"/>
          </a:xfrm>
          <a:prstGeom prst="rect">
            <a:avLst/>
          </a:prstGeom>
        </p:spPr>
        <p:txBody>
          <a:bodyPr vert="horz" wrap="square" lIns="0" tIns="8467" rIns="0" bIns="0" rtlCol="0">
            <a:spAutoFit/>
          </a:bodyPr>
          <a:lstStyle/>
          <a:p>
            <a:pPr marL="8467" defTabSz="609630">
              <a:spcBef>
                <a:spcPts val="67"/>
              </a:spcBef>
            </a:pPr>
            <a:r>
              <a:rPr sz="2067" kern="0" spc="70" dirty="0">
                <a:solidFill>
                  <a:sysClr val="windowText" lastClr="000000"/>
                </a:solidFill>
                <a:latin typeface="Tahoma"/>
                <a:cs typeface="Tahoma"/>
              </a:rPr>
              <a:t>Race</a:t>
            </a:r>
            <a:r>
              <a:rPr sz="2067" kern="0" spc="-100" dirty="0">
                <a:solidFill>
                  <a:sysClr val="windowText" lastClr="000000"/>
                </a:solidFill>
                <a:latin typeface="Tahoma"/>
                <a:cs typeface="Tahoma"/>
              </a:rPr>
              <a:t> </a:t>
            </a:r>
            <a:r>
              <a:rPr sz="2067" kern="0" dirty="0">
                <a:solidFill>
                  <a:sysClr val="windowText" lastClr="000000"/>
                </a:solidFill>
                <a:latin typeface="Tahoma"/>
                <a:cs typeface="Tahoma"/>
              </a:rPr>
              <a:t>&amp;</a:t>
            </a:r>
            <a:r>
              <a:rPr sz="2067" kern="0" spc="-100" dirty="0">
                <a:solidFill>
                  <a:sysClr val="windowText" lastClr="000000"/>
                </a:solidFill>
                <a:latin typeface="Tahoma"/>
                <a:cs typeface="Tahoma"/>
              </a:rPr>
              <a:t> </a:t>
            </a:r>
            <a:r>
              <a:rPr sz="2067" kern="0" spc="80" dirty="0">
                <a:solidFill>
                  <a:sysClr val="windowText" lastClr="000000"/>
                </a:solidFill>
                <a:latin typeface="Tahoma"/>
                <a:cs typeface="Tahoma"/>
              </a:rPr>
              <a:t>Ethnicity</a:t>
            </a:r>
            <a:endParaRPr sz="2067" kern="0">
              <a:solidFill>
                <a:sysClr val="windowText" lastClr="000000"/>
              </a:solidFill>
              <a:latin typeface="Tahoma"/>
              <a:cs typeface="Tahoma"/>
            </a:endParaRPr>
          </a:p>
        </p:txBody>
      </p:sp>
      <p:sp>
        <p:nvSpPr>
          <p:cNvPr id="9" name="object 9"/>
          <p:cNvSpPr txBox="1">
            <a:spLocks noGrp="1"/>
          </p:cNvSpPr>
          <p:nvPr>
            <p:ph type="title"/>
          </p:nvPr>
        </p:nvSpPr>
        <p:spPr>
          <a:xfrm>
            <a:off x="2754359" y="455085"/>
            <a:ext cx="6880860" cy="439437"/>
          </a:xfrm>
          <a:prstGeom prst="rect">
            <a:avLst/>
          </a:prstGeom>
        </p:spPr>
        <p:txBody>
          <a:bodyPr vert="horz" wrap="square" lIns="0" tIns="8467" rIns="0" bIns="0" rtlCol="0">
            <a:spAutoFit/>
          </a:bodyPr>
          <a:lstStyle/>
          <a:p>
            <a:pPr marL="8467">
              <a:spcBef>
                <a:spcPts val="67"/>
              </a:spcBef>
            </a:pPr>
            <a:r>
              <a:rPr sz="2800" spc="-197" dirty="0">
                <a:solidFill>
                  <a:srgbClr val="2A2929"/>
                </a:solidFill>
              </a:rPr>
              <a:t>INCLUSIVE</a:t>
            </a:r>
            <a:r>
              <a:rPr sz="2800" spc="-70" dirty="0">
                <a:solidFill>
                  <a:srgbClr val="2A2929"/>
                </a:solidFill>
              </a:rPr>
              <a:t> </a:t>
            </a:r>
            <a:r>
              <a:rPr sz="2800" spc="-130" dirty="0">
                <a:solidFill>
                  <a:srgbClr val="2A2929"/>
                </a:solidFill>
              </a:rPr>
              <a:t>LANGUAGE</a:t>
            </a:r>
            <a:r>
              <a:rPr sz="2800" spc="-67" dirty="0">
                <a:solidFill>
                  <a:srgbClr val="2A2929"/>
                </a:solidFill>
              </a:rPr>
              <a:t> </a:t>
            </a:r>
            <a:r>
              <a:rPr sz="2800" spc="-193" dirty="0">
                <a:solidFill>
                  <a:srgbClr val="2A2929"/>
                </a:solidFill>
              </a:rPr>
              <a:t>LEARNING</a:t>
            </a:r>
            <a:r>
              <a:rPr sz="2800" spc="-67" dirty="0">
                <a:solidFill>
                  <a:srgbClr val="2A2929"/>
                </a:solidFill>
              </a:rPr>
              <a:t> </a:t>
            </a:r>
            <a:r>
              <a:rPr sz="2800" spc="-100" dirty="0">
                <a:solidFill>
                  <a:srgbClr val="2A2929"/>
                </a:solidFill>
              </a:rPr>
              <a:t>SERIES</a:t>
            </a:r>
            <a:endParaRPr sz="2800"/>
          </a:p>
        </p:txBody>
      </p:sp>
      <p:sp>
        <p:nvSpPr>
          <p:cNvPr id="10" name="object 10"/>
          <p:cNvSpPr txBox="1"/>
          <p:nvPr/>
        </p:nvSpPr>
        <p:spPr>
          <a:xfrm>
            <a:off x="4910536" y="995461"/>
            <a:ext cx="2325369" cy="285549"/>
          </a:xfrm>
          <a:prstGeom prst="rect">
            <a:avLst/>
          </a:prstGeom>
        </p:spPr>
        <p:txBody>
          <a:bodyPr vert="horz" wrap="square" lIns="0" tIns="8467" rIns="0" bIns="0" rtlCol="0">
            <a:spAutoFit/>
          </a:bodyPr>
          <a:lstStyle/>
          <a:p>
            <a:pPr marL="8467" defTabSz="609630">
              <a:spcBef>
                <a:spcPts val="67"/>
              </a:spcBef>
            </a:pPr>
            <a:r>
              <a:rPr kern="0" dirty="0">
                <a:solidFill>
                  <a:srgbClr val="2A2929"/>
                </a:solidFill>
                <a:latin typeface="Tahoma"/>
                <a:cs typeface="Tahoma"/>
              </a:rPr>
              <a:t>February</a:t>
            </a:r>
            <a:r>
              <a:rPr kern="0" spc="-200" dirty="0">
                <a:solidFill>
                  <a:srgbClr val="2A2929"/>
                </a:solidFill>
                <a:latin typeface="Tahoma"/>
                <a:cs typeface="Tahoma"/>
              </a:rPr>
              <a:t> </a:t>
            </a:r>
            <a:r>
              <a:rPr kern="0" spc="-207" dirty="0">
                <a:solidFill>
                  <a:srgbClr val="2A2929"/>
                </a:solidFill>
                <a:latin typeface="Tahoma"/>
                <a:cs typeface="Tahoma"/>
              </a:rPr>
              <a:t>13</a:t>
            </a:r>
            <a:r>
              <a:rPr kern="0" spc="-197" dirty="0">
                <a:solidFill>
                  <a:srgbClr val="2A2929"/>
                </a:solidFill>
                <a:latin typeface="Tahoma"/>
                <a:cs typeface="Tahoma"/>
              </a:rPr>
              <a:t> </a:t>
            </a:r>
            <a:r>
              <a:rPr kern="0" spc="63" dirty="0">
                <a:solidFill>
                  <a:srgbClr val="2A2929"/>
                </a:solidFill>
                <a:latin typeface="Tahoma"/>
                <a:cs typeface="Tahoma"/>
              </a:rPr>
              <a:t>-</a:t>
            </a:r>
            <a:r>
              <a:rPr kern="0" spc="-197" dirty="0">
                <a:solidFill>
                  <a:srgbClr val="2A2929"/>
                </a:solidFill>
                <a:latin typeface="Tahoma"/>
                <a:cs typeface="Tahoma"/>
              </a:rPr>
              <a:t> </a:t>
            </a:r>
            <a:r>
              <a:rPr kern="0" spc="-13" dirty="0">
                <a:solidFill>
                  <a:srgbClr val="2A2929"/>
                </a:solidFill>
                <a:latin typeface="Tahoma"/>
                <a:cs typeface="Tahoma"/>
              </a:rPr>
              <a:t>March</a:t>
            </a:r>
            <a:r>
              <a:rPr kern="0" spc="-197" dirty="0">
                <a:solidFill>
                  <a:srgbClr val="2A2929"/>
                </a:solidFill>
                <a:latin typeface="Tahoma"/>
                <a:cs typeface="Tahoma"/>
              </a:rPr>
              <a:t> </a:t>
            </a:r>
            <a:r>
              <a:rPr kern="0" spc="-17" dirty="0">
                <a:solidFill>
                  <a:srgbClr val="2A2929"/>
                </a:solidFill>
                <a:latin typeface="Tahoma"/>
                <a:cs typeface="Tahoma"/>
              </a:rPr>
              <a:t>3rd</a:t>
            </a:r>
            <a:endParaRPr kern="0">
              <a:solidFill>
                <a:sysClr val="windowText" lastClr="000000"/>
              </a:solidFill>
              <a:latin typeface="Tahoma"/>
              <a:cs typeface="Tahoma"/>
            </a:endParaRPr>
          </a:p>
        </p:txBody>
      </p:sp>
      <p:sp>
        <p:nvSpPr>
          <p:cNvPr id="11" name="object 11"/>
          <p:cNvSpPr txBox="1"/>
          <p:nvPr/>
        </p:nvSpPr>
        <p:spPr>
          <a:xfrm>
            <a:off x="4886687" y="3280739"/>
            <a:ext cx="2633980" cy="885649"/>
          </a:xfrm>
          <a:prstGeom prst="rect">
            <a:avLst/>
          </a:prstGeom>
        </p:spPr>
        <p:txBody>
          <a:bodyPr vert="horz" wrap="square" lIns="0" tIns="8467" rIns="0" bIns="0" rtlCol="0">
            <a:spAutoFit/>
          </a:bodyPr>
          <a:lstStyle/>
          <a:p>
            <a:pPr marR="71124" algn="ctr" defTabSz="609630">
              <a:spcBef>
                <a:spcPts val="67"/>
              </a:spcBef>
            </a:pPr>
            <a:r>
              <a:rPr sz="2200" b="1" kern="0" spc="-87" dirty="0">
                <a:solidFill>
                  <a:sysClr val="windowText" lastClr="000000"/>
                </a:solidFill>
                <a:latin typeface="Tahoma"/>
                <a:cs typeface="Tahoma"/>
              </a:rPr>
              <a:t>Learning</a:t>
            </a:r>
            <a:r>
              <a:rPr sz="2200" b="1" kern="0" spc="-57" dirty="0">
                <a:solidFill>
                  <a:sysClr val="windowText" lastClr="000000"/>
                </a:solidFill>
                <a:latin typeface="Tahoma"/>
                <a:cs typeface="Tahoma"/>
              </a:rPr>
              <a:t> </a:t>
            </a:r>
            <a:r>
              <a:rPr sz="2200" b="1" kern="0" spc="-7" dirty="0">
                <a:solidFill>
                  <a:sysClr val="windowText" lastClr="000000"/>
                </a:solidFill>
                <a:latin typeface="Tahoma"/>
                <a:cs typeface="Tahoma"/>
              </a:rPr>
              <a:t>Styles</a:t>
            </a:r>
            <a:endParaRPr sz="2200" kern="0">
              <a:solidFill>
                <a:sysClr val="windowText" lastClr="000000"/>
              </a:solidFill>
              <a:latin typeface="Tahoma"/>
              <a:cs typeface="Tahoma"/>
            </a:endParaRPr>
          </a:p>
          <a:p>
            <a:pPr algn="ctr" defTabSz="609630">
              <a:spcBef>
                <a:spcPts val="2003"/>
              </a:spcBef>
            </a:pPr>
            <a:r>
              <a:rPr sz="1833" kern="0" dirty="0">
                <a:solidFill>
                  <a:sysClr val="windowText" lastClr="000000"/>
                </a:solidFill>
                <a:latin typeface="Arial Black"/>
                <a:cs typeface="Arial Black"/>
              </a:rPr>
              <a:t>February</a:t>
            </a:r>
            <a:r>
              <a:rPr sz="1833" kern="0" spc="-63" dirty="0">
                <a:solidFill>
                  <a:sysClr val="windowText" lastClr="000000"/>
                </a:solidFill>
                <a:latin typeface="Arial Black"/>
                <a:cs typeface="Arial Black"/>
              </a:rPr>
              <a:t> </a:t>
            </a:r>
            <a:r>
              <a:rPr sz="1833" kern="0" spc="-13" dirty="0">
                <a:solidFill>
                  <a:sysClr val="windowText" lastClr="000000"/>
                </a:solidFill>
                <a:latin typeface="Arial Black"/>
                <a:cs typeface="Arial Black"/>
              </a:rPr>
              <a:t>20th</a:t>
            </a:r>
            <a:r>
              <a:rPr sz="1833" kern="0" spc="-63" dirty="0">
                <a:solidFill>
                  <a:sysClr val="windowText" lastClr="000000"/>
                </a:solidFill>
                <a:latin typeface="Arial Black"/>
                <a:cs typeface="Arial Black"/>
              </a:rPr>
              <a:t> </a:t>
            </a:r>
            <a:r>
              <a:rPr sz="1833" kern="0" spc="457" dirty="0">
                <a:solidFill>
                  <a:sysClr val="windowText" lastClr="000000"/>
                </a:solidFill>
                <a:latin typeface="Arial Black"/>
                <a:cs typeface="Arial Black"/>
              </a:rPr>
              <a:t>-</a:t>
            </a:r>
            <a:r>
              <a:rPr sz="1833" kern="0" spc="-60" dirty="0">
                <a:solidFill>
                  <a:sysClr val="windowText" lastClr="000000"/>
                </a:solidFill>
                <a:latin typeface="Arial Black"/>
                <a:cs typeface="Arial Black"/>
              </a:rPr>
              <a:t> </a:t>
            </a:r>
            <a:r>
              <a:rPr sz="1833" kern="0" spc="-13" dirty="0">
                <a:solidFill>
                  <a:sysClr val="windowText" lastClr="000000"/>
                </a:solidFill>
                <a:latin typeface="Arial Black"/>
                <a:cs typeface="Arial Black"/>
              </a:rPr>
              <a:t>24th</a:t>
            </a:r>
            <a:endParaRPr sz="1833" kern="0">
              <a:solidFill>
                <a:sysClr val="windowText" lastClr="000000"/>
              </a:solidFill>
              <a:latin typeface="Arial Black"/>
              <a:cs typeface="Arial Black"/>
            </a:endParaRPr>
          </a:p>
        </p:txBody>
      </p:sp>
      <p:sp>
        <p:nvSpPr>
          <p:cNvPr id="12" name="object 12"/>
          <p:cNvSpPr txBox="1"/>
          <p:nvPr/>
        </p:nvSpPr>
        <p:spPr>
          <a:xfrm>
            <a:off x="8858139" y="3282390"/>
            <a:ext cx="2654723" cy="878083"/>
          </a:xfrm>
          <a:prstGeom prst="rect">
            <a:avLst/>
          </a:prstGeom>
        </p:spPr>
        <p:txBody>
          <a:bodyPr vert="horz" wrap="square" lIns="0" tIns="8467" rIns="0" bIns="0" rtlCol="0">
            <a:spAutoFit/>
          </a:bodyPr>
          <a:lstStyle/>
          <a:p>
            <a:pPr marL="134203" defTabSz="609630">
              <a:spcBef>
                <a:spcPts val="67"/>
              </a:spcBef>
            </a:pPr>
            <a:r>
              <a:rPr sz="2267" b="1" kern="0" spc="-133" dirty="0">
                <a:solidFill>
                  <a:sysClr val="windowText" lastClr="000000"/>
                </a:solidFill>
                <a:latin typeface="Tahoma"/>
                <a:cs typeface="Tahoma"/>
              </a:rPr>
              <a:t>Gender</a:t>
            </a:r>
            <a:r>
              <a:rPr sz="2267" b="1" kern="0" spc="-37" dirty="0">
                <a:solidFill>
                  <a:sysClr val="windowText" lastClr="000000"/>
                </a:solidFill>
                <a:latin typeface="Tahoma"/>
                <a:cs typeface="Tahoma"/>
              </a:rPr>
              <a:t> </a:t>
            </a:r>
            <a:r>
              <a:rPr sz="2267" b="1" kern="0" spc="-43" dirty="0">
                <a:solidFill>
                  <a:sysClr val="windowText" lastClr="000000"/>
                </a:solidFill>
                <a:latin typeface="Tahoma"/>
                <a:cs typeface="Tahoma"/>
              </a:rPr>
              <a:t>Inclusivity</a:t>
            </a:r>
            <a:endParaRPr sz="2267" kern="0">
              <a:solidFill>
                <a:sysClr val="windowText" lastClr="000000"/>
              </a:solidFill>
              <a:latin typeface="Tahoma"/>
              <a:cs typeface="Tahoma"/>
            </a:endParaRPr>
          </a:p>
          <a:p>
            <a:pPr marL="8467" defTabSz="609630">
              <a:spcBef>
                <a:spcPts val="1900"/>
              </a:spcBef>
            </a:pPr>
            <a:r>
              <a:rPr kern="0" dirty="0">
                <a:solidFill>
                  <a:sysClr val="windowText" lastClr="000000"/>
                </a:solidFill>
                <a:latin typeface="Arial Black"/>
                <a:cs typeface="Arial Black"/>
              </a:rPr>
              <a:t>February</a:t>
            </a:r>
            <a:r>
              <a:rPr kern="0" spc="-73" dirty="0">
                <a:solidFill>
                  <a:sysClr val="windowText" lastClr="000000"/>
                </a:solidFill>
                <a:latin typeface="Arial Black"/>
                <a:cs typeface="Arial Black"/>
              </a:rPr>
              <a:t> </a:t>
            </a:r>
            <a:r>
              <a:rPr kern="0" spc="-183" dirty="0">
                <a:solidFill>
                  <a:sysClr val="windowText" lastClr="000000"/>
                </a:solidFill>
                <a:latin typeface="Arial Black"/>
                <a:cs typeface="Arial Black"/>
              </a:rPr>
              <a:t>27</a:t>
            </a:r>
            <a:r>
              <a:rPr kern="0" spc="-70" dirty="0">
                <a:solidFill>
                  <a:sysClr val="windowText" lastClr="000000"/>
                </a:solidFill>
                <a:latin typeface="Arial Black"/>
                <a:cs typeface="Arial Black"/>
              </a:rPr>
              <a:t> </a:t>
            </a:r>
            <a:r>
              <a:rPr kern="0" spc="443" dirty="0">
                <a:solidFill>
                  <a:sysClr val="windowText" lastClr="000000"/>
                </a:solidFill>
                <a:latin typeface="Arial Black"/>
                <a:cs typeface="Arial Black"/>
              </a:rPr>
              <a:t>-</a:t>
            </a:r>
            <a:r>
              <a:rPr kern="0" spc="-73" dirty="0">
                <a:solidFill>
                  <a:sysClr val="windowText" lastClr="000000"/>
                </a:solidFill>
                <a:latin typeface="Arial Black"/>
                <a:cs typeface="Arial Black"/>
              </a:rPr>
              <a:t> </a:t>
            </a:r>
            <a:r>
              <a:rPr kern="0" dirty="0">
                <a:solidFill>
                  <a:sysClr val="windowText" lastClr="000000"/>
                </a:solidFill>
                <a:latin typeface="Arial Black"/>
                <a:cs typeface="Arial Black"/>
              </a:rPr>
              <a:t>March</a:t>
            </a:r>
            <a:r>
              <a:rPr kern="0" spc="-70" dirty="0">
                <a:solidFill>
                  <a:sysClr val="windowText" lastClr="000000"/>
                </a:solidFill>
                <a:latin typeface="Arial Black"/>
                <a:cs typeface="Arial Black"/>
              </a:rPr>
              <a:t> </a:t>
            </a:r>
            <a:r>
              <a:rPr kern="0" spc="-563" dirty="0">
                <a:solidFill>
                  <a:sysClr val="windowText" lastClr="000000"/>
                </a:solidFill>
                <a:latin typeface="Arial Black"/>
                <a:cs typeface="Arial Black"/>
              </a:rPr>
              <a:t>1</a:t>
            </a:r>
            <a:endParaRPr kern="0">
              <a:solidFill>
                <a:sysClr val="windowText" lastClr="000000"/>
              </a:solidFill>
              <a:latin typeface="Arial Black"/>
              <a:cs typeface="Arial Black"/>
            </a:endParaRPr>
          </a:p>
        </p:txBody>
      </p:sp>
      <p:sp>
        <p:nvSpPr>
          <p:cNvPr id="13" name="object 13"/>
          <p:cNvSpPr txBox="1"/>
          <p:nvPr/>
        </p:nvSpPr>
        <p:spPr>
          <a:xfrm>
            <a:off x="8858138" y="4464070"/>
            <a:ext cx="2727536" cy="1483633"/>
          </a:xfrm>
          <a:prstGeom prst="rect">
            <a:avLst/>
          </a:prstGeom>
        </p:spPr>
        <p:txBody>
          <a:bodyPr vert="horz" wrap="square" lIns="0" tIns="8467" rIns="0" bIns="0" rtlCol="0">
            <a:spAutoFit/>
          </a:bodyPr>
          <a:lstStyle/>
          <a:p>
            <a:pPr marL="8044" marR="3387" indent="18204" algn="ctr" defTabSz="609630">
              <a:lnSpc>
                <a:spcPct val="114999"/>
              </a:lnSpc>
              <a:spcBef>
                <a:spcPts val="67"/>
              </a:spcBef>
            </a:pPr>
            <a:r>
              <a:rPr sz="1667" kern="0" dirty="0">
                <a:solidFill>
                  <a:sysClr val="windowText" lastClr="000000"/>
                </a:solidFill>
                <a:latin typeface="Lucida Sans Unicode"/>
                <a:cs typeface="Lucida Sans Unicode"/>
              </a:rPr>
              <a:t>The</a:t>
            </a:r>
            <a:r>
              <a:rPr sz="1667" kern="0" spc="60" dirty="0">
                <a:solidFill>
                  <a:sysClr val="windowText" lastClr="000000"/>
                </a:solidFill>
                <a:latin typeface="Lucida Sans Unicode"/>
                <a:cs typeface="Lucida Sans Unicode"/>
              </a:rPr>
              <a:t> </a:t>
            </a:r>
            <a:r>
              <a:rPr sz="1667" kern="0" spc="127" dirty="0">
                <a:solidFill>
                  <a:sysClr val="windowText" lastClr="000000"/>
                </a:solidFill>
                <a:latin typeface="Lucida Sans Unicode"/>
                <a:cs typeface="Lucida Sans Unicode"/>
              </a:rPr>
              <a:t>language</a:t>
            </a:r>
            <a:r>
              <a:rPr sz="1667" kern="0" spc="60" dirty="0">
                <a:solidFill>
                  <a:sysClr val="windowText" lastClr="000000"/>
                </a:solidFill>
                <a:latin typeface="Lucida Sans Unicode"/>
                <a:cs typeface="Lucida Sans Unicode"/>
              </a:rPr>
              <a:t> </a:t>
            </a:r>
            <a:r>
              <a:rPr sz="1667" kern="0" spc="87" dirty="0">
                <a:solidFill>
                  <a:sysClr val="windowText" lastClr="000000"/>
                </a:solidFill>
                <a:latin typeface="Lucida Sans Unicode"/>
                <a:cs typeface="Lucida Sans Unicode"/>
              </a:rPr>
              <a:t>around </a:t>
            </a:r>
            <a:r>
              <a:rPr sz="1667" kern="0" spc="60" dirty="0">
                <a:solidFill>
                  <a:sysClr val="windowText" lastClr="000000"/>
                </a:solidFill>
                <a:latin typeface="Lucida Sans Unicode"/>
                <a:cs typeface="Lucida Sans Unicode"/>
              </a:rPr>
              <a:t>gender,</a:t>
            </a:r>
            <a:r>
              <a:rPr sz="1667" kern="0" spc="33" dirty="0">
                <a:solidFill>
                  <a:sysClr val="windowText" lastClr="000000"/>
                </a:solidFill>
                <a:latin typeface="Lucida Sans Unicode"/>
                <a:cs typeface="Lucida Sans Unicode"/>
              </a:rPr>
              <a:t> </a:t>
            </a:r>
            <a:r>
              <a:rPr sz="1667" kern="0" spc="43" dirty="0">
                <a:solidFill>
                  <a:sysClr val="windowText" lastClr="000000"/>
                </a:solidFill>
                <a:latin typeface="Lucida Sans Unicode"/>
                <a:cs typeface="Lucida Sans Unicode"/>
              </a:rPr>
              <a:t>sexual orientation, </a:t>
            </a:r>
            <a:r>
              <a:rPr sz="1667" kern="0" spc="53" dirty="0">
                <a:solidFill>
                  <a:sysClr val="windowText" lastClr="000000"/>
                </a:solidFill>
                <a:latin typeface="Lucida Sans Unicode"/>
                <a:cs typeface="Lucida Sans Unicode"/>
              </a:rPr>
              <a:t>one's</a:t>
            </a:r>
            <a:r>
              <a:rPr sz="1667" kern="0" spc="47" dirty="0">
                <a:solidFill>
                  <a:sysClr val="windowText" lastClr="000000"/>
                </a:solidFill>
                <a:latin typeface="Lucida Sans Unicode"/>
                <a:cs typeface="Lucida Sans Unicode"/>
              </a:rPr>
              <a:t> </a:t>
            </a:r>
            <a:r>
              <a:rPr sz="1667" kern="0" spc="43" dirty="0">
                <a:solidFill>
                  <a:sysClr val="windowText" lastClr="000000"/>
                </a:solidFill>
                <a:latin typeface="Lucida Sans Unicode"/>
                <a:cs typeface="Lucida Sans Unicode"/>
              </a:rPr>
              <a:t>sexual </a:t>
            </a:r>
            <a:r>
              <a:rPr sz="1667" kern="0" spc="53" dirty="0">
                <a:solidFill>
                  <a:sysClr val="windowText" lastClr="000000"/>
                </a:solidFill>
                <a:latin typeface="Lucida Sans Unicode"/>
                <a:cs typeface="Lucida Sans Unicode"/>
              </a:rPr>
              <a:t>identity</a:t>
            </a:r>
            <a:r>
              <a:rPr sz="1667" kern="0" spc="27" dirty="0">
                <a:solidFill>
                  <a:sysClr val="windowText" lastClr="000000"/>
                </a:solidFill>
                <a:latin typeface="Lucida Sans Unicode"/>
                <a:cs typeface="Lucida Sans Unicode"/>
              </a:rPr>
              <a:t> </a:t>
            </a:r>
            <a:r>
              <a:rPr sz="1667" kern="0" spc="113" dirty="0">
                <a:solidFill>
                  <a:sysClr val="windowText" lastClr="000000"/>
                </a:solidFill>
                <a:latin typeface="Lucida Sans Unicode"/>
                <a:cs typeface="Lucida Sans Unicode"/>
              </a:rPr>
              <a:t>are</a:t>
            </a:r>
            <a:r>
              <a:rPr sz="1667" kern="0" spc="30" dirty="0">
                <a:solidFill>
                  <a:sysClr val="windowText" lastClr="000000"/>
                </a:solidFill>
                <a:latin typeface="Lucida Sans Unicode"/>
                <a:cs typeface="Lucida Sans Unicode"/>
              </a:rPr>
              <a:t> </a:t>
            </a:r>
            <a:r>
              <a:rPr sz="1667" kern="0" spc="103" dirty="0">
                <a:solidFill>
                  <a:sysClr val="windowText" lastClr="000000"/>
                </a:solidFill>
                <a:latin typeface="Lucida Sans Unicode"/>
                <a:cs typeface="Lucida Sans Unicode"/>
              </a:rPr>
              <a:t>addressed </a:t>
            </a:r>
            <a:r>
              <a:rPr sz="1667" kern="0" dirty="0">
                <a:solidFill>
                  <a:sysClr val="windowText" lastClr="000000"/>
                </a:solidFill>
                <a:latin typeface="Lucida Sans Unicode"/>
                <a:cs typeface="Lucida Sans Unicode"/>
              </a:rPr>
              <a:t>in</a:t>
            </a:r>
            <a:r>
              <a:rPr sz="1667" kern="0" spc="67" dirty="0">
                <a:solidFill>
                  <a:sysClr val="windowText" lastClr="000000"/>
                </a:solidFill>
                <a:latin typeface="Lucida Sans Unicode"/>
                <a:cs typeface="Lucida Sans Unicode"/>
              </a:rPr>
              <a:t> </a:t>
            </a:r>
            <a:r>
              <a:rPr sz="1667" kern="0" dirty="0">
                <a:solidFill>
                  <a:sysClr val="windowText" lastClr="000000"/>
                </a:solidFill>
                <a:latin typeface="Lucida Sans Unicode"/>
                <a:cs typeface="Lucida Sans Unicode"/>
              </a:rPr>
              <a:t>this</a:t>
            </a:r>
            <a:r>
              <a:rPr sz="1667" kern="0" spc="67" dirty="0">
                <a:solidFill>
                  <a:sysClr val="windowText" lastClr="000000"/>
                </a:solidFill>
                <a:latin typeface="Lucida Sans Unicode"/>
                <a:cs typeface="Lucida Sans Unicode"/>
              </a:rPr>
              <a:t> </a:t>
            </a:r>
            <a:r>
              <a:rPr sz="1667" kern="0" spc="50" dirty="0">
                <a:solidFill>
                  <a:sysClr val="windowText" lastClr="000000"/>
                </a:solidFill>
                <a:latin typeface="Lucida Sans Unicode"/>
                <a:cs typeface="Lucida Sans Unicode"/>
              </a:rPr>
              <a:t>week's</a:t>
            </a:r>
            <a:r>
              <a:rPr sz="1667" kern="0" spc="67" dirty="0">
                <a:solidFill>
                  <a:sysClr val="windowText" lastClr="000000"/>
                </a:solidFill>
                <a:latin typeface="Lucida Sans Unicode"/>
                <a:cs typeface="Lucida Sans Unicode"/>
              </a:rPr>
              <a:t> </a:t>
            </a:r>
            <a:r>
              <a:rPr sz="1667" kern="0" spc="73" dirty="0">
                <a:solidFill>
                  <a:sysClr val="windowText" lastClr="000000"/>
                </a:solidFill>
                <a:latin typeface="Lucida Sans Unicode"/>
                <a:cs typeface="Lucida Sans Unicode"/>
              </a:rPr>
              <a:t>challenge.</a:t>
            </a:r>
            <a:endParaRPr sz="1667" kern="0">
              <a:solidFill>
                <a:sysClr val="windowText" lastClr="000000"/>
              </a:solidFill>
              <a:latin typeface="Lucida Sans Unicode"/>
              <a:cs typeface="Lucida Sans Unicode"/>
            </a:endParaRPr>
          </a:p>
        </p:txBody>
      </p:sp>
      <p:sp>
        <p:nvSpPr>
          <p:cNvPr id="14" name="object 14"/>
          <p:cNvSpPr txBox="1"/>
          <p:nvPr/>
        </p:nvSpPr>
        <p:spPr>
          <a:xfrm>
            <a:off x="4876963" y="4429563"/>
            <a:ext cx="2782147" cy="1700893"/>
          </a:xfrm>
          <a:prstGeom prst="rect">
            <a:avLst/>
          </a:prstGeom>
        </p:spPr>
        <p:txBody>
          <a:bodyPr vert="horz" wrap="square" lIns="0" tIns="8043" rIns="0" bIns="0" rtlCol="0">
            <a:spAutoFit/>
          </a:bodyPr>
          <a:lstStyle/>
          <a:p>
            <a:pPr marL="8044" marR="3387" algn="ctr" defTabSz="609630">
              <a:lnSpc>
                <a:spcPct val="117000"/>
              </a:lnSpc>
              <a:spcBef>
                <a:spcPts val="63"/>
              </a:spcBef>
            </a:pPr>
            <a:r>
              <a:rPr sz="1567" kern="0" spc="87" dirty="0">
                <a:solidFill>
                  <a:sysClr val="windowText" lastClr="000000"/>
                </a:solidFill>
                <a:latin typeface="Lucida Sans Unicode"/>
                <a:cs typeface="Lucida Sans Unicode"/>
              </a:rPr>
              <a:t>Students</a:t>
            </a:r>
            <a:r>
              <a:rPr sz="1567" kern="0" spc="30" dirty="0">
                <a:solidFill>
                  <a:sysClr val="windowText" lastClr="000000"/>
                </a:solidFill>
                <a:latin typeface="Lucida Sans Unicode"/>
                <a:cs typeface="Lucida Sans Unicode"/>
              </a:rPr>
              <a:t> </a:t>
            </a:r>
            <a:r>
              <a:rPr sz="1567" kern="0" spc="140" dirty="0">
                <a:solidFill>
                  <a:sysClr val="windowText" lastClr="000000"/>
                </a:solidFill>
                <a:latin typeface="Lucida Sans Unicode"/>
                <a:cs typeface="Lucida Sans Unicode"/>
              </a:rPr>
              <a:t>have</a:t>
            </a:r>
            <a:r>
              <a:rPr sz="1567" kern="0" spc="30" dirty="0">
                <a:solidFill>
                  <a:sysClr val="windowText" lastClr="000000"/>
                </a:solidFill>
                <a:latin typeface="Lucida Sans Unicode"/>
                <a:cs typeface="Lucida Sans Unicode"/>
              </a:rPr>
              <a:t> </a:t>
            </a:r>
            <a:r>
              <a:rPr sz="1567" kern="0" spc="47" dirty="0">
                <a:solidFill>
                  <a:sysClr val="windowText" lastClr="000000"/>
                </a:solidFill>
                <a:latin typeface="Lucida Sans Unicode"/>
                <a:cs typeface="Lucida Sans Unicode"/>
              </a:rPr>
              <a:t>different </a:t>
            </a:r>
            <a:r>
              <a:rPr sz="1567" kern="0" spc="80" dirty="0">
                <a:solidFill>
                  <a:sysClr val="windowText" lastClr="000000"/>
                </a:solidFill>
                <a:latin typeface="Lucida Sans Unicode"/>
                <a:cs typeface="Lucida Sans Unicode"/>
              </a:rPr>
              <a:t>learning</a:t>
            </a:r>
            <a:r>
              <a:rPr sz="1567" kern="0" spc="33" dirty="0">
                <a:solidFill>
                  <a:sysClr val="windowText" lastClr="000000"/>
                </a:solidFill>
                <a:latin typeface="Lucida Sans Unicode"/>
                <a:cs typeface="Lucida Sans Unicode"/>
              </a:rPr>
              <a:t> </a:t>
            </a:r>
            <a:r>
              <a:rPr sz="1567" kern="0" spc="63" dirty="0">
                <a:solidFill>
                  <a:sysClr val="windowText" lastClr="000000"/>
                </a:solidFill>
                <a:latin typeface="Lucida Sans Unicode"/>
                <a:cs typeface="Lucida Sans Unicode"/>
              </a:rPr>
              <a:t>styles</a:t>
            </a:r>
            <a:r>
              <a:rPr sz="1567" kern="0" spc="33" dirty="0">
                <a:solidFill>
                  <a:sysClr val="windowText" lastClr="000000"/>
                </a:solidFill>
                <a:latin typeface="Lucida Sans Unicode"/>
                <a:cs typeface="Lucida Sans Unicode"/>
              </a:rPr>
              <a:t> </a:t>
            </a:r>
            <a:r>
              <a:rPr sz="1567" kern="0" spc="136" dirty="0">
                <a:solidFill>
                  <a:sysClr val="windowText" lastClr="000000"/>
                </a:solidFill>
                <a:latin typeface="Lucida Sans Unicode"/>
                <a:cs typeface="Lucida Sans Unicode"/>
              </a:rPr>
              <a:t>and</a:t>
            </a:r>
            <a:r>
              <a:rPr sz="1567" kern="0" spc="33" dirty="0">
                <a:solidFill>
                  <a:sysClr val="windowText" lastClr="000000"/>
                </a:solidFill>
                <a:latin typeface="Lucida Sans Unicode"/>
                <a:cs typeface="Lucida Sans Unicode"/>
              </a:rPr>
              <a:t> </a:t>
            </a:r>
            <a:r>
              <a:rPr sz="1567" kern="0" spc="117" dirty="0">
                <a:solidFill>
                  <a:sysClr val="windowText" lastClr="000000"/>
                </a:solidFill>
                <a:latin typeface="Lucida Sans Unicode"/>
                <a:cs typeface="Lucida Sans Unicode"/>
              </a:rPr>
              <a:t>ways </a:t>
            </a:r>
            <a:r>
              <a:rPr sz="1567" kern="0" spc="87" dirty="0">
                <a:solidFill>
                  <a:sysClr val="windowText" lastClr="000000"/>
                </a:solidFill>
                <a:latin typeface="Lucida Sans Unicode"/>
                <a:cs typeface="Lucida Sans Unicode"/>
              </a:rPr>
              <a:t>they</a:t>
            </a:r>
            <a:r>
              <a:rPr sz="1567" kern="0" spc="27" dirty="0">
                <a:solidFill>
                  <a:sysClr val="windowText" lastClr="000000"/>
                </a:solidFill>
                <a:latin typeface="Lucida Sans Unicode"/>
                <a:cs typeface="Lucida Sans Unicode"/>
              </a:rPr>
              <a:t> </a:t>
            </a:r>
            <a:r>
              <a:rPr sz="1567" kern="0" spc="103" dirty="0">
                <a:solidFill>
                  <a:sysClr val="windowText" lastClr="000000"/>
                </a:solidFill>
                <a:latin typeface="Lucida Sans Unicode"/>
                <a:cs typeface="Lucida Sans Unicode"/>
              </a:rPr>
              <a:t>receive</a:t>
            </a:r>
            <a:r>
              <a:rPr sz="1567" kern="0" spc="27" dirty="0">
                <a:solidFill>
                  <a:sysClr val="windowText" lastClr="000000"/>
                </a:solidFill>
                <a:latin typeface="Lucida Sans Unicode"/>
                <a:cs typeface="Lucida Sans Unicode"/>
              </a:rPr>
              <a:t> </a:t>
            </a:r>
            <a:r>
              <a:rPr sz="1567" kern="0" spc="60" dirty="0">
                <a:solidFill>
                  <a:sysClr val="windowText" lastClr="000000"/>
                </a:solidFill>
                <a:latin typeface="Lucida Sans Unicode"/>
                <a:cs typeface="Lucida Sans Unicode"/>
              </a:rPr>
              <a:t>knowledge. </a:t>
            </a:r>
            <a:r>
              <a:rPr sz="1567" kern="0" spc="63" dirty="0">
                <a:solidFill>
                  <a:sysClr val="windowText" lastClr="000000"/>
                </a:solidFill>
                <a:latin typeface="Lucida Sans Unicode"/>
                <a:cs typeface="Lucida Sans Unicode"/>
              </a:rPr>
              <a:t>Learn</a:t>
            </a:r>
            <a:r>
              <a:rPr sz="1567" kern="0" spc="33" dirty="0">
                <a:solidFill>
                  <a:sysClr val="windowText" lastClr="000000"/>
                </a:solidFill>
                <a:latin typeface="Lucida Sans Unicode"/>
                <a:cs typeface="Lucida Sans Unicode"/>
              </a:rPr>
              <a:t> </a:t>
            </a:r>
            <a:r>
              <a:rPr sz="1567" kern="0" spc="110" dirty="0">
                <a:solidFill>
                  <a:sysClr val="windowText" lastClr="000000"/>
                </a:solidFill>
                <a:latin typeface="Lucida Sans Unicode"/>
                <a:cs typeface="Lucida Sans Unicode"/>
              </a:rPr>
              <a:t>about</a:t>
            </a:r>
            <a:r>
              <a:rPr sz="1567" kern="0" spc="33" dirty="0">
                <a:solidFill>
                  <a:sysClr val="windowText" lastClr="000000"/>
                </a:solidFill>
                <a:latin typeface="Lucida Sans Unicode"/>
                <a:cs typeface="Lucida Sans Unicode"/>
              </a:rPr>
              <a:t> </a:t>
            </a:r>
            <a:r>
              <a:rPr sz="1567" kern="0" spc="76" dirty="0">
                <a:solidFill>
                  <a:sysClr val="windowText" lastClr="000000"/>
                </a:solidFill>
                <a:latin typeface="Lucida Sans Unicode"/>
                <a:cs typeface="Lucida Sans Unicode"/>
              </a:rPr>
              <a:t>the</a:t>
            </a:r>
            <a:r>
              <a:rPr sz="1567" kern="0" spc="33" dirty="0">
                <a:solidFill>
                  <a:sysClr val="windowText" lastClr="000000"/>
                </a:solidFill>
                <a:latin typeface="Lucida Sans Unicode"/>
                <a:cs typeface="Lucida Sans Unicode"/>
              </a:rPr>
              <a:t> </a:t>
            </a:r>
            <a:r>
              <a:rPr sz="1567" kern="0" spc="123" dirty="0">
                <a:solidFill>
                  <a:sysClr val="windowText" lastClr="000000"/>
                </a:solidFill>
                <a:latin typeface="Lucida Sans Unicode"/>
                <a:cs typeface="Lucida Sans Unicode"/>
              </a:rPr>
              <a:t>language </a:t>
            </a:r>
            <a:r>
              <a:rPr sz="1567" kern="0" spc="100" dirty="0">
                <a:solidFill>
                  <a:sysClr val="windowText" lastClr="000000"/>
                </a:solidFill>
                <a:latin typeface="Lucida Sans Unicode"/>
                <a:cs typeface="Lucida Sans Unicode"/>
              </a:rPr>
              <a:t>around</a:t>
            </a:r>
            <a:r>
              <a:rPr sz="1567" kern="0" spc="27" dirty="0">
                <a:solidFill>
                  <a:sysClr val="windowText" lastClr="000000"/>
                </a:solidFill>
                <a:latin typeface="Lucida Sans Unicode"/>
                <a:cs typeface="Lucida Sans Unicode"/>
              </a:rPr>
              <a:t> </a:t>
            </a:r>
            <a:r>
              <a:rPr sz="1567" kern="0" spc="76" dirty="0">
                <a:solidFill>
                  <a:sysClr val="windowText" lastClr="000000"/>
                </a:solidFill>
                <a:latin typeface="Lucida Sans Unicode"/>
                <a:cs typeface="Lucida Sans Unicode"/>
              </a:rPr>
              <a:t>the</a:t>
            </a:r>
            <a:r>
              <a:rPr sz="1567" kern="0" spc="30" dirty="0">
                <a:solidFill>
                  <a:sysClr val="windowText" lastClr="000000"/>
                </a:solidFill>
                <a:latin typeface="Lucida Sans Unicode"/>
                <a:cs typeface="Lucida Sans Unicode"/>
              </a:rPr>
              <a:t> </a:t>
            </a:r>
            <a:r>
              <a:rPr sz="1567" kern="0" spc="83" dirty="0">
                <a:solidFill>
                  <a:sysClr val="windowText" lastClr="000000"/>
                </a:solidFill>
                <a:latin typeface="Lucida Sans Unicode"/>
                <a:cs typeface="Lucida Sans Unicode"/>
              </a:rPr>
              <a:t>varying </a:t>
            </a:r>
            <a:r>
              <a:rPr sz="1567" kern="0" spc="60" dirty="0">
                <a:solidFill>
                  <a:sysClr val="windowText" lastClr="000000"/>
                </a:solidFill>
                <a:latin typeface="Lucida Sans Unicode"/>
                <a:cs typeface="Lucida Sans Unicode"/>
              </a:rPr>
              <a:t>abilities</a:t>
            </a:r>
            <a:r>
              <a:rPr sz="1567" kern="0" spc="47" dirty="0">
                <a:solidFill>
                  <a:sysClr val="windowText" lastClr="000000"/>
                </a:solidFill>
                <a:latin typeface="Lucida Sans Unicode"/>
                <a:cs typeface="Lucida Sans Unicode"/>
              </a:rPr>
              <a:t> </a:t>
            </a:r>
            <a:r>
              <a:rPr sz="1567" kern="0" dirty="0">
                <a:solidFill>
                  <a:sysClr val="windowText" lastClr="000000"/>
                </a:solidFill>
                <a:latin typeface="Lucida Sans Unicode"/>
                <a:cs typeface="Lucida Sans Unicode"/>
              </a:rPr>
              <a:t>of</a:t>
            </a:r>
            <a:r>
              <a:rPr sz="1567" kern="0" spc="47" dirty="0">
                <a:solidFill>
                  <a:sysClr val="windowText" lastClr="000000"/>
                </a:solidFill>
                <a:latin typeface="Lucida Sans Unicode"/>
                <a:cs typeface="Lucida Sans Unicode"/>
              </a:rPr>
              <a:t> </a:t>
            </a:r>
            <a:r>
              <a:rPr sz="1567" kern="0" spc="50" dirty="0">
                <a:solidFill>
                  <a:sysClr val="windowText" lastClr="000000"/>
                </a:solidFill>
                <a:latin typeface="Lucida Sans Unicode"/>
                <a:cs typeface="Lucida Sans Unicode"/>
              </a:rPr>
              <a:t>students.</a:t>
            </a:r>
            <a:endParaRPr sz="1567" kern="0">
              <a:solidFill>
                <a:sysClr val="windowText" lastClr="000000"/>
              </a:solidFill>
              <a:latin typeface="Lucida Sans Unicode"/>
              <a:cs typeface="Lucida Sans Unicode"/>
            </a:endParaRPr>
          </a:p>
        </p:txBody>
      </p:sp>
      <p:sp>
        <p:nvSpPr>
          <p:cNvPr id="15" name="object 15"/>
          <p:cNvSpPr txBox="1"/>
          <p:nvPr/>
        </p:nvSpPr>
        <p:spPr>
          <a:xfrm>
            <a:off x="1202435" y="3866159"/>
            <a:ext cx="2216150" cy="260691"/>
          </a:xfrm>
          <a:prstGeom prst="rect">
            <a:avLst/>
          </a:prstGeom>
        </p:spPr>
        <p:txBody>
          <a:bodyPr vert="horz" wrap="square" lIns="0" tIns="9313" rIns="0" bIns="0" rtlCol="0">
            <a:spAutoFit/>
          </a:bodyPr>
          <a:lstStyle/>
          <a:p>
            <a:pPr marL="8467" defTabSz="609630">
              <a:spcBef>
                <a:spcPts val="73"/>
              </a:spcBef>
            </a:pPr>
            <a:r>
              <a:rPr sz="1633" kern="0" dirty="0">
                <a:solidFill>
                  <a:sysClr val="windowText" lastClr="000000"/>
                </a:solidFill>
                <a:latin typeface="Arial Black"/>
                <a:cs typeface="Arial Black"/>
              </a:rPr>
              <a:t>February</a:t>
            </a:r>
            <a:r>
              <a:rPr sz="1633" kern="0" spc="-53" dirty="0">
                <a:solidFill>
                  <a:sysClr val="windowText" lastClr="000000"/>
                </a:solidFill>
                <a:latin typeface="Arial Black"/>
                <a:cs typeface="Arial Black"/>
              </a:rPr>
              <a:t> </a:t>
            </a:r>
            <a:r>
              <a:rPr sz="1633" kern="0" spc="-127" dirty="0">
                <a:solidFill>
                  <a:sysClr val="windowText" lastClr="000000"/>
                </a:solidFill>
                <a:latin typeface="Arial Black"/>
                <a:cs typeface="Arial Black"/>
              </a:rPr>
              <a:t>13th</a:t>
            </a:r>
            <a:r>
              <a:rPr sz="1633" kern="0" spc="-53" dirty="0">
                <a:solidFill>
                  <a:sysClr val="windowText" lastClr="000000"/>
                </a:solidFill>
                <a:latin typeface="Arial Black"/>
                <a:cs typeface="Arial Black"/>
              </a:rPr>
              <a:t> </a:t>
            </a:r>
            <a:r>
              <a:rPr sz="1633" kern="0" spc="400" dirty="0">
                <a:solidFill>
                  <a:sysClr val="windowText" lastClr="000000"/>
                </a:solidFill>
                <a:latin typeface="Arial Black"/>
                <a:cs typeface="Arial Black"/>
              </a:rPr>
              <a:t>-</a:t>
            </a:r>
            <a:r>
              <a:rPr sz="1633" kern="0" spc="-53" dirty="0">
                <a:solidFill>
                  <a:sysClr val="windowText" lastClr="000000"/>
                </a:solidFill>
                <a:latin typeface="Arial Black"/>
                <a:cs typeface="Arial Black"/>
              </a:rPr>
              <a:t> </a:t>
            </a:r>
            <a:r>
              <a:rPr sz="1633" kern="0" spc="-117" dirty="0">
                <a:solidFill>
                  <a:sysClr val="windowText" lastClr="000000"/>
                </a:solidFill>
                <a:latin typeface="Arial Black"/>
                <a:cs typeface="Arial Black"/>
              </a:rPr>
              <a:t>17th</a:t>
            </a:r>
            <a:endParaRPr sz="1633" kern="0">
              <a:solidFill>
                <a:sysClr val="windowText" lastClr="000000"/>
              </a:solidFill>
              <a:latin typeface="Arial Black"/>
              <a:cs typeface="Arial Black"/>
            </a:endParaRPr>
          </a:p>
        </p:txBody>
      </p:sp>
      <p:sp>
        <p:nvSpPr>
          <p:cNvPr id="16" name="object 16"/>
          <p:cNvSpPr txBox="1"/>
          <p:nvPr/>
        </p:nvSpPr>
        <p:spPr>
          <a:xfrm>
            <a:off x="948137" y="4687672"/>
            <a:ext cx="2697057" cy="1164079"/>
          </a:xfrm>
          <a:prstGeom prst="rect">
            <a:avLst/>
          </a:prstGeom>
        </p:spPr>
        <p:txBody>
          <a:bodyPr vert="horz" wrap="square" lIns="0" tIns="8043" rIns="0" bIns="0" rtlCol="0">
            <a:spAutoFit/>
          </a:bodyPr>
          <a:lstStyle/>
          <a:p>
            <a:pPr marL="8044" marR="3387" indent="27518" algn="ctr" defTabSz="609630">
              <a:lnSpc>
                <a:spcPct val="114799"/>
              </a:lnSpc>
              <a:spcBef>
                <a:spcPts val="63"/>
              </a:spcBef>
            </a:pPr>
            <a:r>
              <a:rPr sz="1633" kern="0" dirty="0">
                <a:solidFill>
                  <a:sysClr val="windowText" lastClr="000000"/>
                </a:solidFill>
                <a:latin typeface="Lucida Sans Unicode"/>
                <a:cs typeface="Lucida Sans Unicode"/>
              </a:rPr>
              <a:t>This</a:t>
            </a:r>
            <a:r>
              <a:rPr sz="1633" kern="0" spc="17" dirty="0">
                <a:solidFill>
                  <a:sysClr val="windowText" lastClr="000000"/>
                </a:solidFill>
                <a:latin typeface="Lucida Sans Unicode"/>
                <a:cs typeface="Lucida Sans Unicode"/>
              </a:rPr>
              <a:t> </a:t>
            </a:r>
            <a:r>
              <a:rPr sz="1633" kern="0" spc="76" dirty="0">
                <a:solidFill>
                  <a:sysClr val="windowText" lastClr="000000"/>
                </a:solidFill>
                <a:latin typeface="Lucida Sans Unicode"/>
                <a:cs typeface="Lucida Sans Unicode"/>
              </a:rPr>
              <a:t>week</a:t>
            </a:r>
            <a:r>
              <a:rPr sz="1633" kern="0" spc="17" dirty="0">
                <a:solidFill>
                  <a:sysClr val="windowText" lastClr="000000"/>
                </a:solidFill>
                <a:latin typeface="Lucida Sans Unicode"/>
                <a:cs typeface="Lucida Sans Unicode"/>
              </a:rPr>
              <a:t> </a:t>
            </a:r>
            <a:r>
              <a:rPr sz="1633" kern="0" dirty="0">
                <a:solidFill>
                  <a:sysClr val="windowText" lastClr="000000"/>
                </a:solidFill>
                <a:latin typeface="Lucida Sans Unicode"/>
                <a:cs typeface="Lucida Sans Unicode"/>
              </a:rPr>
              <a:t>is</a:t>
            </a:r>
            <a:r>
              <a:rPr sz="1633" kern="0" spc="20" dirty="0">
                <a:solidFill>
                  <a:sysClr val="windowText" lastClr="000000"/>
                </a:solidFill>
                <a:latin typeface="Lucida Sans Unicode"/>
                <a:cs typeface="Lucida Sans Unicode"/>
              </a:rPr>
              <a:t> </a:t>
            </a:r>
            <a:r>
              <a:rPr sz="1633" kern="0" spc="197" dirty="0">
                <a:solidFill>
                  <a:sysClr val="windowText" lastClr="000000"/>
                </a:solidFill>
                <a:latin typeface="Lucida Sans Unicode"/>
                <a:cs typeface="Lucida Sans Unicode"/>
              </a:rPr>
              <a:t>a</a:t>
            </a:r>
            <a:r>
              <a:rPr sz="1633" kern="0" spc="17" dirty="0">
                <a:solidFill>
                  <a:sysClr val="windowText" lastClr="000000"/>
                </a:solidFill>
                <a:latin typeface="Lucida Sans Unicode"/>
                <a:cs typeface="Lucida Sans Unicode"/>
              </a:rPr>
              <a:t> </a:t>
            </a:r>
            <a:r>
              <a:rPr sz="1633" kern="0" spc="123" dirty="0">
                <a:solidFill>
                  <a:sysClr val="windowText" lastClr="000000"/>
                </a:solidFill>
                <a:latin typeface="Lucida Sans Unicode"/>
                <a:cs typeface="Lucida Sans Unicode"/>
              </a:rPr>
              <a:t>deep</a:t>
            </a:r>
            <a:r>
              <a:rPr sz="1633" kern="0" spc="20" dirty="0">
                <a:solidFill>
                  <a:sysClr val="windowText" lastClr="000000"/>
                </a:solidFill>
                <a:latin typeface="Lucida Sans Unicode"/>
                <a:cs typeface="Lucida Sans Unicode"/>
              </a:rPr>
              <a:t> </a:t>
            </a:r>
            <a:r>
              <a:rPr sz="1633" kern="0" spc="63" dirty="0">
                <a:solidFill>
                  <a:sysClr val="windowText" lastClr="000000"/>
                </a:solidFill>
                <a:latin typeface="Lucida Sans Unicode"/>
                <a:cs typeface="Lucida Sans Unicode"/>
              </a:rPr>
              <a:t>dive </a:t>
            </a:r>
            <a:r>
              <a:rPr sz="1633" kern="0" dirty="0">
                <a:solidFill>
                  <a:sysClr val="windowText" lastClr="000000"/>
                </a:solidFill>
                <a:latin typeface="Lucida Sans Unicode"/>
                <a:cs typeface="Lucida Sans Unicode"/>
              </a:rPr>
              <a:t>into</a:t>
            </a:r>
            <a:r>
              <a:rPr sz="1633" kern="0" spc="73" dirty="0">
                <a:solidFill>
                  <a:sysClr val="windowText" lastClr="000000"/>
                </a:solidFill>
                <a:latin typeface="Lucida Sans Unicode"/>
                <a:cs typeface="Lucida Sans Unicode"/>
              </a:rPr>
              <a:t> </a:t>
            </a:r>
            <a:r>
              <a:rPr sz="1633" kern="0" spc="70" dirty="0">
                <a:solidFill>
                  <a:sysClr val="windowText" lastClr="000000"/>
                </a:solidFill>
                <a:latin typeface="Lucida Sans Unicode"/>
                <a:cs typeface="Lucida Sans Unicode"/>
              </a:rPr>
              <a:t>the </a:t>
            </a:r>
            <a:r>
              <a:rPr sz="1633" kern="0" spc="123" dirty="0">
                <a:solidFill>
                  <a:sysClr val="windowText" lastClr="000000"/>
                </a:solidFill>
                <a:latin typeface="Lucida Sans Unicode"/>
                <a:cs typeface="Lucida Sans Unicode"/>
              </a:rPr>
              <a:t>language</a:t>
            </a:r>
            <a:r>
              <a:rPr sz="1633" kern="0" spc="73" dirty="0">
                <a:solidFill>
                  <a:sysClr val="windowText" lastClr="000000"/>
                </a:solidFill>
                <a:latin typeface="Lucida Sans Unicode"/>
                <a:cs typeface="Lucida Sans Unicode"/>
              </a:rPr>
              <a:t> </a:t>
            </a:r>
            <a:r>
              <a:rPr sz="1633" kern="0" spc="93" dirty="0">
                <a:solidFill>
                  <a:sysClr val="windowText" lastClr="000000"/>
                </a:solidFill>
                <a:latin typeface="Lucida Sans Unicode"/>
                <a:cs typeface="Lucida Sans Unicode"/>
              </a:rPr>
              <a:t>we </a:t>
            </a:r>
            <a:r>
              <a:rPr sz="1633" kern="0" spc="80" dirty="0">
                <a:solidFill>
                  <a:sysClr val="windowText" lastClr="000000"/>
                </a:solidFill>
                <a:latin typeface="Lucida Sans Unicode"/>
                <a:cs typeface="Lucida Sans Unicode"/>
              </a:rPr>
              <a:t>use</a:t>
            </a:r>
            <a:r>
              <a:rPr sz="1633" kern="0" spc="23" dirty="0">
                <a:solidFill>
                  <a:sysClr val="windowText" lastClr="000000"/>
                </a:solidFill>
                <a:latin typeface="Lucida Sans Unicode"/>
                <a:cs typeface="Lucida Sans Unicode"/>
              </a:rPr>
              <a:t> </a:t>
            </a:r>
            <a:r>
              <a:rPr sz="1633" kern="0" spc="93" dirty="0">
                <a:solidFill>
                  <a:sysClr val="windowText" lastClr="000000"/>
                </a:solidFill>
                <a:latin typeface="Lucida Sans Unicode"/>
                <a:cs typeface="Lucida Sans Unicode"/>
              </a:rPr>
              <a:t>around</a:t>
            </a:r>
            <a:r>
              <a:rPr sz="1633" kern="0" spc="27" dirty="0">
                <a:solidFill>
                  <a:sysClr val="windowText" lastClr="000000"/>
                </a:solidFill>
                <a:latin typeface="Lucida Sans Unicode"/>
                <a:cs typeface="Lucida Sans Unicode"/>
              </a:rPr>
              <a:t> </a:t>
            </a:r>
            <a:r>
              <a:rPr sz="1633" kern="0" spc="136" dirty="0">
                <a:solidFill>
                  <a:sysClr val="windowText" lastClr="000000"/>
                </a:solidFill>
                <a:latin typeface="Lucida Sans Unicode"/>
                <a:cs typeface="Lucida Sans Unicode"/>
              </a:rPr>
              <a:t>race</a:t>
            </a:r>
            <a:r>
              <a:rPr sz="1633" kern="0" spc="27" dirty="0">
                <a:solidFill>
                  <a:sysClr val="windowText" lastClr="000000"/>
                </a:solidFill>
                <a:latin typeface="Lucida Sans Unicode"/>
                <a:cs typeface="Lucida Sans Unicode"/>
              </a:rPr>
              <a:t> </a:t>
            </a:r>
            <a:r>
              <a:rPr sz="1633" kern="0" spc="117" dirty="0">
                <a:solidFill>
                  <a:sysClr val="windowText" lastClr="000000"/>
                </a:solidFill>
                <a:latin typeface="Lucida Sans Unicode"/>
                <a:cs typeface="Lucida Sans Unicode"/>
              </a:rPr>
              <a:t>and </a:t>
            </a:r>
            <a:r>
              <a:rPr sz="1633" kern="0" spc="67" dirty="0">
                <a:solidFill>
                  <a:sysClr val="windowText" lastClr="000000"/>
                </a:solidFill>
                <a:latin typeface="Lucida Sans Unicode"/>
                <a:cs typeface="Lucida Sans Unicode"/>
              </a:rPr>
              <a:t>ethnicity</a:t>
            </a:r>
            <a:r>
              <a:rPr sz="1633" kern="0" spc="63" dirty="0">
                <a:solidFill>
                  <a:sysClr val="windowText" lastClr="000000"/>
                </a:solidFill>
                <a:latin typeface="Lucida Sans Unicode"/>
                <a:cs typeface="Lucida Sans Unicode"/>
              </a:rPr>
              <a:t> </a:t>
            </a:r>
            <a:r>
              <a:rPr sz="1633" kern="0" dirty="0">
                <a:solidFill>
                  <a:sysClr val="windowText" lastClr="000000"/>
                </a:solidFill>
                <a:latin typeface="Lucida Sans Unicode"/>
                <a:cs typeface="Lucida Sans Unicode"/>
              </a:rPr>
              <a:t>in</a:t>
            </a:r>
            <a:r>
              <a:rPr sz="1633" kern="0" spc="67" dirty="0">
                <a:solidFill>
                  <a:sysClr val="windowText" lastClr="000000"/>
                </a:solidFill>
                <a:latin typeface="Lucida Sans Unicode"/>
                <a:cs typeface="Lucida Sans Unicode"/>
              </a:rPr>
              <a:t> </a:t>
            </a:r>
            <a:r>
              <a:rPr sz="1633" kern="0" dirty="0">
                <a:solidFill>
                  <a:sysClr val="windowText" lastClr="000000"/>
                </a:solidFill>
                <a:latin typeface="Lucida Sans Unicode"/>
                <a:cs typeface="Lucida Sans Unicode"/>
              </a:rPr>
              <a:t>this</a:t>
            </a:r>
            <a:r>
              <a:rPr sz="1633" kern="0" spc="67" dirty="0">
                <a:solidFill>
                  <a:sysClr val="windowText" lastClr="000000"/>
                </a:solidFill>
                <a:latin typeface="Lucida Sans Unicode"/>
                <a:cs typeface="Lucida Sans Unicode"/>
              </a:rPr>
              <a:t> </a:t>
            </a:r>
            <a:r>
              <a:rPr sz="1633" kern="0" spc="43" dirty="0">
                <a:solidFill>
                  <a:sysClr val="windowText" lastClr="000000"/>
                </a:solidFill>
                <a:latin typeface="Lucida Sans Unicode"/>
                <a:cs typeface="Lucida Sans Unicode"/>
              </a:rPr>
              <a:t>country.</a:t>
            </a:r>
            <a:endParaRPr sz="1633" kern="0">
              <a:solidFill>
                <a:sysClr val="windowText" lastClr="000000"/>
              </a:solidFill>
              <a:latin typeface="Lucida Sans Unicode"/>
              <a:cs typeface="Lucida Sans Unicode"/>
            </a:endParaRPr>
          </a:p>
        </p:txBody>
      </p:sp>
      <p:sp>
        <p:nvSpPr>
          <p:cNvPr id="17" name="object 17"/>
          <p:cNvSpPr/>
          <p:nvPr/>
        </p:nvSpPr>
        <p:spPr>
          <a:xfrm>
            <a:off x="1536792" y="1882542"/>
            <a:ext cx="1116330" cy="1116330"/>
          </a:xfrm>
          <a:custGeom>
            <a:avLst/>
            <a:gdLst/>
            <a:ahLst/>
            <a:cxnLst/>
            <a:rect l="l" t="t" r="r" b="b"/>
            <a:pathLst>
              <a:path w="1674495" h="1674495">
                <a:moveTo>
                  <a:pt x="837020" y="1674035"/>
                </a:moveTo>
                <a:lnTo>
                  <a:pt x="789520" y="1672710"/>
                </a:lnTo>
                <a:lnTo>
                  <a:pt x="742718" y="1668782"/>
                </a:lnTo>
                <a:lnTo>
                  <a:pt x="696682" y="1662322"/>
                </a:lnTo>
                <a:lnTo>
                  <a:pt x="651482" y="1653401"/>
                </a:lnTo>
                <a:lnTo>
                  <a:pt x="607189" y="1642088"/>
                </a:lnTo>
                <a:lnTo>
                  <a:pt x="563874" y="1628455"/>
                </a:lnTo>
                <a:lnTo>
                  <a:pt x="521607" y="1612572"/>
                </a:lnTo>
                <a:lnTo>
                  <a:pt x="480459" y="1594511"/>
                </a:lnTo>
                <a:lnTo>
                  <a:pt x="440501" y="1574341"/>
                </a:lnTo>
                <a:lnTo>
                  <a:pt x="401804" y="1552133"/>
                </a:lnTo>
                <a:lnTo>
                  <a:pt x="364437" y="1527959"/>
                </a:lnTo>
                <a:lnTo>
                  <a:pt x="328472" y="1501888"/>
                </a:lnTo>
                <a:lnTo>
                  <a:pt x="293980" y="1473992"/>
                </a:lnTo>
                <a:lnTo>
                  <a:pt x="261030" y="1444340"/>
                </a:lnTo>
                <a:lnTo>
                  <a:pt x="229695" y="1413005"/>
                </a:lnTo>
                <a:lnTo>
                  <a:pt x="200043" y="1380055"/>
                </a:lnTo>
                <a:lnTo>
                  <a:pt x="172147" y="1345563"/>
                </a:lnTo>
                <a:lnTo>
                  <a:pt x="146076" y="1309598"/>
                </a:lnTo>
                <a:lnTo>
                  <a:pt x="121902" y="1272231"/>
                </a:lnTo>
                <a:lnTo>
                  <a:pt x="99694" y="1233534"/>
                </a:lnTo>
                <a:lnTo>
                  <a:pt x="79524" y="1193576"/>
                </a:lnTo>
                <a:lnTo>
                  <a:pt x="61463" y="1152428"/>
                </a:lnTo>
                <a:lnTo>
                  <a:pt x="45580" y="1110161"/>
                </a:lnTo>
                <a:lnTo>
                  <a:pt x="31947" y="1066846"/>
                </a:lnTo>
                <a:lnTo>
                  <a:pt x="20634" y="1022553"/>
                </a:lnTo>
                <a:lnTo>
                  <a:pt x="11713" y="977353"/>
                </a:lnTo>
                <a:lnTo>
                  <a:pt x="5252" y="931317"/>
                </a:lnTo>
                <a:lnTo>
                  <a:pt x="1324" y="884515"/>
                </a:lnTo>
                <a:lnTo>
                  <a:pt x="0" y="837016"/>
                </a:lnTo>
                <a:lnTo>
                  <a:pt x="1324" y="789520"/>
                </a:lnTo>
                <a:lnTo>
                  <a:pt x="5252" y="742718"/>
                </a:lnTo>
                <a:lnTo>
                  <a:pt x="11713" y="696682"/>
                </a:lnTo>
                <a:lnTo>
                  <a:pt x="20634" y="651482"/>
                </a:lnTo>
                <a:lnTo>
                  <a:pt x="31947" y="607189"/>
                </a:lnTo>
                <a:lnTo>
                  <a:pt x="45580" y="563874"/>
                </a:lnTo>
                <a:lnTo>
                  <a:pt x="61463" y="521607"/>
                </a:lnTo>
                <a:lnTo>
                  <a:pt x="79524" y="480459"/>
                </a:lnTo>
                <a:lnTo>
                  <a:pt x="99694" y="440501"/>
                </a:lnTo>
                <a:lnTo>
                  <a:pt x="121902" y="401804"/>
                </a:lnTo>
                <a:lnTo>
                  <a:pt x="146076" y="364437"/>
                </a:lnTo>
                <a:lnTo>
                  <a:pt x="172147" y="328472"/>
                </a:lnTo>
                <a:lnTo>
                  <a:pt x="200043" y="293980"/>
                </a:lnTo>
                <a:lnTo>
                  <a:pt x="229695" y="261030"/>
                </a:lnTo>
                <a:lnTo>
                  <a:pt x="261030" y="229695"/>
                </a:lnTo>
                <a:lnTo>
                  <a:pt x="293980" y="200043"/>
                </a:lnTo>
                <a:lnTo>
                  <a:pt x="328472" y="172147"/>
                </a:lnTo>
                <a:lnTo>
                  <a:pt x="364437" y="146076"/>
                </a:lnTo>
                <a:lnTo>
                  <a:pt x="401804" y="121901"/>
                </a:lnTo>
                <a:lnTo>
                  <a:pt x="440501" y="99694"/>
                </a:lnTo>
                <a:lnTo>
                  <a:pt x="480459" y="79524"/>
                </a:lnTo>
                <a:lnTo>
                  <a:pt x="521607" y="61463"/>
                </a:lnTo>
                <a:lnTo>
                  <a:pt x="563874" y="45580"/>
                </a:lnTo>
                <a:lnTo>
                  <a:pt x="607189" y="31947"/>
                </a:lnTo>
                <a:lnTo>
                  <a:pt x="651482" y="20634"/>
                </a:lnTo>
                <a:lnTo>
                  <a:pt x="696682" y="11713"/>
                </a:lnTo>
                <a:lnTo>
                  <a:pt x="742718" y="5252"/>
                </a:lnTo>
                <a:lnTo>
                  <a:pt x="789520" y="1324"/>
                </a:lnTo>
                <a:lnTo>
                  <a:pt x="837017" y="0"/>
                </a:lnTo>
                <a:lnTo>
                  <a:pt x="884515" y="1324"/>
                </a:lnTo>
                <a:lnTo>
                  <a:pt x="931317" y="5252"/>
                </a:lnTo>
                <a:lnTo>
                  <a:pt x="977353" y="11713"/>
                </a:lnTo>
                <a:lnTo>
                  <a:pt x="1022553" y="20634"/>
                </a:lnTo>
                <a:lnTo>
                  <a:pt x="1066846" y="31947"/>
                </a:lnTo>
                <a:lnTo>
                  <a:pt x="1110161" y="45580"/>
                </a:lnTo>
                <a:lnTo>
                  <a:pt x="1152428" y="61463"/>
                </a:lnTo>
                <a:lnTo>
                  <a:pt x="1193576" y="79524"/>
                </a:lnTo>
                <a:lnTo>
                  <a:pt x="1233534" y="99694"/>
                </a:lnTo>
                <a:lnTo>
                  <a:pt x="1272231" y="121901"/>
                </a:lnTo>
                <a:lnTo>
                  <a:pt x="1309598" y="146076"/>
                </a:lnTo>
                <a:lnTo>
                  <a:pt x="1345563" y="172147"/>
                </a:lnTo>
                <a:lnTo>
                  <a:pt x="1380055" y="200043"/>
                </a:lnTo>
                <a:lnTo>
                  <a:pt x="1413004" y="229695"/>
                </a:lnTo>
                <a:lnTo>
                  <a:pt x="1444340" y="261030"/>
                </a:lnTo>
                <a:lnTo>
                  <a:pt x="1473992" y="293980"/>
                </a:lnTo>
                <a:lnTo>
                  <a:pt x="1501888" y="328472"/>
                </a:lnTo>
                <a:lnTo>
                  <a:pt x="1527959" y="364437"/>
                </a:lnTo>
                <a:lnTo>
                  <a:pt x="1552133" y="401804"/>
                </a:lnTo>
                <a:lnTo>
                  <a:pt x="1574341" y="440501"/>
                </a:lnTo>
                <a:lnTo>
                  <a:pt x="1594511" y="480459"/>
                </a:lnTo>
                <a:lnTo>
                  <a:pt x="1612572" y="521607"/>
                </a:lnTo>
                <a:lnTo>
                  <a:pt x="1628455" y="563874"/>
                </a:lnTo>
                <a:lnTo>
                  <a:pt x="1642088" y="607189"/>
                </a:lnTo>
                <a:lnTo>
                  <a:pt x="1653400" y="651482"/>
                </a:lnTo>
                <a:lnTo>
                  <a:pt x="1662322" y="696682"/>
                </a:lnTo>
                <a:lnTo>
                  <a:pt x="1668782" y="742718"/>
                </a:lnTo>
                <a:lnTo>
                  <a:pt x="1672710" y="789520"/>
                </a:lnTo>
                <a:lnTo>
                  <a:pt x="1674035" y="837017"/>
                </a:lnTo>
                <a:lnTo>
                  <a:pt x="1672710" y="884515"/>
                </a:lnTo>
                <a:lnTo>
                  <a:pt x="1668782" y="931317"/>
                </a:lnTo>
                <a:lnTo>
                  <a:pt x="1662322" y="977353"/>
                </a:lnTo>
                <a:lnTo>
                  <a:pt x="1653400" y="1022553"/>
                </a:lnTo>
                <a:lnTo>
                  <a:pt x="1642088" y="1066846"/>
                </a:lnTo>
                <a:lnTo>
                  <a:pt x="1628455" y="1110161"/>
                </a:lnTo>
                <a:lnTo>
                  <a:pt x="1612572" y="1152428"/>
                </a:lnTo>
                <a:lnTo>
                  <a:pt x="1594511" y="1193576"/>
                </a:lnTo>
                <a:lnTo>
                  <a:pt x="1574341" y="1233534"/>
                </a:lnTo>
                <a:lnTo>
                  <a:pt x="1552133" y="1272231"/>
                </a:lnTo>
                <a:lnTo>
                  <a:pt x="1527959" y="1309598"/>
                </a:lnTo>
                <a:lnTo>
                  <a:pt x="1501888" y="1345563"/>
                </a:lnTo>
                <a:lnTo>
                  <a:pt x="1473992" y="1380055"/>
                </a:lnTo>
                <a:lnTo>
                  <a:pt x="1444340" y="1413005"/>
                </a:lnTo>
                <a:lnTo>
                  <a:pt x="1413004" y="1444340"/>
                </a:lnTo>
                <a:lnTo>
                  <a:pt x="1380055" y="1473992"/>
                </a:lnTo>
                <a:lnTo>
                  <a:pt x="1345563" y="1501888"/>
                </a:lnTo>
                <a:lnTo>
                  <a:pt x="1309598" y="1527959"/>
                </a:lnTo>
                <a:lnTo>
                  <a:pt x="1272231" y="1552133"/>
                </a:lnTo>
                <a:lnTo>
                  <a:pt x="1233534" y="1574341"/>
                </a:lnTo>
                <a:lnTo>
                  <a:pt x="1193576" y="1594511"/>
                </a:lnTo>
                <a:lnTo>
                  <a:pt x="1152428" y="1612572"/>
                </a:lnTo>
                <a:lnTo>
                  <a:pt x="1110161" y="1628455"/>
                </a:lnTo>
                <a:lnTo>
                  <a:pt x="1066846" y="1642088"/>
                </a:lnTo>
                <a:lnTo>
                  <a:pt x="1022553" y="1653401"/>
                </a:lnTo>
                <a:lnTo>
                  <a:pt x="977353" y="1662322"/>
                </a:lnTo>
                <a:lnTo>
                  <a:pt x="931317" y="1668782"/>
                </a:lnTo>
                <a:lnTo>
                  <a:pt x="884515" y="1672710"/>
                </a:lnTo>
                <a:lnTo>
                  <a:pt x="837020" y="1674035"/>
                </a:lnTo>
                <a:close/>
              </a:path>
            </a:pathLst>
          </a:custGeom>
          <a:solidFill>
            <a:srgbClr val="0D0D0D"/>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5537988" y="1882542"/>
            <a:ext cx="1116330" cy="1116330"/>
          </a:xfrm>
          <a:custGeom>
            <a:avLst/>
            <a:gdLst/>
            <a:ahLst/>
            <a:cxnLst/>
            <a:rect l="l" t="t" r="r" b="b"/>
            <a:pathLst>
              <a:path w="1674495" h="1674495">
                <a:moveTo>
                  <a:pt x="837020" y="1674035"/>
                </a:moveTo>
                <a:lnTo>
                  <a:pt x="789520" y="1672710"/>
                </a:lnTo>
                <a:lnTo>
                  <a:pt x="742718" y="1668782"/>
                </a:lnTo>
                <a:lnTo>
                  <a:pt x="696682" y="1662322"/>
                </a:lnTo>
                <a:lnTo>
                  <a:pt x="651482" y="1653401"/>
                </a:lnTo>
                <a:lnTo>
                  <a:pt x="607189" y="1642088"/>
                </a:lnTo>
                <a:lnTo>
                  <a:pt x="563873" y="1628455"/>
                </a:lnTo>
                <a:lnTo>
                  <a:pt x="521607" y="1612572"/>
                </a:lnTo>
                <a:lnTo>
                  <a:pt x="480459" y="1594511"/>
                </a:lnTo>
                <a:lnTo>
                  <a:pt x="440501" y="1574341"/>
                </a:lnTo>
                <a:lnTo>
                  <a:pt x="401803" y="1552133"/>
                </a:lnTo>
                <a:lnTo>
                  <a:pt x="364437" y="1527959"/>
                </a:lnTo>
                <a:lnTo>
                  <a:pt x="328472" y="1501888"/>
                </a:lnTo>
                <a:lnTo>
                  <a:pt x="293980" y="1473992"/>
                </a:lnTo>
                <a:lnTo>
                  <a:pt x="261030" y="1444340"/>
                </a:lnTo>
                <a:lnTo>
                  <a:pt x="229694" y="1413005"/>
                </a:lnTo>
                <a:lnTo>
                  <a:pt x="200043" y="1380055"/>
                </a:lnTo>
                <a:lnTo>
                  <a:pt x="172146" y="1345563"/>
                </a:lnTo>
                <a:lnTo>
                  <a:pt x="146076" y="1309598"/>
                </a:lnTo>
                <a:lnTo>
                  <a:pt x="121901" y="1272231"/>
                </a:lnTo>
                <a:lnTo>
                  <a:pt x="99694" y="1233534"/>
                </a:lnTo>
                <a:lnTo>
                  <a:pt x="79524" y="1193576"/>
                </a:lnTo>
                <a:lnTo>
                  <a:pt x="61462" y="1152428"/>
                </a:lnTo>
                <a:lnTo>
                  <a:pt x="45580" y="1110161"/>
                </a:lnTo>
                <a:lnTo>
                  <a:pt x="31947" y="1066846"/>
                </a:lnTo>
                <a:lnTo>
                  <a:pt x="20634" y="1022553"/>
                </a:lnTo>
                <a:lnTo>
                  <a:pt x="11712" y="977353"/>
                </a:lnTo>
                <a:lnTo>
                  <a:pt x="5252" y="931317"/>
                </a:lnTo>
                <a:lnTo>
                  <a:pt x="1324" y="884515"/>
                </a:lnTo>
                <a:lnTo>
                  <a:pt x="0" y="837009"/>
                </a:lnTo>
                <a:lnTo>
                  <a:pt x="1324" y="789520"/>
                </a:lnTo>
                <a:lnTo>
                  <a:pt x="5252" y="742718"/>
                </a:lnTo>
                <a:lnTo>
                  <a:pt x="11712" y="696682"/>
                </a:lnTo>
                <a:lnTo>
                  <a:pt x="20634" y="651482"/>
                </a:lnTo>
                <a:lnTo>
                  <a:pt x="31947" y="607189"/>
                </a:lnTo>
                <a:lnTo>
                  <a:pt x="45580" y="563874"/>
                </a:lnTo>
                <a:lnTo>
                  <a:pt x="61462" y="521607"/>
                </a:lnTo>
                <a:lnTo>
                  <a:pt x="79524" y="480459"/>
                </a:lnTo>
                <a:lnTo>
                  <a:pt x="99694" y="440501"/>
                </a:lnTo>
                <a:lnTo>
                  <a:pt x="121901" y="401804"/>
                </a:lnTo>
                <a:lnTo>
                  <a:pt x="146076" y="364437"/>
                </a:lnTo>
                <a:lnTo>
                  <a:pt x="172146" y="328472"/>
                </a:lnTo>
                <a:lnTo>
                  <a:pt x="200043" y="293980"/>
                </a:lnTo>
                <a:lnTo>
                  <a:pt x="229694" y="261030"/>
                </a:lnTo>
                <a:lnTo>
                  <a:pt x="261030" y="229695"/>
                </a:lnTo>
                <a:lnTo>
                  <a:pt x="293980" y="200043"/>
                </a:lnTo>
                <a:lnTo>
                  <a:pt x="328472" y="172147"/>
                </a:lnTo>
                <a:lnTo>
                  <a:pt x="364437" y="146076"/>
                </a:lnTo>
                <a:lnTo>
                  <a:pt x="401803" y="121901"/>
                </a:lnTo>
                <a:lnTo>
                  <a:pt x="440501" y="99694"/>
                </a:lnTo>
                <a:lnTo>
                  <a:pt x="480459" y="79524"/>
                </a:lnTo>
                <a:lnTo>
                  <a:pt x="521607" y="61463"/>
                </a:lnTo>
                <a:lnTo>
                  <a:pt x="563873" y="45580"/>
                </a:lnTo>
                <a:lnTo>
                  <a:pt x="607189" y="31947"/>
                </a:lnTo>
                <a:lnTo>
                  <a:pt x="651482" y="20634"/>
                </a:lnTo>
                <a:lnTo>
                  <a:pt x="696682" y="11713"/>
                </a:lnTo>
                <a:lnTo>
                  <a:pt x="742718" y="5252"/>
                </a:lnTo>
                <a:lnTo>
                  <a:pt x="789520" y="1324"/>
                </a:lnTo>
                <a:lnTo>
                  <a:pt x="837017" y="0"/>
                </a:lnTo>
                <a:lnTo>
                  <a:pt x="884515" y="1324"/>
                </a:lnTo>
                <a:lnTo>
                  <a:pt x="931317" y="5252"/>
                </a:lnTo>
                <a:lnTo>
                  <a:pt x="977353" y="11713"/>
                </a:lnTo>
                <a:lnTo>
                  <a:pt x="1022553" y="20634"/>
                </a:lnTo>
                <a:lnTo>
                  <a:pt x="1066846" y="31947"/>
                </a:lnTo>
                <a:lnTo>
                  <a:pt x="1110161" y="45580"/>
                </a:lnTo>
                <a:lnTo>
                  <a:pt x="1152428" y="61463"/>
                </a:lnTo>
                <a:lnTo>
                  <a:pt x="1193576" y="79524"/>
                </a:lnTo>
                <a:lnTo>
                  <a:pt x="1233534" y="99694"/>
                </a:lnTo>
                <a:lnTo>
                  <a:pt x="1272231" y="121901"/>
                </a:lnTo>
                <a:lnTo>
                  <a:pt x="1309598" y="146076"/>
                </a:lnTo>
                <a:lnTo>
                  <a:pt x="1345563" y="172147"/>
                </a:lnTo>
                <a:lnTo>
                  <a:pt x="1380055" y="200043"/>
                </a:lnTo>
                <a:lnTo>
                  <a:pt x="1413004" y="229695"/>
                </a:lnTo>
                <a:lnTo>
                  <a:pt x="1444340" y="261030"/>
                </a:lnTo>
                <a:lnTo>
                  <a:pt x="1473992" y="293980"/>
                </a:lnTo>
                <a:lnTo>
                  <a:pt x="1501888" y="328472"/>
                </a:lnTo>
                <a:lnTo>
                  <a:pt x="1527959" y="364437"/>
                </a:lnTo>
                <a:lnTo>
                  <a:pt x="1552133" y="401804"/>
                </a:lnTo>
                <a:lnTo>
                  <a:pt x="1574341" y="440501"/>
                </a:lnTo>
                <a:lnTo>
                  <a:pt x="1594511" y="480459"/>
                </a:lnTo>
                <a:lnTo>
                  <a:pt x="1612572" y="521607"/>
                </a:lnTo>
                <a:lnTo>
                  <a:pt x="1628455" y="563874"/>
                </a:lnTo>
                <a:lnTo>
                  <a:pt x="1642088" y="607189"/>
                </a:lnTo>
                <a:lnTo>
                  <a:pt x="1653400" y="651482"/>
                </a:lnTo>
                <a:lnTo>
                  <a:pt x="1662322" y="696682"/>
                </a:lnTo>
                <a:lnTo>
                  <a:pt x="1668782" y="742718"/>
                </a:lnTo>
                <a:lnTo>
                  <a:pt x="1672710" y="789520"/>
                </a:lnTo>
                <a:lnTo>
                  <a:pt x="1674035" y="837017"/>
                </a:lnTo>
                <a:lnTo>
                  <a:pt x="1672710" y="884515"/>
                </a:lnTo>
                <a:lnTo>
                  <a:pt x="1668782" y="931317"/>
                </a:lnTo>
                <a:lnTo>
                  <a:pt x="1662322" y="977353"/>
                </a:lnTo>
                <a:lnTo>
                  <a:pt x="1653400" y="1022553"/>
                </a:lnTo>
                <a:lnTo>
                  <a:pt x="1642088" y="1066846"/>
                </a:lnTo>
                <a:lnTo>
                  <a:pt x="1628455" y="1110161"/>
                </a:lnTo>
                <a:lnTo>
                  <a:pt x="1612572" y="1152428"/>
                </a:lnTo>
                <a:lnTo>
                  <a:pt x="1594511" y="1193576"/>
                </a:lnTo>
                <a:lnTo>
                  <a:pt x="1574341" y="1233534"/>
                </a:lnTo>
                <a:lnTo>
                  <a:pt x="1552133" y="1272231"/>
                </a:lnTo>
                <a:lnTo>
                  <a:pt x="1527959" y="1309598"/>
                </a:lnTo>
                <a:lnTo>
                  <a:pt x="1501888" y="1345563"/>
                </a:lnTo>
                <a:lnTo>
                  <a:pt x="1473992" y="1380055"/>
                </a:lnTo>
                <a:lnTo>
                  <a:pt x="1444340" y="1413005"/>
                </a:lnTo>
                <a:lnTo>
                  <a:pt x="1413004" y="1444340"/>
                </a:lnTo>
                <a:lnTo>
                  <a:pt x="1380055" y="1473992"/>
                </a:lnTo>
                <a:lnTo>
                  <a:pt x="1345563" y="1501888"/>
                </a:lnTo>
                <a:lnTo>
                  <a:pt x="1309598" y="1527959"/>
                </a:lnTo>
                <a:lnTo>
                  <a:pt x="1272231" y="1552133"/>
                </a:lnTo>
                <a:lnTo>
                  <a:pt x="1233534" y="1574341"/>
                </a:lnTo>
                <a:lnTo>
                  <a:pt x="1193576" y="1594511"/>
                </a:lnTo>
                <a:lnTo>
                  <a:pt x="1152428" y="1612572"/>
                </a:lnTo>
                <a:lnTo>
                  <a:pt x="1110161" y="1628455"/>
                </a:lnTo>
                <a:lnTo>
                  <a:pt x="1066846" y="1642088"/>
                </a:lnTo>
                <a:lnTo>
                  <a:pt x="1022553" y="1653401"/>
                </a:lnTo>
                <a:lnTo>
                  <a:pt x="977353" y="1662322"/>
                </a:lnTo>
                <a:lnTo>
                  <a:pt x="931317" y="1668782"/>
                </a:lnTo>
                <a:lnTo>
                  <a:pt x="884515" y="1672710"/>
                </a:lnTo>
                <a:lnTo>
                  <a:pt x="837020" y="1674035"/>
                </a:lnTo>
                <a:close/>
              </a:path>
            </a:pathLst>
          </a:custGeom>
          <a:solidFill>
            <a:srgbClr val="0D0D0D"/>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9501972" y="1882542"/>
            <a:ext cx="1116330" cy="1116330"/>
          </a:xfrm>
          <a:custGeom>
            <a:avLst/>
            <a:gdLst/>
            <a:ahLst/>
            <a:cxnLst/>
            <a:rect l="l" t="t" r="r" b="b"/>
            <a:pathLst>
              <a:path w="1674494" h="1674495">
                <a:moveTo>
                  <a:pt x="837020" y="1674035"/>
                </a:moveTo>
                <a:lnTo>
                  <a:pt x="789521" y="1672710"/>
                </a:lnTo>
                <a:lnTo>
                  <a:pt x="742718" y="1668782"/>
                </a:lnTo>
                <a:lnTo>
                  <a:pt x="696682" y="1662322"/>
                </a:lnTo>
                <a:lnTo>
                  <a:pt x="651482" y="1653401"/>
                </a:lnTo>
                <a:lnTo>
                  <a:pt x="607189" y="1642088"/>
                </a:lnTo>
                <a:lnTo>
                  <a:pt x="563874" y="1628455"/>
                </a:lnTo>
                <a:lnTo>
                  <a:pt x="521607" y="1612572"/>
                </a:lnTo>
                <a:lnTo>
                  <a:pt x="480460" y="1594511"/>
                </a:lnTo>
                <a:lnTo>
                  <a:pt x="440502" y="1574341"/>
                </a:lnTo>
                <a:lnTo>
                  <a:pt x="401804" y="1552133"/>
                </a:lnTo>
                <a:lnTo>
                  <a:pt x="364437" y="1527959"/>
                </a:lnTo>
                <a:lnTo>
                  <a:pt x="328473" y="1501888"/>
                </a:lnTo>
                <a:lnTo>
                  <a:pt x="293980" y="1473992"/>
                </a:lnTo>
                <a:lnTo>
                  <a:pt x="261031" y="1444340"/>
                </a:lnTo>
                <a:lnTo>
                  <a:pt x="229695" y="1413005"/>
                </a:lnTo>
                <a:lnTo>
                  <a:pt x="200043" y="1380055"/>
                </a:lnTo>
                <a:lnTo>
                  <a:pt x="172147" y="1345563"/>
                </a:lnTo>
                <a:lnTo>
                  <a:pt x="146076" y="1309598"/>
                </a:lnTo>
                <a:lnTo>
                  <a:pt x="121902" y="1272231"/>
                </a:lnTo>
                <a:lnTo>
                  <a:pt x="99694" y="1233534"/>
                </a:lnTo>
                <a:lnTo>
                  <a:pt x="79524" y="1193576"/>
                </a:lnTo>
                <a:lnTo>
                  <a:pt x="61463" y="1152428"/>
                </a:lnTo>
                <a:lnTo>
                  <a:pt x="45580" y="1110161"/>
                </a:lnTo>
                <a:lnTo>
                  <a:pt x="31947" y="1066846"/>
                </a:lnTo>
                <a:lnTo>
                  <a:pt x="20634" y="1022553"/>
                </a:lnTo>
                <a:lnTo>
                  <a:pt x="11713" y="977353"/>
                </a:lnTo>
                <a:lnTo>
                  <a:pt x="5252" y="931317"/>
                </a:lnTo>
                <a:lnTo>
                  <a:pt x="1325" y="884515"/>
                </a:lnTo>
                <a:lnTo>
                  <a:pt x="0" y="837017"/>
                </a:lnTo>
                <a:lnTo>
                  <a:pt x="1325" y="789520"/>
                </a:lnTo>
                <a:lnTo>
                  <a:pt x="5252" y="742718"/>
                </a:lnTo>
                <a:lnTo>
                  <a:pt x="11713" y="696682"/>
                </a:lnTo>
                <a:lnTo>
                  <a:pt x="20634" y="651482"/>
                </a:lnTo>
                <a:lnTo>
                  <a:pt x="31947" y="607189"/>
                </a:lnTo>
                <a:lnTo>
                  <a:pt x="45580" y="563874"/>
                </a:lnTo>
                <a:lnTo>
                  <a:pt x="61463" y="521607"/>
                </a:lnTo>
                <a:lnTo>
                  <a:pt x="79524" y="480459"/>
                </a:lnTo>
                <a:lnTo>
                  <a:pt x="99694" y="440501"/>
                </a:lnTo>
                <a:lnTo>
                  <a:pt x="121902" y="401804"/>
                </a:lnTo>
                <a:lnTo>
                  <a:pt x="146076" y="364437"/>
                </a:lnTo>
                <a:lnTo>
                  <a:pt x="172147" y="328472"/>
                </a:lnTo>
                <a:lnTo>
                  <a:pt x="200043" y="293980"/>
                </a:lnTo>
                <a:lnTo>
                  <a:pt x="229695" y="261030"/>
                </a:lnTo>
                <a:lnTo>
                  <a:pt x="261031" y="229695"/>
                </a:lnTo>
                <a:lnTo>
                  <a:pt x="293980" y="200043"/>
                </a:lnTo>
                <a:lnTo>
                  <a:pt x="328473" y="172147"/>
                </a:lnTo>
                <a:lnTo>
                  <a:pt x="364437" y="146076"/>
                </a:lnTo>
                <a:lnTo>
                  <a:pt x="401804" y="121901"/>
                </a:lnTo>
                <a:lnTo>
                  <a:pt x="440502" y="99694"/>
                </a:lnTo>
                <a:lnTo>
                  <a:pt x="480460" y="79524"/>
                </a:lnTo>
                <a:lnTo>
                  <a:pt x="521607" y="61463"/>
                </a:lnTo>
                <a:lnTo>
                  <a:pt x="563874" y="45580"/>
                </a:lnTo>
                <a:lnTo>
                  <a:pt x="607189" y="31947"/>
                </a:lnTo>
                <a:lnTo>
                  <a:pt x="651482" y="20634"/>
                </a:lnTo>
                <a:lnTo>
                  <a:pt x="696682" y="11713"/>
                </a:lnTo>
                <a:lnTo>
                  <a:pt x="742718" y="5252"/>
                </a:lnTo>
                <a:lnTo>
                  <a:pt x="789521" y="1324"/>
                </a:lnTo>
                <a:lnTo>
                  <a:pt x="837017" y="0"/>
                </a:lnTo>
                <a:lnTo>
                  <a:pt x="884515" y="1324"/>
                </a:lnTo>
                <a:lnTo>
                  <a:pt x="931317" y="5252"/>
                </a:lnTo>
                <a:lnTo>
                  <a:pt x="977354" y="11713"/>
                </a:lnTo>
                <a:lnTo>
                  <a:pt x="1022553" y="20634"/>
                </a:lnTo>
                <a:lnTo>
                  <a:pt x="1066846" y="31947"/>
                </a:lnTo>
                <a:lnTo>
                  <a:pt x="1110161" y="45580"/>
                </a:lnTo>
                <a:lnTo>
                  <a:pt x="1152428" y="61463"/>
                </a:lnTo>
                <a:lnTo>
                  <a:pt x="1193576" y="79524"/>
                </a:lnTo>
                <a:lnTo>
                  <a:pt x="1233534" y="99694"/>
                </a:lnTo>
                <a:lnTo>
                  <a:pt x="1272231" y="121901"/>
                </a:lnTo>
                <a:lnTo>
                  <a:pt x="1309598" y="146076"/>
                </a:lnTo>
                <a:lnTo>
                  <a:pt x="1345562" y="172147"/>
                </a:lnTo>
                <a:lnTo>
                  <a:pt x="1380055" y="200043"/>
                </a:lnTo>
                <a:lnTo>
                  <a:pt x="1413004" y="229695"/>
                </a:lnTo>
                <a:lnTo>
                  <a:pt x="1444340" y="261030"/>
                </a:lnTo>
                <a:lnTo>
                  <a:pt x="1473991" y="293980"/>
                </a:lnTo>
                <a:lnTo>
                  <a:pt x="1501888" y="328472"/>
                </a:lnTo>
                <a:lnTo>
                  <a:pt x="1527958" y="364437"/>
                </a:lnTo>
                <a:lnTo>
                  <a:pt x="1552133" y="401804"/>
                </a:lnTo>
                <a:lnTo>
                  <a:pt x="1574340" y="440501"/>
                </a:lnTo>
                <a:lnTo>
                  <a:pt x="1594510" y="480459"/>
                </a:lnTo>
                <a:lnTo>
                  <a:pt x="1612572" y="521607"/>
                </a:lnTo>
                <a:lnTo>
                  <a:pt x="1628454" y="563874"/>
                </a:lnTo>
                <a:lnTo>
                  <a:pt x="1642087" y="607189"/>
                </a:lnTo>
                <a:lnTo>
                  <a:pt x="1653400" y="651482"/>
                </a:lnTo>
                <a:lnTo>
                  <a:pt x="1662322" y="696682"/>
                </a:lnTo>
                <a:lnTo>
                  <a:pt x="1668782" y="742718"/>
                </a:lnTo>
                <a:lnTo>
                  <a:pt x="1672710" y="789520"/>
                </a:lnTo>
                <a:lnTo>
                  <a:pt x="1674035" y="837017"/>
                </a:lnTo>
                <a:lnTo>
                  <a:pt x="1672710" y="884515"/>
                </a:lnTo>
                <a:lnTo>
                  <a:pt x="1668782" y="931317"/>
                </a:lnTo>
                <a:lnTo>
                  <a:pt x="1662322" y="977353"/>
                </a:lnTo>
                <a:lnTo>
                  <a:pt x="1653400" y="1022553"/>
                </a:lnTo>
                <a:lnTo>
                  <a:pt x="1642087" y="1066846"/>
                </a:lnTo>
                <a:lnTo>
                  <a:pt x="1628454" y="1110161"/>
                </a:lnTo>
                <a:lnTo>
                  <a:pt x="1612572" y="1152428"/>
                </a:lnTo>
                <a:lnTo>
                  <a:pt x="1594510" y="1193576"/>
                </a:lnTo>
                <a:lnTo>
                  <a:pt x="1574340" y="1233534"/>
                </a:lnTo>
                <a:lnTo>
                  <a:pt x="1552133" y="1272231"/>
                </a:lnTo>
                <a:lnTo>
                  <a:pt x="1527958" y="1309598"/>
                </a:lnTo>
                <a:lnTo>
                  <a:pt x="1501888" y="1345563"/>
                </a:lnTo>
                <a:lnTo>
                  <a:pt x="1473991" y="1380055"/>
                </a:lnTo>
                <a:lnTo>
                  <a:pt x="1444340" y="1413005"/>
                </a:lnTo>
                <a:lnTo>
                  <a:pt x="1413004" y="1444340"/>
                </a:lnTo>
                <a:lnTo>
                  <a:pt x="1380055" y="1473992"/>
                </a:lnTo>
                <a:lnTo>
                  <a:pt x="1345562" y="1501888"/>
                </a:lnTo>
                <a:lnTo>
                  <a:pt x="1309598" y="1527959"/>
                </a:lnTo>
                <a:lnTo>
                  <a:pt x="1272231" y="1552133"/>
                </a:lnTo>
                <a:lnTo>
                  <a:pt x="1233534" y="1574341"/>
                </a:lnTo>
                <a:lnTo>
                  <a:pt x="1193576" y="1594511"/>
                </a:lnTo>
                <a:lnTo>
                  <a:pt x="1152428" y="1612572"/>
                </a:lnTo>
                <a:lnTo>
                  <a:pt x="1110161" y="1628455"/>
                </a:lnTo>
                <a:lnTo>
                  <a:pt x="1066846" y="1642088"/>
                </a:lnTo>
                <a:lnTo>
                  <a:pt x="1022553" y="1653401"/>
                </a:lnTo>
                <a:lnTo>
                  <a:pt x="977354" y="1662322"/>
                </a:lnTo>
                <a:lnTo>
                  <a:pt x="931317" y="1668782"/>
                </a:lnTo>
                <a:lnTo>
                  <a:pt x="884515" y="1672710"/>
                </a:lnTo>
                <a:lnTo>
                  <a:pt x="837020" y="1674035"/>
                </a:lnTo>
                <a:close/>
              </a:path>
            </a:pathLst>
          </a:custGeom>
          <a:solidFill>
            <a:srgbClr val="0D0D0D"/>
          </a:solidFill>
        </p:spPr>
        <p:txBody>
          <a:bodyPr wrap="square" lIns="0" tIns="0" rIns="0" bIns="0" rtlCol="0"/>
          <a:lstStyle/>
          <a:p>
            <a:pPr defTabSz="609630"/>
            <a:endParaRPr sz="1200" kern="0">
              <a:solidFill>
                <a:sysClr val="windowText" lastClr="000000"/>
              </a:solidFill>
            </a:endParaRPr>
          </a:p>
        </p:txBody>
      </p:sp>
      <p:sp>
        <p:nvSpPr>
          <p:cNvPr id="20" name="object 20"/>
          <p:cNvSpPr txBox="1"/>
          <p:nvPr/>
        </p:nvSpPr>
        <p:spPr>
          <a:xfrm>
            <a:off x="1969567" y="2161901"/>
            <a:ext cx="250613" cy="539592"/>
          </a:xfrm>
          <a:prstGeom prst="rect">
            <a:avLst/>
          </a:prstGeom>
        </p:spPr>
        <p:txBody>
          <a:bodyPr vert="horz" wrap="square" lIns="0" tIns="11007" rIns="0" bIns="0" rtlCol="0">
            <a:spAutoFit/>
          </a:bodyPr>
          <a:lstStyle/>
          <a:p>
            <a:pPr marL="8467" defTabSz="609630">
              <a:spcBef>
                <a:spcPts val="87"/>
              </a:spcBef>
            </a:pPr>
            <a:r>
              <a:rPr sz="3434" kern="0" spc="-73" dirty="0">
                <a:solidFill>
                  <a:srgbClr val="F4F4F2"/>
                </a:solidFill>
                <a:latin typeface="Arial"/>
                <a:cs typeface="Arial"/>
              </a:rPr>
              <a:t>1</a:t>
            </a:r>
            <a:endParaRPr sz="3434" kern="0">
              <a:solidFill>
                <a:sysClr val="windowText" lastClr="000000"/>
              </a:solidFill>
              <a:latin typeface="Arial"/>
              <a:cs typeface="Arial"/>
            </a:endParaRPr>
          </a:p>
        </p:txBody>
      </p:sp>
      <p:sp>
        <p:nvSpPr>
          <p:cNvPr id="21" name="object 21"/>
          <p:cNvSpPr txBox="1"/>
          <p:nvPr/>
        </p:nvSpPr>
        <p:spPr>
          <a:xfrm>
            <a:off x="9923960" y="2161901"/>
            <a:ext cx="271780" cy="539592"/>
          </a:xfrm>
          <a:prstGeom prst="rect">
            <a:avLst/>
          </a:prstGeom>
        </p:spPr>
        <p:txBody>
          <a:bodyPr vert="horz" wrap="square" lIns="0" tIns="11007" rIns="0" bIns="0" rtlCol="0">
            <a:spAutoFit/>
          </a:bodyPr>
          <a:lstStyle/>
          <a:p>
            <a:pPr marL="8467" defTabSz="609630">
              <a:spcBef>
                <a:spcPts val="87"/>
              </a:spcBef>
            </a:pPr>
            <a:r>
              <a:rPr sz="3434" kern="0" spc="93" dirty="0">
                <a:solidFill>
                  <a:srgbClr val="F4F4F2"/>
                </a:solidFill>
                <a:latin typeface="Arial"/>
                <a:cs typeface="Arial"/>
              </a:rPr>
              <a:t>3</a:t>
            </a:r>
            <a:endParaRPr sz="3434" kern="0">
              <a:solidFill>
                <a:sysClr val="windowText" lastClr="000000"/>
              </a:solidFill>
              <a:latin typeface="Arial"/>
              <a:cs typeface="Arial"/>
            </a:endParaRPr>
          </a:p>
        </p:txBody>
      </p:sp>
      <p:sp>
        <p:nvSpPr>
          <p:cNvPr id="22" name="object 22"/>
          <p:cNvSpPr txBox="1"/>
          <p:nvPr/>
        </p:nvSpPr>
        <p:spPr>
          <a:xfrm>
            <a:off x="5973008" y="2161901"/>
            <a:ext cx="257810" cy="539592"/>
          </a:xfrm>
          <a:prstGeom prst="rect">
            <a:avLst/>
          </a:prstGeom>
        </p:spPr>
        <p:txBody>
          <a:bodyPr vert="horz" wrap="square" lIns="0" tIns="11007" rIns="0" bIns="0" rtlCol="0">
            <a:spAutoFit/>
          </a:bodyPr>
          <a:lstStyle/>
          <a:p>
            <a:pPr marL="8467" defTabSz="609630">
              <a:spcBef>
                <a:spcPts val="87"/>
              </a:spcBef>
            </a:pPr>
            <a:r>
              <a:rPr sz="3434" kern="0" spc="-13" dirty="0">
                <a:solidFill>
                  <a:srgbClr val="F4F4F2"/>
                </a:solidFill>
                <a:latin typeface="Arial"/>
                <a:cs typeface="Arial"/>
              </a:rPr>
              <a:t>2</a:t>
            </a:r>
            <a:endParaRPr sz="3434" kern="0">
              <a:solidFill>
                <a:sysClr val="windowText" lastClr="000000"/>
              </a:solidFill>
              <a:latin typeface="Arial"/>
              <a:cs typeface="Arial"/>
            </a:endParaRPr>
          </a:p>
        </p:txBody>
      </p:sp>
    </p:spTree>
    <p:extLst>
      <p:ext uri="{BB962C8B-B14F-4D97-AF65-F5344CB8AC3E}">
        <p14:creationId xmlns:p14="http://schemas.microsoft.com/office/powerpoint/2010/main" val="148310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72367" y="1805496"/>
            <a:ext cx="954617" cy="921173"/>
            <a:chOff x="1608550" y="2708243"/>
            <a:chExt cx="1431925" cy="1381760"/>
          </a:xfrm>
        </p:grpSpPr>
        <p:sp>
          <p:nvSpPr>
            <p:cNvPr id="3" name="object 3"/>
            <p:cNvSpPr/>
            <p:nvPr/>
          </p:nvSpPr>
          <p:spPr>
            <a:xfrm>
              <a:off x="1665790" y="2708243"/>
              <a:ext cx="1322070" cy="1322070"/>
            </a:xfrm>
            <a:custGeom>
              <a:avLst/>
              <a:gdLst/>
              <a:ahLst/>
              <a:cxnLst/>
              <a:rect l="l" t="t" r="r" b="b"/>
              <a:pathLst>
                <a:path w="1322070" h="1322070">
                  <a:moveTo>
                    <a:pt x="660972" y="1321945"/>
                  </a:moveTo>
                  <a:lnTo>
                    <a:pt x="613768" y="1320286"/>
                  </a:lnTo>
                  <a:lnTo>
                    <a:pt x="567460" y="1315381"/>
                  </a:lnTo>
                  <a:lnTo>
                    <a:pt x="522159" y="1307344"/>
                  </a:lnTo>
                  <a:lnTo>
                    <a:pt x="477978" y="1296286"/>
                  </a:lnTo>
                  <a:lnTo>
                    <a:pt x="435029" y="1282320"/>
                  </a:lnTo>
                  <a:lnTo>
                    <a:pt x="393422" y="1265555"/>
                  </a:lnTo>
                  <a:lnTo>
                    <a:pt x="353271" y="1246106"/>
                  </a:lnTo>
                  <a:lnTo>
                    <a:pt x="314686" y="1224083"/>
                  </a:lnTo>
                  <a:lnTo>
                    <a:pt x="277780" y="1199598"/>
                  </a:lnTo>
                  <a:lnTo>
                    <a:pt x="242665" y="1172764"/>
                  </a:lnTo>
                  <a:lnTo>
                    <a:pt x="209452" y="1143691"/>
                  </a:lnTo>
                  <a:lnTo>
                    <a:pt x="178253" y="1112493"/>
                  </a:lnTo>
                  <a:lnTo>
                    <a:pt x="149181" y="1079280"/>
                  </a:lnTo>
                  <a:lnTo>
                    <a:pt x="122346" y="1044164"/>
                  </a:lnTo>
                  <a:lnTo>
                    <a:pt x="97862" y="1007258"/>
                  </a:lnTo>
                  <a:lnTo>
                    <a:pt x="75839" y="968674"/>
                  </a:lnTo>
                  <a:lnTo>
                    <a:pt x="56389" y="928522"/>
                  </a:lnTo>
                  <a:lnTo>
                    <a:pt x="39625" y="886916"/>
                  </a:lnTo>
                  <a:lnTo>
                    <a:pt x="25658" y="843966"/>
                  </a:lnTo>
                  <a:lnTo>
                    <a:pt x="14600" y="799785"/>
                  </a:lnTo>
                  <a:lnTo>
                    <a:pt x="6563" y="754484"/>
                  </a:lnTo>
                  <a:lnTo>
                    <a:pt x="1659" y="708176"/>
                  </a:lnTo>
                  <a:lnTo>
                    <a:pt x="0" y="660972"/>
                  </a:lnTo>
                  <a:lnTo>
                    <a:pt x="1659" y="613768"/>
                  </a:lnTo>
                  <a:lnTo>
                    <a:pt x="6563" y="567460"/>
                  </a:lnTo>
                  <a:lnTo>
                    <a:pt x="14600" y="522160"/>
                  </a:lnTo>
                  <a:lnTo>
                    <a:pt x="25658" y="477979"/>
                  </a:lnTo>
                  <a:lnTo>
                    <a:pt x="39625" y="435029"/>
                  </a:lnTo>
                  <a:lnTo>
                    <a:pt x="56389" y="393422"/>
                  </a:lnTo>
                  <a:lnTo>
                    <a:pt x="75839" y="353271"/>
                  </a:lnTo>
                  <a:lnTo>
                    <a:pt x="97862" y="314686"/>
                  </a:lnTo>
                  <a:lnTo>
                    <a:pt x="122346" y="277780"/>
                  </a:lnTo>
                  <a:lnTo>
                    <a:pt x="149181" y="242665"/>
                  </a:lnTo>
                  <a:lnTo>
                    <a:pt x="178253" y="209452"/>
                  </a:lnTo>
                  <a:lnTo>
                    <a:pt x="209452" y="178253"/>
                  </a:lnTo>
                  <a:lnTo>
                    <a:pt x="242665" y="149181"/>
                  </a:lnTo>
                  <a:lnTo>
                    <a:pt x="277780" y="122346"/>
                  </a:lnTo>
                  <a:lnTo>
                    <a:pt x="314686" y="97862"/>
                  </a:lnTo>
                  <a:lnTo>
                    <a:pt x="353271" y="75839"/>
                  </a:lnTo>
                  <a:lnTo>
                    <a:pt x="393422" y="56389"/>
                  </a:lnTo>
                  <a:lnTo>
                    <a:pt x="435029" y="39625"/>
                  </a:lnTo>
                  <a:lnTo>
                    <a:pt x="477978" y="25658"/>
                  </a:lnTo>
                  <a:lnTo>
                    <a:pt x="522159" y="14600"/>
                  </a:lnTo>
                  <a:lnTo>
                    <a:pt x="567460" y="6563"/>
                  </a:lnTo>
                  <a:lnTo>
                    <a:pt x="613768" y="1659"/>
                  </a:lnTo>
                  <a:lnTo>
                    <a:pt x="660972" y="0"/>
                  </a:lnTo>
                  <a:lnTo>
                    <a:pt x="708176" y="1659"/>
                  </a:lnTo>
                  <a:lnTo>
                    <a:pt x="754484" y="6563"/>
                  </a:lnTo>
                  <a:lnTo>
                    <a:pt x="799785" y="14600"/>
                  </a:lnTo>
                  <a:lnTo>
                    <a:pt x="843966" y="25658"/>
                  </a:lnTo>
                  <a:lnTo>
                    <a:pt x="886916" y="39625"/>
                  </a:lnTo>
                  <a:lnTo>
                    <a:pt x="928522" y="56389"/>
                  </a:lnTo>
                  <a:lnTo>
                    <a:pt x="968674" y="75839"/>
                  </a:lnTo>
                  <a:lnTo>
                    <a:pt x="1007258" y="97862"/>
                  </a:lnTo>
                  <a:lnTo>
                    <a:pt x="1044164" y="122346"/>
                  </a:lnTo>
                  <a:lnTo>
                    <a:pt x="1079280" y="149181"/>
                  </a:lnTo>
                  <a:lnTo>
                    <a:pt x="1112493" y="178253"/>
                  </a:lnTo>
                  <a:lnTo>
                    <a:pt x="1143691" y="209452"/>
                  </a:lnTo>
                  <a:lnTo>
                    <a:pt x="1172764" y="242665"/>
                  </a:lnTo>
                  <a:lnTo>
                    <a:pt x="1199598" y="277780"/>
                  </a:lnTo>
                  <a:lnTo>
                    <a:pt x="1224083" y="314686"/>
                  </a:lnTo>
                  <a:lnTo>
                    <a:pt x="1246106" y="353271"/>
                  </a:lnTo>
                  <a:lnTo>
                    <a:pt x="1265555" y="393422"/>
                  </a:lnTo>
                  <a:lnTo>
                    <a:pt x="1282320" y="435029"/>
                  </a:lnTo>
                  <a:lnTo>
                    <a:pt x="1296287" y="477979"/>
                  </a:lnTo>
                  <a:lnTo>
                    <a:pt x="1307344" y="522160"/>
                  </a:lnTo>
                  <a:lnTo>
                    <a:pt x="1315381" y="567460"/>
                  </a:lnTo>
                  <a:lnTo>
                    <a:pt x="1320286" y="613768"/>
                  </a:lnTo>
                  <a:lnTo>
                    <a:pt x="1321945" y="660974"/>
                  </a:lnTo>
                  <a:lnTo>
                    <a:pt x="1320286" y="708176"/>
                  </a:lnTo>
                  <a:lnTo>
                    <a:pt x="1315381" y="754484"/>
                  </a:lnTo>
                  <a:lnTo>
                    <a:pt x="1307344" y="799785"/>
                  </a:lnTo>
                  <a:lnTo>
                    <a:pt x="1296287" y="843966"/>
                  </a:lnTo>
                  <a:lnTo>
                    <a:pt x="1282320" y="886916"/>
                  </a:lnTo>
                  <a:lnTo>
                    <a:pt x="1265555" y="928522"/>
                  </a:lnTo>
                  <a:lnTo>
                    <a:pt x="1246106" y="968674"/>
                  </a:lnTo>
                  <a:lnTo>
                    <a:pt x="1224083" y="1007258"/>
                  </a:lnTo>
                  <a:lnTo>
                    <a:pt x="1199598" y="1044164"/>
                  </a:lnTo>
                  <a:lnTo>
                    <a:pt x="1172764" y="1079280"/>
                  </a:lnTo>
                  <a:lnTo>
                    <a:pt x="1143691" y="1112493"/>
                  </a:lnTo>
                  <a:lnTo>
                    <a:pt x="1112493" y="1143691"/>
                  </a:lnTo>
                  <a:lnTo>
                    <a:pt x="1079280" y="1172764"/>
                  </a:lnTo>
                  <a:lnTo>
                    <a:pt x="1044164" y="1199598"/>
                  </a:lnTo>
                  <a:lnTo>
                    <a:pt x="1007258" y="1224083"/>
                  </a:lnTo>
                  <a:lnTo>
                    <a:pt x="968674" y="1246106"/>
                  </a:lnTo>
                  <a:lnTo>
                    <a:pt x="928522" y="1265555"/>
                  </a:lnTo>
                  <a:lnTo>
                    <a:pt x="886916" y="1282320"/>
                  </a:lnTo>
                  <a:lnTo>
                    <a:pt x="843966" y="1296286"/>
                  </a:lnTo>
                  <a:lnTo>
                    <a:pt x="799785" y="1307344"/>
                  </a:lnTo>
                  <a:lnTo>
                    <a:pt x="754484" y="1315381"/>
                  </a:lnTo>
                  <a:lnTo>
                    <a:pt x="708176" y="1320286"/>
                  </a:lnTo>
                  <a:lnTo>
                    <a:pt x="660972" y="1321945"/>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665790" y="3231204"/>
              <a:ext cx="1317625" cy="801370"/>
            </a:xfrm>
            <a:custGeom>
              <a:avLst/>
              <a:gdLst/>
              <a:ahLst/>
              <a:cxnLst/>
              <a:rect l="l" t="t" r="r" b="b"/>
              <a:pathLst>
                <a:path w="1317625" h="801370">
                  <a:moveTo>
                    <a:pt x="14623" y="0"/>
                  </a:moveTo>
                  <a:lnTo>
                    <a:pt x="6573" y="45370"/>
                  </a:lnTo>
                  <a:lnTo>
                    <a:pt x="1662" y="91749"/>
                  </a:lnTo>
                  <a:lnTo>
                    <a:pt x="0" y="139025"/>
                  </a:lnTo>
                  <a:lnTo>
                    <a:pt x="1662" y="186302"/>
                  </a:lnTo>
                  <a:lnTo>
                    <a:pt x="6573" y="232681"/>
                  </a:lnTo>
                  <a:lnTo>
                    <a:pt x="14623" y="278051"/>
                  </a:lnTo>
                  <a:lnTo>
                    <a:pt x="25697" y="322300"/>
                  </a:lnTo>
                  <a:lnTo>
                    <a:pt x="39686" y="365316"/>
                  </a:lnTo>
                  <a:lnTo>
                    <a:pt x="56476" y="406986"/>
                  </a:lnTo>
                  <a:lnTo>
                    <a:pt x="75955" y="447199"/>
                  </a:lnTo>
                  <a:lnTo>
                    <a:pt x="98012" y="485843"/>
                  </a:lnTo>
                  <a:lnTo>
                    <a:pt x="122534" y="522806"/>
                  </a:lnTo>
                  <a:lnTo>
                    <a:pt x="149410" y="557975"/>
                  </a:lnTo>
                  <a:lnTo>
                    <a:pt x="178527" y="591239"/>
                  </a:lnTo>
                  <a:lnTo>
                    <a:pt x="209774" y="622485"/>
                  </a:lnTo>
                  <a:lnTo>
                    <a:pt x="243037" y="651602"/>
                  </a:lnTo>
                  <a:lnTo>
                    <a:pt x="278207" y="678478"/>
                  </a:lnTo>
                  <a:lnTo>
                    <a:pt x="315169" y="703000"/>
                  </a:lnTo>
                  <a:lnTo>
                    <a:pt x="353813" y="725057"/>
                  </a:lnTo>
                  <a:lnTo>
                    <a:pt x="394026" y="744536"/>
                  </a:lnTo>
                  <a:lnTo>
                    <a:pt x="435697" y="761326"/>
                  </a:lnTo>
                  <a:lnTo>
                    <a:pt x="478712" y="775315"/>
                  </a:lnTo>
                  <a:lnTo>
                    <a:pt x="522961" y="786390"/>
                  </a:lnTo>
                  <a:lnTo>
                    <a:pt x="568331" y="794439"/>
                  </a:lnTo>
                  <a:lnTo>
                    <a:pt x="614711" y="799351"/>
                  </a:lnTo>
                  <a:lnTo>
                    <a:pt x="661987" y="801013"/>
                  </a:lnTo>
                  <a:lnTo>
                    <a:pt x="709263" y="799351"/>
                  </a:lnTo>
                  <a:lnTo>
                    <a:pt x="755643" y="794439"/>
                  </a:lnTo>
                  <a:lnTo>
                    <a:pt x="801013" y="786390"/>
                  </a:lnTo>
                  <a:lnTo>
                    <a:pt x="845262" y="775315"/>
                  </a:lnTo>
                  <a:lnTo>
                    <a:pt x="888277" y="761326"/>
                  </a:lnTo>
                  <a:lnTo>
                    <a:pt x="929948" y="744536"/>
                  </a:lnTo>
                  <a:lnTo>
                    <a:pt x="970161" y="725057"/>
                  </a:lnTo>
                  <a:lnTo>
                    <a:pt x="1008805" y="703000"/>
                  </a:lnTo>
                  <a:lnTo>
                    <a:pt x="1045767" y="678478"/>
                  </a:lnTo>
                  <a:lnTo>
                    <a:pt x="1080936" y="651602"/>
                  </a:lnTo>
                  <a:lnTo>
                    <a:pt x="1114200" y="622485"/>
                  </a:lnTo>
                  <a:lnTo>
                    <a:pt x="1145447" y="591239"/>
                  </a:lnTo>
                  <a:lnTo>
                    <a:pt x="1174564" y="557975"/>
                  </a:lnTo>
                  <a:lnTo>
                    <a:pt x="1201440" y="522806"/>
                  </a:lnTo>
                  <a:lnTo>
                    <a:pt x="1225962" y="485843"/>
                  </a:lnTo>
                  <a:lnTo>
                    <a:pt x="1248019" y="447199"/>
                  </a:lnTo>
                  <a:lnTo>
                    <a:pt x="1267498" y="406986"/>
                  </a:lnTo>
                  <a:lnTo>
                    <a:pt x="1284288" y="365316"/>
                  </a:lnTo>
                  <a:lnTo>
                    <a:pt x="1298276" y="322300"/>
                  </a:lnTo>
                  <a:lnTo>
                    <a:pt x="1309351" y="278051"/>
                  </a:lnTo>
                  <a:lnTo>
                    <a:pt x="1317401" y="232681"/>
                  </a:lnTo>
                </a:path>
              </a:pathLst>
            </a:custGeom>
            <a:ln w="114480">
              <a:solidFill>
                <a:srgbClr val="2A2929"/>
              </a:solidFill>
            </a:ln>
          </p:spPr>
          <p:txBody>
            <a:bodyPr wrap="square" lIns="0" tIns="0" rIns="0" bIns="0" rtlCol="0"/>
            <a:lstStyle/>
            <a:p>
              <a:pPr defTabSz="609630"/>
              <a:endParaRPr sz="1200" kern="0">
                <a:solidFill>
                  <a:sysClr val="windowText" lastClr="000000"/>
                </a:solidFill>
              </a:endParaRPr>
            </a:p>
          </p:txBody>
        </p:sp>
      </p:grpSp>
      <p:sp>
        <p:nvSpPr>
          <p:cNvPr id="5" name="object 5"/>
          <p:cNvSpPr/>
          <p:nvPr/>
        </p:nvSpPr>
        <p:spPr>
          <a:xfrm>
            <a:off x="2365382" y="1530390"/>
            <a:ext cx="2678853" cy="1427057"/>
          </a:xfrm>
          <a:custGeom>
            <a:avLst/>
            <a:gdLst/>
            <a:ahLst/>
            <a:cxnLst/>
            <a:rect l="l" t="t" r="r" b="b"/>
            <a:pathLst>
              <a:path w="4018279" h="2140585">
                <a:moveTo>
                  <a:pt x="3896115" y="2140536"/>
                </a:moveTo>
                <a:lnTo>
                  <a:pt x="121578" y="2140536"/>
                </a:lnTo>
                <a:lnTo>
                  <a:pt x="83211" y="2124305"/>
                </a:lnTo>
                <a:lnTo>
                  <a:pt x="49232" y="2098032"/>
                </a:lnTo>
                <a:lnTo>
                  <a:pt x="22958" y="2064054"/>
                </a:lnTo>
                <a:lnTo>
                  <a:pt x="6009" y="2023986"/>
                </a:lnTo>
                <a:lnTo>
                  <a:pt x="0" y="1979449"/>
                </a:lnTo>
                <a:lnTo>
                  <a:pt x="0" y="167815"/>
                </a:lnTo>
                <a:lnTo>
                  <a:pt x="6009" y="123278"/>
                </a:lnTo>
                <a:lnTo>
                  <a:pt x="22958" y="83211"/>
                </a:lnTo>
                <a:lnTo>
                  <a:pt x="49232" y="49232"/>
                </a:lnTo>
                <a:lnTo>
                  <a:pt x="83211" y="22959"/>
                </a:lnTo>
                <a:lnTo>
                  <a:pt x="123278" y="6009"/>
                </a:lnTo>
                <a:lnTo>
                  <a:pt x="167817" y="0"/>
                </a:lnTo>
                <a:lnTo>
                  <a:pt x="3849877" y="0"/>
                </a:lnTo>
                <a:lnTo>
                  <a:pt x="3894415" y="6009"/>
                </a:lnTo>
                <a:lnTo>
                  <a:pt x="3934483" y="22959"/>
                </a:lnTo>
                <a:lnTo>
                  <a:pt x="3968462" y="49232"/>
                </a:lnTo>
                <a:lnTo>
                  <a:pt x="3994735" y="83211"/>
                </a:lnTo>
                <a:lnTo>
                  <a:pt x="4011685" y="123278"/>
                </a:lnTo>
                <a:lnTo>
                  <a:pt x="4017694" y="167815"/>
                </a:lnTo>
                <a:lnTo>
                  <a:pt x="4017694" y="1979449"/>
                </a:lnTo>
                <a:lnTo>
                  <a:pt x="4011685" y="2023986"/>
                </a:lnTo>
                <a:lnTo>
                  <a:pt x="3994735" y="2064054"/>
                </a:lnTo>
                <a:lnTo>
                  <a:pt x="3968462" y="2098032"/>
                </a:lnTo>
                <a:lnTo>
                  <a:pt x="3934483" y="2124305"/>
                </a:lnTo>
                <a:lnTo>
                  <a:pt x="3896115" y="2140536"/>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grpSp>
        <p:nvGrpSpPr>
          <p:cNvPr id="6" name="object 6"/>
          <p:cNvGrpSpPr/>
          <p:nvPr/>
        </p:nvGrpSpPr>
        <p:grpSpPr>
          <a:xfrm>
            <a:off x="1699794" y="3583055"/>
            <a:ext cx="919480" cy="921173"/>
            <a:chOff x="2549691" y="5374582"/>
            <a:chExt cx="1379220" cy="1381760"/>
          </a:xfrm>
        </p:grpSpPr>
        <p:sp>
          <p:nvSpPr>
            <p:cNvPr id="7" name="object 7"/>
            <p:cNvSpPr/>
            <p:nvPr/>
          </p:nvSpPr>
          <p:spPr>
            <a:xfrm>
              <a:off x="2606931" y="5374582"/>
              <a:ext cx="1322070" cy="1322070"/>
            </a:xfrm>
            <a:custGeom>
              <a:avLst/>
              <a:gdLst/>
              <a:ahLst/>
              <a:cxnLst/>
              <a:rect l="l" t="t" r="r" b="b"/>
              <a:pathLst>
                <a:path w="1322070" h="1322070">
                  <a:moveTo>
                    <a:pt x="660972" y="1321945"/>
                  </a:moveTo>
                  <a:lnTo>
                    <a:pt x="613768" y="1320285"/>
                  </a:lnTo>
                  <a:lnTo>
                    <a:pt x="567460" y="1315381"/>
                  </a:lnTo>
                  <a:lnTo>
                    <a:pt x="522159" y="1307344"/>
                  </a:lnTo>
                  <a:lnTo>
                    <a:pt x="477978" y="1296286"/>
                  </a:lnTo>
                  <a:lnTo>
                    <a:pt x="435029" y="1282319"/>
                  </a:lnTo>
                  <a:lnTo>
                    <a:pt x="393422" y="1265555"/>
                  </a:lnTo>
                  <a:lnTo>
                    <a:pt x="353271" y="1246106"/>
                  </a:lnTo>
                  <a:lnTo>
                    <a:pt x="314686" y="1224083"/>
                  </a:lnTo>
                  <a:lnTo>
                    <a:pt x="277780" y="1199598"/>
                  </a:lnTo>
                  <a:lnTo>
                    <a:pt x="242665" y="1172764"/>
                  </a:lnTo>
                  <a:lnTo>
                    <a:pt x="209452" y="1143691"/>
                  </a:lnTo>
                  <a:lnTo>
                    <a:pt x="178253" y="1112493"/>
                  </a:lnTo>
                  <a:lnTo>
                    <a:pt x="149181" y="1079280"/>
                  </a:lnTo>
                  <a:lnTo>
                    <a:pt x="122346" y="1044164"/>
                  </a:lnTo>
                  <a:lnTo>
                    <a:pt x="97862" y="1007258"/>
                  </a:lnTo>
                  <a:lnTo>
                    <a:pt x="75838" y="968674"/>
                  </a:lnTo>
                  <a:lnTo>
                    <a:pt x="56389" y="928522"/>
                  </a:lnTo>
                  <a:lnTo>
                    <a:pt x="39625" y="886916"/>
                  </a:lnTo>
                  <a:lnTo>
                    <a:pt x="25658" y="843966"/>
                  </a:lnTo>
                  <a:lnTo>
                    <a:pt x="14600" y="799785"/>
                  </a:lnTo>
                  <a:lnTo>
                    <a:pt x="6563" y="754484"/>
                  </a:lnTo>
                  <a:lnTo>
                    <a:pt x="1659" y="708176"/>
                  </a:lnTo>
                  <a:lnTo>
                    <a:pt x="0" y="660978"/>
                  </a:lnTo>
                  <a:lnTo>
                    <a:pt x="1659" y="613768"/>
                  </a:lnTo>
                  <a:lnTo>
                    <a:pt x="6563" y="567460"/>
                  </a:lnTo>
                  <a:lnTo>
                    <a:pt x="14600" y="522160"/>
                  </a:lnTo>
                  <a:lnTo>
                    <a:pt x="25658" y="477978"/>
                  </a:lnTo>
                  <a:lnTo>
                    <a:pt x="39625" y="435029"/>
                  </a:lnTo>
                  <a:lnTo>
                    <a:pt x="56389" y="393422"/>
                  </a:lnTo>
                  <a:lnTo>
                    <a:pt x="75838" y="353271"/>
                  </a:lnTo>
                  <a:lnTo>
                    <a:pt x="97862" y="314686"/>
                  </a:lnTo>
                  <a:lnTo>
                    <a:pt x="122346" y="277780"/>
                  </a:lnTo>
                  <a:lnTo>
                    <a:pt x="149181" y="242665"/>
                  </a:lnTo>
                  <a:lnTo>
                    <a:pt x="178253" y="209452"/>
                  </a:lnTo>
                  <a:lnTo>
                    <a:pt x="209452" y="178253"/>
                  </a:lnTo>
                  <a:lnTo>
                    <a:pt x="242665" y="149181"/>
                  </a:lnTo>
                  <a:lnTo>
                    <a:pt x="277780" y="122346"/>
                  </a:lnTo>
                  <a:lnTo>
                    <a:pt x="314686" y="97862"/>
                  </a:lnTo>
                  <a:lnTo>
                    <a:pt x="353271" y="75839"/>
                  </a:lnTo>
                  <a:lnTo>
                    <a:pt x="393422" y="56389"/>
                  </a:lnTo>
                  <a:lnTo>
                    <a:pt x="435029" y="39625"/>
                  </a:lnTo>
                  <a:lnTo>
                    <a:pt x="477978" y="25658"/>
                  </a:lnTo>
                  <a:lnTo>
                    <a:pt x="522159" y="14600"/>
                  </a:lnTo>
                  <a:lnTo>
                    <a:pt x="567460" y="6563"/>
                  </a:lnTo>
                  <a:lnTo>
                    <a:pt x="613768" y="1659"/>
                  </a:lnTo>
                  <a:lnTo>
                    <a:pt x="660972" y="0"/>
                  </a:lnTo>
                  <a:lnTo>
                    <a:pt x="708176" y="1659"/>
                  </a:lnTo>
                  <a:lnTo>
                    <a:pt x="754484" y="6563"/>
                  </a:lnTo>
                  <a:lnTo>
                    <a:pt x="799785" y="14600"/>
                  </a:lnTo>
                  <a:lnTo>
                    <a:pt x="843966" y="25658"/>
                  </a:lnTo>
                  <a:lnTo>
                    <a:pt x="886916" y="39625"/>
                  </a:lnTo>
                  <a:lnTo>
                    <a:pt x="928522" y="56389"/>
                  </a:lnTo>
                  <a:lnTo>
                    <a:pt x="968674" y="75839"/>
                  </a:lnTo>
                  <a:lnTo>
                    <a:pt x="1007258" y="97862"/>
                  </a:lnTo>
                  <a:lnTo>
                    <a:pt x="1044164" y="122346"/>
                  </a:lnTo>
                  <a:lnTo>
                    <a:pt x="1079280" y="149181"/>
                  </a:lnTo>
                  <a:lnTo>
                    <a:pt x="1112493" y="178253"/>
                  </a:lnTo>
                  <a:lnTo>
                    <a:pt x="1143691" y="209452"/>
                  </a:lnTo>
                  <a:lnTo>
                    <a:pt x="1172764" y="242665"/>
                  </a:lnTo>
                  <a:lnTo>
                    <a:pt x="1199598" y="277780"/>
                  </a:lnTo>
                  <a:lnTo>
                    <a:pt x="1224083" y="314686"/>
                  </a:lnTo>
                  <a:lnTo>
                    <a:pt x="1246106" y="353271"/>
                  </a:lnTo>
                  <a:lnTo>
                    <a:pt x="1265556" y="393422"/>
                  </a:lnTo>
                  <a:lnTo>
                    <a:pt x="1282320" y="435029"/>
                  </a:lnTo>
                  <a:lnTo>
                    <a:pt x="1296287" y="477978"/>
                  </a:lnTo>
                  <a:lnTo>
                    <a:pt x="1307345" y="522160"/>
                  </a:lnTo>
                  <a:lnTo>
                    <a:pt x="1315381" y="567460"/>
                  </a:lnTo>
                  <a:lnTo>
                    <a:pt x="1320286" y="613768"/>
                  </a:lnTo>
                  <a:lnTo>
                    <a:pt x="1321945" y="660967"/>
                  </a:lnTo>
                  <a:lnTo>
                    <a:pt x="1320286" y="708176"/>
                  </a:lnTo>
                  <a:lnTo>
                    <a:pt x="1315381" y="754484"/>
                  </a:lnTo>
                  <a:lnTo>
                    <a:pt x="1307345" y="799785"/>
                  </a:lnTo>
                  <a:lnTo>
                    <a:pt x="1296287" y="843966"/>
                  </a:lnTo>
                  <a:lnTo>
                    <a:pt x="1282320" y="886916"/>
                  </a:lnTo>
                  <a:lnTo>
                    <a:pt x="1265556" y="928522"/>
                  </a:lnTo>
                  <a:lnTo>
                    <a:pt x="1246106" y="968674"/>
                  </a:lnTo>
                  <a:lnTo>
                    <a:pt x="1224083" y="1007258"/>
                  </a:lnTo>
                  <a:lnTo>
                    <a:pt x="1199598" y="1044164"/>
                  </a:lnTo>
                  <a:lnTo>
                    <a:pt x="1172764" y="1079280"/>
                  </a:lnTo>
                  <a:lnTo>
                    <a:pt x="1143691" y="1112493"/>
                  </a:lnTo>
                  <a:lnTo>
                    <a:pt x="1112493" y="1143691"/>
                  </a:lnTo>
                  <a:lnTo>
                    <a:pt x="1079280" y="1172764"/>
                  </a:lnTo>
                  <a:lnTo>
                    <a:pt x="1044164" y="1199598"/>
                  </a:lnTo>
                  <a:lnTo>
                    <a:pt x="1007258" y="1224083"/>
                  </a:lnTo>
                  <a:lnTo>
                    <a:pt x="968674" y="1246106"/>
                  </a:lnTo>
                  <a:lnTo>
                    <a:pt x="928522" y="1265555"/>
                  </a:lnTo>
                  <a:lnTo>
                    <a:pt x="886916" y="1282319"/>
                  </a:lnTo>
                  <a:lnTo>
                    <a:pt x="843966" y="1296286"/>
                  </a:lnTo>
                  <a:lnTo>
                    <a:pt x="799785" y="1307344"/>
                  </a:lnTo>
                  <a:lnTo>
                    <a:pt x="754484" y="1315381"/>
                  </a:lnTo>
                  <a:lnTo>
                    <a:pt x="708176" y="1320285"/>
                  </a:lnTo>
                  <a:lnTo>
                    <a:pt x="660972" y="1321945"/>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2606931" y="5553110"/>
              <a:ext cx="1037590" cy="1145540"/>
            </a:xfrm>
            <a:custGeom>
              <a:avLst/>
              <a:gdLst/>
              <a:ahLst/>
              <a:cxnLst/>
              <a:rect l="l" t="t" r="r" b="b"/>
              <a:pathLst>
                <a:path w="1037589" h="1145540">
                  <a:moveTo>
                    <a:pt x="209774" y="0"/>
                  </a:moveTo>
                  <a:lnTo>
                    <a:pt x="178527" y="31246"/>
                  </a:lnTo>
                  <a:lnTo>
                    <a:pt x="149410" y="64510"/>
                  </a:lnTo>
                  <a:lnTo>
                    <a:pt x="122534" y="99679"/>
                  </a:lnTo>
                  <a:lnTo>
                    <a:pt x="98012" y="136642"/>
                  </a:lnTo>
                  <a:lnTo>
                    <a:pt x="75955" y="175285"/>
                  </a:lnTo>
                  <a:lnTo>
                    <a:pt x="56476" y="215499"/>
                  </a:lnTo>
                  <a:lnTo>
                    <a:pt x="39686" y="257169"/>
                  </a:lnTo>
                  <a:lnTo>
                    <a:pt x="25697" y="300185"/>
                  </a:lnTo>
                  <a:lnTo>
                    <a:pt x="14623" y="344434"/>
                  </a:lnTo>
                  <a:lnTo>
                    <a:pt x="6573" y="389804"/>
                  </a:lnTo>
                  <a:lnTo>
                    <a:pt x="1662" y="436183"/>
                  </a:lnTo>
                  <a:lnTo>
                    <a:pt x="0" y="483459"/>
                  </a:lnTo>
                  <a:lnTo>
                    <a:pt x="1662" y="530736"/>
                  </a:lnTo>
                  <a:lnTo>
                    <a:pt x="6573" y="577115"/>
                  </a:lnTo>
                  <a:lnTo>
                    <a:pt x="14623" y="622485"/>
                  </a:lnTo>
                  <a:lnTo>
                    <a:pt x="25697" y="666734"/>
                  </a:lnTo>
                  <a:lnTo>
                    <a:pt x="39686" y="709750"/>
                  </a:lnTo>
                  <a:lnTo>
                    <a:pt x="56476" y="751420"/>
                  </a:lnTo>
                  <a:lnTo>
                    <a:pt x="75955" y="791633"/>
                  </a:lnTo>
                  <a:lnTo>
                    <a:pt x="98012" y="830277"/>
                  </a:lnTo>
                  <a:lnTo>
                    <a:pt x="122534" y="867240"/>
                  </a:lnTo>
                  <a:lnTo>
                    <a:pt x="149410" y="902409"/>
                  </a:lnTo>
                  <a:lnTo>
                    <a:pt x="178527" y="935673"/>
                  </a:lnTo>
                  <a:lnTo>
                    <a:pt x="209774" y="966919"/>
                  </a:lnTo>
                  <a:lnTo>
                    <a:pt x="243037" y="996036"/>
                  </a:lnTo>
                  <a:lnTo>
                    <a:pt x="278207" y="1022912"/>
                  </a:lnTo>
                  <a:lnTo>
                    <a:pt x="315169" y="1047434"/>
                  </a:lnTo>
                  <a:lnTo>
                    <a:pt x="353813" y="1069491"/>
                  </a:lnTo>
                  <a:lnTo>
                    <a:pt x="394026" y="1088971"/>
                  </a:lnTo>
                  <a:lnTo>
                    <a:pt x="435697" y="1105760"/>
                  </a:lnTo>
                  <a:lnTo>
                    <a:pt x="478712" y="1119749"/>
                  </a:lnTo>
                  <a:lnTo>
                    <a:pt x="522961" y="1130824"/>
                  </a:lnTo>
                  <a:lnTo>
                    <a:pt x="568331" y="1138873"/>
                  </a:lnTo>
                  <a:lnTo>
                    <a:pt x="614711" y="1143785"/>
                  </a:lnTo>
                  <a:lnTo>
                    <a:pt x="661987" y="1145447"/>
                  </a:lnTo>
                  <a:lnTo>
                    <a:pt x="709263" y="1143785"/>
                  </a:lnTo>
                  <a:lnTo>
                    <a:pt x="755643" y="1138873"/>
                  </a:lnTo>
                  <a:lnTo>
                    <a:pt x="801013" y="1130824"/>
                  </a:lnTo>
                  <a:lnTo>
                    <a:pt x="845262" y="1119749"/>
                  </a:lnTo>
                  <a:lnTo>
                    <a:pt x="888277" y="1105760"/>
                  </a:lnTo>
                  <a:lnTo>
                    <a:pt x="929948" y="1088971"/>
                  </a:lnTo>
                  <a:lnTo>
                    <a:pt x="970161" y="1069491"/>
                  </a:lnTo>
                  <a:lnTo>
                    <a:pt x="1008805" y="1047434"/>
                  </a:lnTo>
                  <a:lnTo>
                    <a:pt x="1037140" y="1028635"/>
                  </a:lnTo>
                </a:path>
              </a:pathLst>
            </a:custGeom>
            <a:ln w="114480">
              <a:solidFill>
                <a:srgbClr val="2A2929"/>
              </a:solidFill>
            </a:ln>
          </p:spPr>
          <p:txBody>
            <a:bodyPr wrap="square" lIns="0" tIns="0" rIns="0" bIns="0" rtlCol="0"/>
            <a:lstStyle/>
            <a:p>
              <a:pPr defTabSz="609630"/>
              <a:endParaRPr sz="1200" kern="0">
                <a:solidFill>
                  <a:sysClr val="windowText" lastClr="000000"/>
                </a:solidFill>
              </a:endParaRPr>
            </a:p>
          </p:txBody>
        </p:sp>
      </p:grpSp>
      <p:sp>
        <p:nvSpPr>
          <p:cNvPr id="9" name="object 9"/>
          <p:cNvSpPr/>
          <p:nvPr/>
        </p:nvSpPr>
        <p:spPr>
          <a:xfrm>
            <a:off x="2992809" y="3307949"/>
            <a:ext cx="2678853" cy="1427057"/>
          </a:xfrm>
          <a:custGeom>
            <a:avLst/>
            <a:gdLst/>
            <a:ahLst/>
            <a:cxnLst/>
            <a:rect l="l" t="t" r="r" b="b"/>
            <a:pathLst>
              <a:path w="4018279" h="2140584">
                <a:moveTo>
                  <a:pt x="3896116" y="2140536"/>
                </a:moveTo>
                <a:lnTo>
                  <a:pt x="121578" y="2140536"/>
                </a:lnTo>
                <a:lnTo>
                  <a:pt x="83211" y="2124306"/>
                </a:lnTo>
                <a:lnTo>
                  <a:pt x="49231" y="2098033"/>
                </a:lnTo>
                <a:lnTo>
                  <a:pt x="22958" y="2064054"/>
                </a:lnTo>
                <a:lnTo>
                  <a:pt x="6009" y="2023986"/>
                </a:lnTo>
                <a:lnTo>
                  <a:pt x="0" y="1979450"/>
                </a:lnTo>
                <a:lnTo>
                  <a:pt x="0" y="167815"/>
                </a:lnTo>
                <a:lnTo>
                  <a:pt x="6009" y="123279"/>
                </a:lnTo>
                <a:lnTo>
                  <a:pt x="22958" y="83211"/>
                </a:lnTo>
                <a:lnTo>
                  <a:pt x="49231" y="49232"/>
                </a:lnTo>
                <a:lnTo>
                  <a:pt x="83211" y="22959"/>
                </a:lnTo>
                <a:lnTo>
                  <a:pt x="123278" y="6009"/>
                </a:lnTo>
                <a:lnTo>
                  <a:pt x="167817" y="0"/>
                </a:lnTo>
                <a:lnTo>
                  <a:pt x="3849877" y="0"/>
                </a:lnTo>
                <a:lnTo>
                  <a:pt x="3894416" y="6009"/>
                </a:lnTo>
                <a:lnTo>
                  <a:pt x="3934483" y="22959"/>
                </a:lnTo>
                <a:lnTo>
                  <a:pt x="3968462" y="49232"/>
                </a:lnTo>
                <a:lnTo>
                  <a:pt x="3994735" y="83211"/>
                </a:lnTo>
                <a:lnTo>
                  <a:pt x="4011685" y="123279"/>
                </a:lnTo>
                <a:lnTo>
                  <a:pt x="4017694" y="167815"/>
                </a:lnTo>
                <a:lnTo>
                  <a:pt x="4017694" y="1979450"/>
                </a:lnTo>
                <a:lnTo>
                  <a:pt x="4011685" y="2023986"/>
                </a:lnTo>
                <a:lnTo>
                  <a:pt x="3994735" y="2064054"/>
                </a:lnTo>
                <a:lnTo>
                  <a:pt x="3968462" y="2098033"/>
                </a:lnTo>
                <a:lnTo>
                  <a:pt x="3934483" y="2124306"/>
                </a:lnTo>
                <a:lnTo>
                  <a:pt x="3896116" y="2140536"/>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grpSp>
        <p:nvGrpSpPr>
          <p:cNvPr id="10" name="object 10"/>
          <p:cNvGrpSpPr/>
          <p:nvPr/>
        </p:nvGrpSpPr>
        <p:grpSpPr>
          <a:xfrm>
            <a:off x="1072367" y="5357465"/>
            <a:ext cx="958003" cy="921173"/>
            <a:chOff x="1608550" y="8036197"/>
            <a:chExt cx="1437005" cy="1381760"/>
          </a:xfrm>
        </p:grpSpPr>
        <p:sp>
          <p:nvSpPr>
            <p:cNvPr id="11" name="object 11"/>
            <p:cNvSpPr/>
            <p:nvPr/>
          </p:nvSpPr>
          <p:spPr>
            <a:xfrm>
              <a:off x="1665790" y="8036197"/>
              <a:ext cx="1322070" cy="1322070"/>
            </a:xfrm>
            <a:custGeom>
              <a:avLst/>
              <a:gdLst/>
              <a:ahLst/>
              <a:cxnLst/>
              <a:rect l="l" t="t" r="r" b="b"/>
              <a:pathLst>
                <a:path w="1322070" h="1322070">
                  <a:moveTo>
                    <a:pt x="660972" y="1321945"/>
                  </a:moveTo>
                  <a:lnTo>
                    <a:pt x="613768" y="1320285"/>
                  </a:lnTo>
                  <a:lnTo>
                    <a:pt x="567460" y="1315381"/>
                  </a:lnTo>
                  <a:lnTo>
                    <a:pt x="522159" y="1307344"/>
                  </a:lnTo>
                  <a:lnTo>
                    <a:pt x="477978" y="1296286"/>
                  </a:lnTo>
                  <a:lnTo>
                    <a:pt x="435029" y="1282319"/>
                  </a:lnTo>
                  <a:lnTo>
                    <a:pt x="393422" y="1265555"/>
                  </a:lnTo>
                  <a:lnTo>
                    <a:pt x="353271" y="1246106"/>
                  </a:lnTo>
                  <a:lnTo>
                    <a:pt x="314686" y="1224083"/>
                  </a:lnTo>
                  <a:lnTo>
                    <a:pt x="277780" y="1199598"/>
                  </a:lnTo>
                  <a:lnTo>
                    <a:pt x="242665" y="1172764"/>
                  </a:lnTo>
                  <a:lnTo>
                    <a:pt x="209452" y="1143691"/>
                  </a:lnTo>
                  <a:lnTo>
                    <a:pt x="178253" y="1112493"/>
                  </a:lnTo>
                  <a:lnTo>
                    <a:pt x="149181" y="1079280"/>
                  </a:lnTo>
                  <a:lnTo>
                    <a:pt x="122346" y="1044164"/>
                  </a:lnTo>
                  <a:lnTo>
                    <a:pt x="97862" y="1007258"/>
                  </a:lnTo>
                  <a:lnTo>
                    <a:pt x="75839" y="968674"/>
                  </a:lnTo>
                  <a:lnTo>
                    <a:pt x="56389" y="928522"/>
                  </a:lnTo>
                  <a:lnTo>
                    <a:pt x="39625" y="886916"/>
                  </a:lnTo>
                  <a:lnTo>
                    <a:pt x="25658" y="843966"/>
                  </a:lnTo>
                  <a:lnTo>
                    <a:pt x="14600" y="799785"/>
                  </a:lnTo>
                  <a:lnTo>
                    <a:pt x="6563" y="754485"/>
                  </a:lnTo>
                  <a:lnTo>
                    <a:pt x="1659" y="708176"/>
                  </a:lnTo>
                  <a:lnTo>
                    <a:pt x="0" y="660973"/>
                  </a:lnTo>
                  <a:lnTo>
                    <a:pt x="1659" y="613769"/>
                  </a:lnTo>
                  <a:lnTo>
                    <a:pt x="6563" y="567460"/>
                  </a:lnTo>
                  <a:lnTo>
                    <a:pt x="14600" y="522160"/>
                  </a:lnTo>
                  <a:lnTo>
                    <a:pt x="25658" y="477979"/>
                  </a:lnTo>
                  <a:lnTo>
                    <a:pt x="39625" y="435029"/>
                  </a:lnTo>
                  <a:lnTo>
                    <a:pt x="56389" y="393422"/>
                  </a:lnTo>
                  <a:lnTo>
                    <a:pt x="75839" y="353271"/>
                  </a:lnTo>
                  <a:lnTo>
                    <a:pt x="97862" y="314686"/>
                  </a:lnTo>
                  <a:lnTo>
                    <a:pt x="122346" y="277780"/>
                  </a:lnTo>
                  <a:lnTo>
                    <a:pt x="149181" y="242665"/>
                  </a:lnTo>
                  <a:lnTo>
                    <a:pt x="178253" y="209452"/>
                  </a:lnTo>
                  <a:lnTo>
                    <a:pt x="209452" y="178253"/>
                  </a:lnTo>
                  <a:lnTo>
                    <a:pt x="242665" y="149181"/>
                  </a:lnTo>
                  <a:lnTo>
                    <a:pt x="277780" y="122346"/>
                  </a:lnTo>
                  <a:lnTo>
                    <a:pt x="314686" y="97862"/>
                  </a:lnTo>
                  <a:lnTo>
                    <a:pt x="353271" y="75839"/>
                  </a:lnTo>
                  <a:lnTo>
                    <a:pt x="393422" y="56389"/>
                  </a:lnTo>
                  <a:lnTo>
                    <a:pt x="435029" y="39625"/>
                  </a:lnTo>
                  <a:lnTo>
                    <a:pt x="477978" y="25658"/>
                  </a:lnTo>
                  <a:lnTo>
                    <a:pt x="522159" y="14600"/>
                  </a:lnTo>
                  <a:lnTo>
                    <a:pt x="567460" y="6563"/>
                  </a:lnTo>
                  <a:lnTo>
                    <a:pt x="613768" y="1659"/>
                  </a:lnTo>
                  <a:lnTo>
                    <a:pt x="660972" y="0"/>
                  </a:lnTo>
                  <a:lnTo>
                    <a:pt x="708176" y="1659"/>
                  </a:lnTo>
                  <a:lnTo>
                    <a:pt x="754484" y="6563"/>
                  </a:lnTo>
                  <a:lnTo>
                    <a:pt x="799785" y="14600"/>
                  </a:lnTo>
                  <a:lnTo>
                    <a:pt x="843966" y="25658"/>
                  </a:lnTo>
                  <a:lnTo>
                    <a:pt x="886916" y="39625"/>
                  </a:lnTo>
                  <a:lnTo>
                    <a:pt x="928522" y="56389"/>
                  </a:lnTo>
                  <a:lnTo>
                    <a:pt x="968674" y="75839"/>
                  </a:lnTo>
                  <a:lnTo>
                    <a:pt x="1007258" y="97862"/>
                  </a:lnTo>
                  <a:lnTo>
                    <a:pt x="1044164" y="122346"/>
                  </a:lnTo>
                  <a:lnTo>
                    <a:pt x="1079280" y="149181"/>
                  </a:lnTo>
                  <a:lnTo>
                    <a:pt x="1112493" y="178253"/>
                  </a:lnTo>
                  <a:lnTo>
                    <a:pt x="1143691" y="209452"/>
                  </a:lnTo>
                  <a:lnTo>
                    <a:pt x="1172764" y="242665"/>
                  </a:lnTo>
                  <a:lnTo>
                    <a:pt x="1199598" y="277780"/>
                  </a:lnTo>
                  <a:lnTo>
                    <a:pt x="1224083" y="314686"/>
                  </a:lnTo>
                  <a:lnTo>
                    <a:pt x="1246106" y="353271"/>
                  </a:lnTo>
                  <a:lnTo>
                    <a:pt x="1265555" y="393422"/>
                  </a:lnTo>
                  <a:lnTo>
                    <a:pt x="1282320" y="435029"/>
                  </a:lnTo>
                  <a:lnTo>
                    <a:pt x="1296287" y="477979"/>
                  </a:lnTo>
                  <a:lnTo>
                    <a:pt x="1307344" y="522160"/>
                  </a:lnTo>
                  <a:lnTo>
                    <a:pt x="1315381" y="567460"/>
                  </a:lnTo>
                  <a:lnTo>
                    <a:pt x="1320286" y="613769"/>
                  </a:lnTo>
                  <a:lnTo>
                    <a:pt x="1321945" y="660974"/>
                  </a:lnTo>
                  <a:lnTo>
                    <a:pt x="1320286" y="708176"/>
                  </a:lnTo>
                  <a:lnTo>
                    <a:pt x="1315381" y="754485"/>
                  </a:lnTo>
                  <a:lnTo>
                    <a:pt x="1307344" y="799785"/>
                  </a:lnTo>
                  <a:lnTo>
                    <a:pt x="1296287" y="843966"/>
                  </a:lnTo>
                  <a:lnTo>
                    <a:pt x="1282320" y="886916"/>
                  </a:lnTo>
                  <a:lnTo>
                    <a:pt x="1265555" y="928522"/>
                  </a:lnTo>
                  <a:lnTo>
                    <a:pt x="1246106" y="968674"/>
                  </a:lnTo>
                  <a:lnTo>
                    <a:pt x="1224083" y="1007258"/>
                  </a:lnTo>
                  <a:lnTo>
                    <a:pt x="1199598" y="1044164"/>
                  </a:lnTo>
                  <a:lnTo>
                    <a:pt x="1172764" y="1079280"/>
                  </a:lnTo>
                  <a:lnTo>
                    <a:pt x="1143691" y="1112493"/>
                  </a:lnTo>
                  <a:lnTo>
                    <a:pt x="1112493" y="1143691"/>
                  </a:lnTo>
                  <a:lnTo>
                    <a:pt x="1079280" y="1172764"/>
                  </a:lnTo>
                  <a:lnTo>
                    <a:pt x="1044164" y="1199598"/>
                  </a:lnTo>
                  <a:lnTo>
                    <a:pt x="1007258" y="1224083"/>
                  </a:lnTo>
                  <a:lnTo>
                    <a:pt x="968674" y="1246106"/>
                  </a:lnTo>
                  <a:lnTo>
                    <a:pt x="928522" y="1265555"/>
                  </a:lnTo>
                  <a:lnTo>
                    <a:pt x="886916" y="1282319"/>
                  </a:lnTo>
                  <a:lnTo>
                    <a:pt x="843966" y="1296286"/>
                  </a:lnTo>
                  <a:lnTo>
                    <a:pt x="799785" y="1307344"/>
                  </a:lnTo>
                  <a:lnTo>
                    <a:pt x="754484" y="1315381"/>
                  </a:lnTo>
                  <a:lnTo>
                    <a:pt x="708176" y="1320285"/>
                  </a:lnTo>
                  <a:lnTo>
                    <a:pt x="660972" y="1321945"/>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665790" y="8650908"/>
              <a:ext cx="1322705" cy="709295"/>
            </a:xfrm>
            <a:custGeom>
              <a:avLst/>
              <a:gdLst/>
              <a:ahLst/>
              <a:cxnLst/>
              <a:rect l="l" t="t" r="r" b="b"/>
              <a:pathLst>
                <a:path w="1322705" h="709295">
                  <a:moveTo>
                    <a:pt x="1662" y="0"/>
                  </a:moveTo>
                  <a:lnTo>
                    <a:pt x="0" y="47276"/>
                  </a:lnTo>
                  <a:lnTo>
                    <a:pt x="1662" y="94552"/>
                  </a:lnTo>
                  <a:lnTo>
                    <a:pt x="6573" y="140932"/>
                  </a:lnTo>
                  <a:lnTo>
                    <a:pt x="14623" y="186302"/>
                  </a:lnTo>
                  <a:lnTo>
                    <a:pt x="25697" y="230551"/>
                  </a:lnTo>
                  <a:lnTo>
                    <a:pt x="39686" y="273566"/>
                  </a:lnTo>
                  <a:lnTo>
                    <a:pt x="56476" y="315237"/>
                  </a:lnTo>
                  <a:lnTo>
                    <a:pt x="75955" y="355450"/>
                  </a:lnTo>
                  <a:lnTo>
                    <a:pt x="98012" y="394094"/>
                  </a:lnTo>
                  <a:lnTo>
                    <a:pt x="122534" y="431056"/>
                  </a:lnTo>
                  <a:lnTo>
                    <a:pt x="149410" y="466225"/>
                  </a:lnTo>
                  <a:lnTo>
                    <a:pt x="178527" y="499489"/>
                  </a:lnTo>
                  <a:lnTo>
                    <a:pt x="209774" y="530736"/>
                  </a:lnTo>
                  <a:lnTo>
                    <a:pt x="243037" y="559853"/>
                  </a:lnTo>
                  <a:lnTo>
                    <a:pt x="278207" y="586729"/>
                  </a:lnTo>
                  <a:lnTo>
                    <a:pt x="315169" y="611251"/>
                  </a:lnTo>
                  <a:lnTo>
                    <a:pt x="353813" y="633308"/>
                  </a:lnTo>
                  <a:lnTo>
                    <a:pt x="394026" y="652787"/>
                  </a:lnTo>
                  <a:lnTo>
                    <a:pt x="435697" y="669577"/>
                  </a:lnTo>
                  <a:lnTo>
                    <a:pt x="478712" y="683565"/>
                  </a:lnTo>
                  <a:lnTo>
                    <a:pt x="522961" y="694640"/>
                  </a:lnTo>
                  <a:lnTo>
                    <a:pt x="568331" y="702689"/>
                  </a:lnTo>
                  <a:lnTo>
                    <a:pt x="614711" y="707601"/>
                  </a:lnTo>
                  <a:lnTo>
                    <a:pt x="661987" y="709263"/>
                  </a:lnTo>
                  <a:lnTo>
                    <a:pt x="709263" y="707601"/>
                  </a:lnTo>
                  <a:lnTo>
                    <a:pt x="755643" y="702689"/>
                  </a:lnTo>
                  <a:lnTo>
                    <a:pt x="801013" y="694640"/>
                  </a:lnTo>
                  <a:lnTo>
                    <a:pt x="845262" y="683565"/>
                  </a:lnTo>
                  <a:lnTo>
                    <a:pt x="888277" y="669577"/>
                  </a:lnTo>
                  <a:lnTo>
                    <a:pt x="929948" y="652787"/>
                  </a:lnTo>
                  <a:lnTo>
                    <a:pt x="970161" y="633308"/>
                  </a:lnTo>
                  <a:lnTo>
                    <a:pt x="1008805" y="611251"/>
                  </a:lnTo>
                  <a:lnTo>
                    <a:pt x="1045767" y="586729"/>
                  </a:lnTo>
                  <a:lnTo>
                    <a:pt x="1080936" y="559853"/>
                  </a:lnTo>
                  <a:lnTo>
                    <a:pt x="1114200" y="530736"/>
                  </a:lnTo>
                  <a:lnTo>
                    <a:pt x="1145447" y="499489"/>
                  </a:lnTo>
                  <a:lnTo>
                    <a:pt x="1174564" y="466225"/>
                  </a:lnTo>
                  <a:lnTo>
                    <a:pt x="1201440" y="431056"/>
                  </a:lnTo>
                  <a:lnTo>
                    <a:pt x="1225962" y="394094"/>
                  </a:lnTo>
                  <a:lnTo>
                    <a:pt x="1248019" y="355450"/>
                  </a:lnTo>
                  <a:lnTo>
                    <a:pt x="1267498" y="315237"/>
                  </a:lnTo>
                  <a:lnTo>
                    <a:pt x="1284288" y="273566"/>
                  </a:lnTo>
                  <a:lnTo>
                    <a:pt x="1298276" y="230551"/>
                  </a:lnTo>
                  <a:lnTo>
                    <a:pt x="1309351" y="186302"/>
                  </a:lnTo>
                  <a:lnTo>
                    <a:pt x="1317401" y="140932"/>
                  </a:lnTo>
                  <a:lnTo>
                    <a:pt x="1322312" y="94552"/>
                  </a:lnTo>
                </a:path>
              </a:pathLst>
            </a:custGeom>
            <a:ln w="114480">
              <a:solidFill>
                <a:srgbClr val="2A2929"/>
              </a:solidFill>
            </a:ln>
          </p:spPr>
          <p:txBody>
            <a:bodyPr wrap="square" lIns="0" tIns="0" rIns="0" bIns="0" rtlCol="0"/>
            <a:lstStyle/>
            <a:p>
              <a:pPr defTabSz="609630"/>
              <a:endParaRPr sz="1200" kern="0">
                <a:solidFill>
                  <a:sysClr val="windowText" lastClr="000000"/>
                </a:solidFill>
              </a:endParaRPr>
            </a:p>
          </p:txBody>
        </p:sp>
      </p:grpSp>
      <p:sp>
        <p:nvSpPr>
          <p:cNvPr id="13" name="object 13"/>
          <p:cNvSpPr/>
          <p:nvPr/>
        </p:nvSpPr>
        <p:spPr>
          <a:xfrm>
            <a:off x="2365382" y="5082360"/>
            <a:ext cx="2678853" cy="1427057"/>
          </a:xfrm>
          <a:custGeom>
            <a:avLst/>
            <a:gdLst/>
            <a:ahLst/>
            <a:cxnLst/>
            <a:rect l="l" t="t" r="r" b="b"/>
            <a:pathLst>
              <a:path w="4018279" h="2140584">
                <a:moveTo>
                  <a:pt x="3896116" y="2140536"/>
                </a:moveTo>
                <a:lnTo>
                  <a:pt x="121578" y="2140536"/>
                </a:lnTo>
                <a:lnTo>
                  <a:pt x="83211" y="2124306"/>
                </a:lnTo>
                <a:lnTo>
                  <a:pt x="49232" y="2098033"/>
                </a:lnTo>
                <a:lnTo>
                  <a:pt x="22958" y="2064054"/>
                </a:lnTo>
                <a:lnTo>
                  <a:pt x="6009" y="2023986"/>
                </a:lnTo>
                <a:lnTo>
                  <a:pt x="0" y="1979449"/>
                </a:lnTo>
                <a:lnTo>
                  <a:pt x="0" y="167815"/>
                </a:lnTo>
                <a:lnTo>
                  <a:pt x="6009" y="123279"/>
                </a:lnTo>
                <a:lnTo>
                  <a:pt x="22958" y="83211"/>
                </a:lnTo>
                <a:lnTo>
                  <a:pt x="49232" y="49232"/>
                </a:lnTo>
                <a:lnTo>
                  <a:pt x="83211" y="22959"/>
                </a:lnTo>
                <a:lnTo>
                  <a:pt x="123278" y="6009"/>
                </a:lnTo>
                <a:lnTo>
                  <a:pt x="167817" y="0"/>
                </a:lnTo>
                <a:lnTo>
                  <a:pt x="3849876" y="0"/>
                </a:lnTo>
                <a:lnTo>
                  <a:pt x="3894415" y="6009"/>
                </a:lnTo>
                <a:lnTo>
                  <a:pt x="3934483" y="22959"/>
                </a:lnTo>
                <a:lnTo>
                  <a:pt x="3968462" y="49232"/>
                </a:lnTo>
                <a:lnTo>
                  <a:pt x="3994735" y="83211"/>
                </a:lnTo>
                <a:lnTo>
                  <a:pt x="4011685" y="123279"/>
                </a:lnTo>
                <a:lnTo>
                  <a:pt x="4017694" y="167815"/>
                </a:lnTo>
                <a:lnTo>
                  <a:pt x="4017694" y="1979449"/>
                </a:lnTo>
                <a:lnTo>
                  <a:pt x="4011685" y="2023986"/>
                </a:lnTo>
                <a:lnTo>
                  <a:pt x="3994735" y="2064054"/>
                </a:lnTo>
                <a:lnTo>
                  <a:pt x="3968462" y="2098033"/>
                </a:lnTo>
                <a:lnTo>
                  <a:pt x="3934483" y="2124306"/>
                </a:lnTo>
                <a:lnTo>
                  <a:pt x="3896116" y="2140536"/>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727530" y="2680529"/>
            <a:ext cx="418253" cy="910167"/>
          </a:xfrm>
          <a:custGeom>
            <a:avLst/>
            <a:gdLst/>
            <a:ahLst/>
            <a:cxnLst/>
            <a:rect l="l" t="t" r="r" b="b"/>
            <a:pathLst>
              <a:path w="627380" h="1365250">
                <a:moveTo>
                  <a:pt x="157467" y="262509"/>
                </a:moveTo>
                <a:lnTo>
                  <a:pt x="43700" y="0"/>
                </a:lnTo>
                <a:lnTo>
                  <a:pt x="0" y="18935"/>
                </a:lnTo>
                <a:lnTo>
                  <a:pt x="113766" y="281444"/>
                </a:lnTo>
                <a:lnTo>
                  <a:pt x="157467" y="262509"/>
                </a:lnTo>
                <a:close/>
              </a:path>
              <a:path w="627380" h="1365250">
                <a:moveTo>
                  <a:pt x="290182" y="568769"/>
                </a:moveTo>
                <a:lnTo>
                  <a:pt x="176428" y="306260"/>
                </a:lnTo>
                <a:lnTo>
                  <a:pt x="132727" y="325196"/>
                </a:lnTo>
                <a:lnTo>
                  <a:pt x="246481" y="587705"/>
                </a:lnTo>
                <a:lnTo>
                  <a:pt x="290182" y="568769"/>
                </a:lnTo>
                <a:close/>
              </a:path>
              <a:path w="627380" h="1365250">
                <a:moveTo>
                  <a:pt x="422897" y="875030"/>
                </a:moveTo>
                <a:lnTo>
                  <a:pt x="309143" y="612521"/>
                </a:lnTo>
                <a:lnTo>
                  <a:pt x="265442" y="631456"/>
                </a:lnTo>
                <a:lnTo>
                  <a:pt x="379196" y="893965"/>
                </a:lnTo>
                <a:lnTo>
                  <a:pt x="422897" y="875030"/>
                </a:lnTo>
                <a:close/>
              </a:path>
              <a:path w="627380" h="1365250">
                <a:moveTo>
                  <a:pt x="555612" y="1181290"/>
                </a:moveTo>
                <a:lnTo>
                  <a:pt x="441858" y="918781"/>
                </a:lnTo>
                <a:lnTo>
                  <a:pt x="398157" y="937717"/>
                </a:lnTo>
                <a:lnTo>
                  <a:pt x="511924" y="1200226"/>
                </a:lnTo>
                <a:lnTo>
                  <a:pt x="555612" y="1181290"/>
                </a:lnTo>
                <a:close/>
              </a:path>
              <a:path w="627380" h="1365250">
                <a:moveTo>
                  <a:pt x="627011" y="1346022"/>
                </a:moveTo>
                <a:lnTo>
                  <a:pt x="574573" y="1225042"/>
                </a:lnTo>
                <a:lnTo>
                  <a:pt x="530885" y="1243977"/>
                </a:lnTo>
                <a:lnTo>
                  <a:pt x="583311" y="1364957"/>
                </a:lnTo>
                <a:lnTo>
                  <a:pt x="627011" y="1346022"/>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638765" y="4459334"/>
            <a:ext cx="381000" cy="904240"/>
          </a:xfrm>
          <a:custGeom>
            <a:avLst/>
            <a:gdLst/>
            <a:ahLst/>
            <a:cxnLst/>
            <a:rect l="l" t="t" r="r" b="b"/>
            <a:pathLst>
              <a:path w="571500" h="1356359">
                <a:moveTo>
                  <a:pt x="148894" y="1090231"/>
                </a:moveTo>
                <a:lnTo>
                  <a:pt x="104571" y="1072781"/>
                </a:lnTo>
                <a:lnTo>
                  <a:pt x="0" y="1338427"/>
                </a:lnTo>
                <a:lnTo>
                  <a:pt x="44323" y="1355877"/>
                </a:lnTo>
                <a:lnTo>
                  <a:pt x="148894" y="1090231"/>
                </a:lnTo>
                <a:close/>
              </a:path>
              <a:path w="571500" h="1356359">
                <a:moveTo>
                  <a:pt x="270891" y="780313"/>
                </a:moveTo>
                <a:lnTo>
                  <a:pt x="226580" y="762863"/>
                </a:lnTo>
                <a:lnTo>
                  <a:pt x="122008" y="1028509"/>
                </a:lnTo>
                <a:lnTo>
                  <a:pt x="166319" y="1045959"/>
                </a:lnTo>
                <a:lnTo>
                  <a:pt x="270891" y="780313"/>
                </a:lnTo>
                <a:close/>
              </a:path>
              <a:path w="571500" h="1356359">
                <a:moveTo>
                  <a:pt x="392887" y="470395"/>
                </a:moveTo>
                <a:lnTo>
                  <a:pt x="348576" y="452945"/>
                </a:lnTo>
                <a:lnTo>
                  <a:pt x="244005" y="718591"/>
                </a:lnTo>
                <a:lnTo>
                  <a:pt x="288315" y="736041"/>
                </a:lnTo>
                <a:lnTo>
                  <a:pt x="392887" y="470395"/>
                </a:lnTo>
                <a:close/>
              </a:path>
              <a:path w="571500" h="1356359">
                <a:moveTo>
                  <a:pt x="514883" y="160477"/>
                </a:moveTo>
                <a:lnTo>
                  <a:pt x="470573" y="143027"/>
                </a:lnTo>
                <a:lnTo>
                  <a:pt x="366001" y="408673"/>
                </a:lnTo>
                <a:lnTo>
                  <a:pt x="410311" y="426123"/>
                </a:lnTo>
                <a:lnTo>
                  <a:pt x="514883" y="160477"/>
                </a:lnTo>
                <a:close/>
              </a:path>
              <a:path w="571500" h="1356359">
                <a:moveTo>
                  <a:pt x="571195" y="17449"/>
                </a:moveTo>
                <a:lnTo>
                  <a:pt x="526872" y="0"/>
                </a:lnTo>
                <a:lnTo>
                  <a:pt x="487997" y="98755"/>
                </a:lnTo>
                <a:lnTo>
                  <a:pt x="532320" y="116205"/>
                </a:lnTo>
                <a:lnTo>
                  <a:pt x="571195" y="17449"/>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991824" y="2230269"/>
            <a:ext cx="191347" cy="31750"/>
          </a:xfrm>
          <a:custGeom>
            <a:avLst/>
            <a:gdLst/>
            <a:ahLst/>
            <a:cxnLst/>
            <a:rect l="l" t="t" r="r" b="b"/>
            <a:pathLst>
              <a:path w="287020" h="47625">
                <a:moveTo>
                  <a:pt x="286661" y="47624"/>
                </a:moveTo>
                <a:lnTo>
                  <a:pt x="0" y="47624"/>
                </a:lnTo>
                <a:lnTo>
                  <a:pt x="0" y="0"/>
                </a:lnTo>
                <a:lnTo>
                  <a:pt x="286661" y="0"/>
                </a:lnTo>
                <a:lnTo>
                  <a:pt x="286661" y="47624"/>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2214783" y="2230269"/>
            <a:ext cx="151977" cy="31750"/>
          </a:xfrm>
          <a:custGeom>
            <a:avLst/>
            <a:gdLst/>
            <a:ahLst/>
            <a:cxnLst/>
            <a:rect l="l" t="t" r="r" b="b"/>
            <a:pathLst>
              <a:path w="227964" h="47625">
                <a:moveTo>
                  <a:pt x="227684" y="47624"/>
                </a:moveTo>
                <a:lnTo>
                  <a:pt x="0" y="47624"/>
                </a:lnTo>
                <a:lnTo>
                  <a:pt x="0" y="0"/>
                </a:lnTo>
                <a:lnTo>
                  <a:pt x="227684" y="0"/>
                </a:lnTo>
                <a:lnTo>
                  <a:pt x="227684" y="47624"/>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2618942" y="3995515"/>
            <a:ext cx="191770" cy="35560"/>
          </a:xfrm>
          <a:custGeom>
            <a:avLst/>
            <a:gdLst/>
            <a:ahLst/>
            <a:cxnLst/>
            <a:rect l="l" t="t" r="r" b="b"/>
            <a:pathLst>
              <a:path w="287654" h="53339">
                <a:moveTo>
                  <a:pt x="287458" y="47615"/>
                </a:moveTo>
                <a:lnTo>
                  <a:pt x="928" y="53202"/>
                </a:lnTo>
                <a:lnTo>
                  <a:pt x="0" y="5586"/>
                </a:lnTo>
                <a:lnTo>
                  <a:pt x="286530" y="0"/>
                </a:lnTo>
                <a:lnTo>
                  <a:pt x="287458" y="47615"/>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2841799" y="3991935"/>
            <a:ext cx="152823" cy="34713"/>
          </a:xfrm>
          <a:custGeom>
            <a:avLst/>
            <a:gdLst/>
            <a:ahLst/>
            <a:cxnLst/>
            <a:rect l="l" t="t" r="r" b="b"/>
            <a:pathLst>
              <a:path w="229235" h="52070">
                <a:moveTo>
                  <a:pt x="228616" y="47615"/>
                </a:moveTo>
                <a:lnTo>
                  <a:pt x="928" y="52055"/>
                </a:lnTo>
                <a:lnTo>
                  <a:pt x="0" y="4439"/>
                </a:lnTo>
                <a:lnTo>
                  <a:pt x="227687" y="0"/>
                </a:lnTo>
                <a:lnTo>
                  <a:pt x="228616" y="47615"/>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1991525" y="5790549"/>
            <a:ext cx="190500" cy="35560"/>
          </a:xfrm>
          <a:custGeom>
            <a:avLst/>
            <a:gdLst/>
            <a:ahLst/>
            <a:cxnLst/>
            <a:rect l="l" t="t" r="r" b="b"/>
            <a:pathLst>
              <a:path w="285750" h="53340">
                <a:moveTo>
                  <a:pt x="284570" y="52979"/>
                </a:moveTo>
                <a:lnTo>
                  <a:pt x="0" y="47616"/>
                </a:lnTo>
                <a:lnTo>
                  <a:pt x="897" y="0"/>
                </a:lnTo>
                <a:lnTo>
                  <a:pt x="285467" y="5363"/>
                </a:lnTo>
                <a:lnTo>
                  <a:pt x="284570" y="52979"/>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2212858" y="5794720"/>
            <a:ext cx="179493" cy="35137"/>
          </a:xfrm>
          <a:custGeom>
            <a:avLst/>
            <a:gdLst/>
            <a:ahLst/>
            <a:cxnLst/>
            <a:rect l="l" t="t" r="r" b="b"/>
            <a:pathLst>
              <a:path w="269239" h="52704">
                <a:moveTo>
                  <a:pt x="268091" y="52669"/>
                </a:moveTo>
                <a:lnTo>
                  <a:pt x="0" y="47616"/>
                </a:lnTo>
                <a:lnTo>
                  <a:pt x="897" y="0"/>
                </a:lnTo>
                <a:lnTo>
                  <a:pt x="268988" y="5052"/>
                </a:lnTo>
                <a:lnTo>
                  <a:pt x="268091" y="52669"/>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grpSp>
        <p:nvGrpSpPr>
          <p:cNvPr id="22" name="object 22"/>
          <p:cNvGrpSpPr/>
          <p:nvPr/>
        </p:nvGrpSpPr>
        <p:grpSpPr>
          <a:xfrm>
            <a:off x="5466725" y="897862"/>
            <a:ext cx="6723380" cy="5930477"/>
            <a:chOff x="8200087" y="1346793"/>
            <a:chExt cx="10085070" cy="8895715"/>
          </a:xfrm>
        </p:grpSpPr>
        <p:pic>
          <p:nvPicPr>
            <p:cNvPr id="23" name="object 23"/>
            <p:cNvPicPr/>
            <p:nvPr/>
          </p:nvPicPr>
          <p:blipFill>
            <a:blip r:embed="rId2" cstate="print"/>
            <a:stretch>
              <a:fillRect/>
            </a:stretch>
          </p:blipFill>
          <p:spPr>
            <a:xfrm>
              <a:off x="8764083" y="2931931"/>
              <a:ext cx="8353424" cy="5572124"/>
            </a:xfrm>
            <a:prstGeom prst="rect">
              <a:avLst/>
            </a:prstGeom>
          </p:spPr>
        </p:pic>
        <p:pic>
          <p:nvPicPr>
            <p:cNvPr id="24" name="object 24"/>
            <p:cNvPicPr/>
            <p:nvPr/>
          </p:nvPicPr>
          <p:blipFill>
            <a:blip r:embed="rId3" cstate="print"/>
            <a:stretch>
              <a:fillRect/>
            </a:stretch>
          </p:blipFill>
          <p:spPr>
            <a:xfrm>
              <a:off x="16044220" y="1346793"/>
              <a:ext cx="1837510" cy="2343421"/>
            </a:xfrm>
            <a:prstGeom prst="rect">
              <a:avLst/>
            </a:prstGeom>
          </p:spPr>
        </p:pic>
        <p:sp>
          <p:nvSpPr>
            <p:cNvPr id="25" name="object 25"/>
            <p:cNvSpPr/>
            <p:nvPr/>
          </p:nvSpPr>
          <p:spPr>
            <a:xfrm>
              <a:off x="8220394" y="2499271"/>
              <a:ext cx="2126615" cy="1583690"/>
            </a:xfrm>
            <a:custGeom>
              <a:avLst/>
              <a:gdLst/>
              <a:ahLst/>
              <a:cxnLst/>
              <a:rect l="l" t="t" r="r" b="b"/>
              <a:pathLst>
                <a:path w="2126615" h="1583689">
                  <a:moveTo>
                    <a:pt x="1584127" y="1544874"/>
                  </a:moveTo>
                  <a:lnTo>
                    <a:pt x="1625558" y="1522415"/>
                  </a:lnTo>
                  <a:lnTo>
                    <a:pt x="1663249" y="1494995"/>
                  </a:lnTo>
                  <a:lnTo>
                    <a:pt x="1696838" y="1463115"/>
                  </a:lnTo>
                  <a:lnTo>
                    <a:pt x="1725965" y="1427276"/>
                  </a:lnTo>
                  <a:lnTo>
                    <a:pt x="1750268" y="1387982"/>
                  </a:lnTo>
                  <a:lnTo>
                    <a:pt x="1769387" y="1345733"/>
                  </a:lnTo>
                  <a:lnTo>
                    <a:pt x="1782959" y="1301031"/>
                  </a:lnTo>
                  <a:lnTo>
                    <a:pt x="1790624" y="1254379"/>
                  </a:lnTo>
                  <a:lnTo>
                    <a:pt x="1792021" y="1206277"/>
                  </a:lnTo>
                  <a:lnTo>
                    <a:pt x="1800434" y="1205650"/>
                  </a:lnTo>
                  <a:lnTo>
                    <a:pt x="1873211" y="1191658"/>
                  </a:lnTo>
                  <a:lnTo>
                    <a:pt x="1917685" y="1174882"/>
                  </a:lnTo>
                  <a:lnTo>
                    <a:pt x="1958848" y="1152726"/>
                  </a:lnTo>
                  <a:lnTo>
                    <a:pt x="1996346" y="1125680"/>
                  </a:lnTo>
                  <a:lnTo>
                    <a:pt x="2029826" y="1094233"/>
                  </a:lnTo>
                  <a:lnTo>
                    <a:pt x="2058935" y="1058875"/>
                  </a:lnTo>
                  <a:lnTo>
                    <a:pt x="2083319" y="1020093"/>
                  </a:lnTo>
                  <a:lnTo>
                    <a:pt x="2102626" y="978379"/>
                  </a:lnTo>
                  <a:lnTo>
                    <a:pt x="2116503" y="934220"/>
                  </a:lnTo>
                  <a:lnTo>
                    <a:pt x="2124595" y="888107"/>
                  </a:lnTo>
                  <a:lnTo>
                    <a:pt x="2126552" y="840528"/>
                  </a:lnTo>
                  <a:lnTo>
                    <a:pt x="2122018" y="791972"/>
                  </a:lnTo>
                  <a:lnTo>
                    <a:pt x="2110661" y="743228"/>
                  </a:lnTo>
                  <a:lnTo>
                    <a:pt x="2093147" y="697610"/>
                  </a:lnTo>
                  <a:lnTo>
                    <a:pt x="2070005" y="655500"/>
                  </a:lnTo>
                  <a:lnTo>
                    <a:pt x="2041766" y="617280"/>
                  </a:lnTo>
                  <a:lnTo>
                    <a:pt x="2008957" y="583332"/>
                  </a:lnTo>
                  <a:lnTo>
                    <a:pt x="1972109" y="554037"/>
                  </a:lnTo>
                  <a:lnTo>
                    <a:pt x="1931750" y="529778"/>
                  </a:lnTo>
                  <a:lnTo>
                    <a:pt x="1888409" y="510937"/>
                  </a:lnTo>
                  <a:lnTo>
                    <a:pt x="1842617" y="497896"/>
                  </a:lnTo>
                  <a:lnTo>
                    <a:pt x="1841717" y="483431"/>
                  </a:lnTo>
                  <a:lnTo>
                    <a:pt x="1836580" y="439830"/>
                  </a:lnTo>
                  <a:lnTo>
                    <a:pt x="1826896" y="393226"/>
                  </a:lnTo>
                  <a:lnTo>
                    <a:pt x="1813318" y="348457"/>
                  </a:lnTo>
                  <a:lnTo>
                    <a:pt x="1796055" y="305676"/>
                  </a:lnTo>
                  <a:lnTo>
                    <a:pt x="1775320" y="265035"/>
                  </a:lnTo>
                  <a:lnTo>
                    <a:pt x="1751322" y="226689"/>
                  </a:lnTo>
                  <a:lnTo>
                    <a:pt x="1724273" y="190789"/>
                  </a:lnTo>
                  <a:lnTo>
                    <a:pt x="1694385" y="157489"/>
                  </a:lnTo>
                  <a:lnTo>
                    <a:pt x="1661868" y="126941"/>
                  </a:lnTo>
                  <a:lnTo>
                    <a:pt x="1626933" y="99299"/>
                  </a:lnTo>
                  <a:lnTo>
                    <a:pt x="1589791" y="74715"/>
                  </a:lnTo>
                  <a:lnTo>
                    <a:pt x="1550654" y="53342"/>
                  </a:lnTo>
                  <a:lnTo>
                    <a:pt x="1509733" y="35333"/>
                  </a:lnTo>
                  <a:lnTo>
                    <a:pt x="1467239" y="20842"/>
                  </a:lnTo>
                  <a:lnTo>
                    <a:pt x="1423382" y="10021"/>
                  </a:lnTo>
                  <a:lnTo>
                    <a:pt x="1378374" y="3022"/>
                  </a:lnTo>
                  <a:lnTo>
                    <a:pt x="1332426" y="0"/>
                  </a:lnTo>
                  <a:lnTo>
                    <a:pt x="1285749" y="1106"/>
                  </a:lnTo>
                  <a:lnTo>
                    <a:pt x="1238555" y="6494"/>
                  </a:lnTo>
                  <a:lnTo>
                    <a:pt x="1189824" y="16668"/>
                  </a:lnTo>
                  <a:lnTo>
                    <a:pt x="1143131" y="31126"/>
                  </a:lnTo>
                  <a:lnTo>
                    <a:pt x="1098648" y="49625"/>
                  </a:lnTo>
                  <a:lnTo>
                    <a:pt x="1056552" y="71920"/>
                  </a:lnTo>
                  <a:lnTo>
                    <a:pt x="1017016" y="97767"/>
                  </a:lnTo>
                  <a:lnTo>
                    <a:pt x="980215" y="126924"/>
                  </a:lnTo>
                  <a:lnTo>
                    <a:pt x="946324" y="159146"/>
                  </a:lnTo>
                  <a:lnTo>
                    <a:pt x="915517" y="194189"/>
                  </a:lnTo>
                  <a:lnTo>
                    <a:pt x="887969" y="231809"/>
                  </a:lnTo>
                  <a:lnTo>
                    <a:pt x="863854" y="271763"/>
                  </a:lnTo>
                  <a:lnTo>
                    <a:pt x="843347" y="313807"/>
                  </a:lnTo>
                  <a:lnTo>
                    <a:pt x="826623" y="357696"/>
                  </a:lnTo>
                  <a:lnTo>
                    <a:pt x="783155" y="335514"/>
                  </a:lnTo>
                  <a:lnTo>
                    <a:pt x="736803" y="319357"/>
                  </a:lnTo>
                  <a:lnTo>
                    <a:pt x="688154" y="309653"/>
                  </a:lnTo>
                  <a:lnTo>
                    <a:pt x="637795" y="306829"/>
                  </a:lnTo>
                  <a:lnTo>
                    <a:pt x="586312" y="311313"/>
                  </a:lnTo>
                  <a:lnTo>
                    <a:pt x="538878" y="322220"/>
                  </a:lnTo>
                  <a:lnTo>
                    <a:pt x="494403" y="338997"/>
                  </a:lnTo>
                  <a:lnTo>
                    <a:pt x="453240" y="361153"/>
                  </a:lnTo>
                  <a:lnTo>
                    <a:pt x="415742" y="388199"/>
                  </a:lnTo>
                  <a:lnTo>
                    <a:pt x="382262" y="419646"/>
                  </a:lnTo>
                  <a:lnTo>
                    <a:pt x="353154" y="455004"/>
                  </a:lnTo>
                  <a:lnTo>
                    <a:pt x="328769" y="493785"/>
                  </a:lnTo>
                  <a:lnTo>
                    <a:pt x="309463" y="535500"/>
                  </a:lnTo>
                  <a:lnTo>
                    <a:pt x="295586" y="579659"/>
                  </a:lnTo>
                  <a:lnTo>
                    <a:pt x="287493" y="625772"/>
                  </a:lnTo>
                  <a:lnTo>
                    <a:pt x="285537" y="673351"/>
                  </a:lnTo>
                  <a:lnTo>
                    <a:pt x="290071" y="721907"/>
                  </a:lnTo>
                  <a:lnTo>
                    <a:pt x="293213" y="738786"/>
                  </a:lnTo>
                  <a:lnTo>
                    <a:pt x="297125" y="755327"/>
                  </a:lnTo>
                  <a:lnTo>
                    <a:pt x="301766" y="771520"/>
                  </a:lnTo>
                  <a:lnTo>
                    <a:pt x="307097" y="787353"/>
                  </a:lnTo>
                  <a:lnTo>
                    <a:pt x="302868" y="787854"/>
                  </a:lnTo>
                  <a:lnTo>
                    <a:pt x="253338" y="799111"/>
                  </a:lnTo>
                  <a:lnTo>
                    <a:pt x="208861" y="815884"/>
                  </a:lnTo>
                  <a:lnTo>
                    <a:pt x="167697" y="838038"/>
                  </a:lnTo>
                  <a:lnTo>
                    <a:pt x="130199" y="865083"/>
                  </a:lnTo>
                  <a:lnTo>
                    <a:pt x="96720" y="896530"/>
                  </a:lnTo>
                  <a:lnTo>
                    <a:pt x="67612" y="931890"/>
                  </a:lnTo>
                  <a:lnTo>
                    <a:pt x="43228" y="970673"/>
                  </a:lnTo>
                  <a:lnTo>
                    <a:pt x="23922" y="1012390"/>
                  </a:lnTo>
                  <a:lnTo>
                    <a:pt x="10047" y="1056551"/>
                  </a:lnTo>
                  <a:lnTo>
                    <a:pt x="1955" y="1102666"/>
                  </a:lnTo>
                  <a:lnTo>
                    <a:pt x="0" y="1150247"/>
                  </a:lnTo>
                  <a:lnTo>
                    <a:pt x="4533" y="1198803"/>
                  </a:lnTo>
                  <a:lnTo>
                    <a:pt x="15520" y="1246326"/>
                  </a:lnTo>
                  <a:lnTo>
                    <a:pt x="32360" y="1290896"/>
                  </a:lnTo>
                  <a:lnTo>
                    <a:pt x="54565" y="1332161"/>
                  </a:lnTo>
                  <a:lnTo>
                    <a:pt x="81645" y="1369764"/>
                  </a:lnTo>
                  <a:lnTo>
                    <a:pt x="113113" y="1403352"/>
                  </a:lnTo>
                  <a:lnTo>
                    <a:pt x="148478" y="1432571"/>
                  </a:lnTo>
                  <a:lnTo>
                    <a:pt x="187251" y="1457066"/>
                  </a:lnTo>
                  <a:lnTo>
                    <a:pt x="228944" y="1476483"/>
                  </a:lnTo>
                  <a:lnTo>
                    <a:pt x="273067" y="1490468"/>
                  </a:lnTo>
                  <a:lnTo>
                    <a:pt x="319132" y="1498666"/>
                  </a:lnTo>
                  <a:lnTo>
                    <a:pt x="366649" y="1500723"/>
                  </a:lnTo>
                  <a:lnTo>
                    <a:pt x="415129" y="1496284"/>
                  </a:lnTo>
                  <a:lnTo>
                    <a:pt x="462880" y="1485259"/>
                  </a:lnTo>
                  <a:lnTo>
                    <a:pt x="507624" y="1468278"/>
                  </a:lnTo>
                  <a:lnTo>
                    <a:pt x="549005" y="1445852"/>
                  </a:lnTo>
                  <a:lnTo>
                    <a:pt x="586664" y="1418490"/>
                  </a:lnTo>
                  <a:lnTo>
                    <a:pt x="613870" y="1455324"/>
                  </a:lnTo>
                  <a:lnTo>
                    <a:pt x="645319" y="1488203"/>
                  </a:lnTo>
                  <a:lnTo>
                    <a:pt x="680541" y="1516783"/>
                  </a:lnTo>
                  <a:lnTo>
                    <a:pt x="719064" y="1540722"/>
                  </a:lnTo>
                  <a:lnTo>
                    <a:pt x="760414" y="1559674"/>
                  </a:lnTo>
                  <a:lnTo>
                    <a:pt x="804122" y="1573298"/>
                  </a:lnTo>
                  <a:lnTo>
                    <a:pt x="849714" y="1581250"/>
                  </a:lnTo>
                  <a:lnTo>
                    <a:pt x="896720" y="1583185"/>
                  </a:lnTo>
                  <a:lnTo>
                    <a:pt x="944666" y="1578761"/>
                  </a:lnTo>
                  <a:lnTo>
                    <a:pt x="996687" y="1566425"/>
                  </a:lnTo>
                  <a:lnTo>
                    <a:pt x="1045076" y="1547037"/>
                  </a:lnTo>
                  <a:lnTo>
                    <a:pt x="1089369" y="1521254"/>
                  </a:lnTo>
                  <a:lnTo>
                    <a:pt x="1129097" y="1489734"/>
                  </a:lnTo>
                  <a:lnTo>
                    <a:pt x="1163793" y="1453135"/>
                  </a:lnTo>
                  <a:lnTo>
                    <a:pt x="1200027" y="1489409"/>
                  </a:lnTo>
                  <a:lnTo>
                    <a:pt x="1240914" y="1520118"/>
                  </a:lnTo>
                  <a:lnTo>
                    <a:pt x="1285778" y="1544767"/>
                  </a:lnTo>
                  <a:lnTo>
                    <a:pt x="1333944" y="1562864"/>
                  </a:lnTo>
                  <a:lnTo>
                    <a:pt x="1384736" y="1573913"/>
                  </a:lnTo>
                  <a:lnTo>
                    <a:pt x="1437476" y="1577423"/>
                  </a:lnTo>
                  <a:lnTo>
                    <a:pt x="1491491" y="1572898"/>
                  </a:lnTo>
                  <a:lnTo>
                    <a:pt x="1539318" y="1561869"/>
                  </a:lnTo>
                  <a:lnTo>
                    <a:pt x="1584127" y="1544874"/>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26" name="object 26"/>
            <p:cNvSpPr/>
            <p:nvPr/>
          </p:nvSpPr>
          <p:spPr>
            <a:xfrm>
              <a:off x="8200087" y="2475717"/>
              <a:ext cx="2160270" cy="1614805"/>
            </a:xfrm>
            <a:custGeom>
              <a:avLst/>
              <a:gdLst/>
              <a:ahLst/>
              <a:cxnLst/>
              <a:rect l="l" t="t" r="r" b="b"/>
              <a:pathLst>
                <a:path w="2160270" h="1614804">
                  <a:moveTo>
                    <a:pt x="825172" y="386368"/>
                  </a:moveTo>
                  <a:lnTo>
                    <a:pt x="844493" y="376486"/>
                  </a:lnTo>
                  <a:lnTo>
                    <a:pt x="829461" y="369909"/>
                  </a:lnTo>
                  <a:lnTo>
                    <a:pt x="835242" y="352661"/>
                  </a:lnTo>
                  <a:lnTo>
                    <a:pt x="806028" y="339100"/>
                  </a:lnTo>
                  <a:lnTo>
                    <a:pt x="757234" y="321262"/>
                  </a:lnTo>
                  <a:lnTo>
                    <a:pt x="709599" y="317095"/>
                  </a:lnTo>
                  <a:lnTo>
                    <a:pt x="657653" y="315134"/>
                  </a:lnTo>
                  <a:lnTo>
                    <a:pt x="601705" y="315219"/>
                  </a:lnTo>
                  <a:lnTo>
                    <a:pt x="570372" y="316979"/>
                  </a:lnTo>
                  <a:lnTo>
                    <a:pt x="411368" y="398302"/>
                  </a:lnTo>
                  <a:lnTo>
                    <a:pt x="383849" y="440906"/>
                  </a:lnTo>
                  <a:lnTo>
                    <a:pt x="552202" y="354802"/>
                  </a:lnTo>
                  <a:lnTo>
                    <a:pt x="581591" y="354035"/>
                  </a:lnTo>
                  <a:lnTo>
                    <a:pt x="605130" y="341997"/>
                  </a:lnTo>
                  <a:lnTo>
                    <a:pt x="657573" y="343704"/>
                  </a:lnTo>
                  <a:lnTo>
                    <a:pt x="706301" y="347312"/>
                  </a:lnTo>
                  <a:lnTo>
                    <a:pt x="751047" y="352956"/>
                  </a:lnTo>
                  <a:lnTo>
                    <a:pt x="797327" y="372080"/>
                  </a:lnTo>
                  <a:lnTo>
                    <a:pt x="825172" y="386368"/>
                  </a:lnTo>
                  <a:close/>
                </a:path>
                <a:path w="2160270" h="1614804">
                  <a:moveTo>
                    <a:pt x="1875973" y="503592"/>
                  </a:moveTo>
                  <a:lnTo>
                    <a:pt x="1869747" y="479767"/>
                  </a:lnTo>
                  <a:lnTo>
                    <a:pt x="1868639" y="466069"/>
                  </a:lnTo>
                  <a:lnTo>
                    <a:pt x="1867201" y="452540"/>
                  </a:lnTo>
                  <a:lnTo>
                    <a:pt x="1860176" y="413339"/>
                  </a:lnTo>
                  <a:lnTo>
                    <a:pt x="1850118" y="375689"/>
                  </a:lnTo>
                  <a:lnTo>
                    <a:pt x="1831312" y="328249"/>
                  </a:lnTo>
                  <a:lnTo>
                    <a:pt x="1815389" y="293599"/>
                  </a:lnTo>
                  <a:lnTo>
                    <a:pt x="1790312" y="249365"/>
                  </a:lnTo>
                  <a:lnTo>
                    <a:pt x="1767208" y="218388"/>
                  </a:lnTo>
                  <a:lnTo>
                    <a:pt x="1734631" y="177991"/>
                  </a:lnTo>
                  <a:lnTo>
                    <a:pt x="1698484" y="139420"/>
                  </a:lnTo>
                  <a:lnTo>
                    <a:pt x="1664671" y="113919"/>
                  </a:lnTo>
                  <a:lnTo>
                    <a:pt x="1627529" y="90122"/>
                  </a:lnTo>
                  <a:lnTo>
                    <a:pt x="1587178" y="67965"/>
                  </a:lnTo>
                  <a:lnTo>
                    <a:pt x="1543735" y="47390"/>
                  </a:lnTo>
                  <a:lnTo>
                    <a:pt x="1497317" y="28337"/>
                  </a:lnTo>
                  <a:lnTo>
                    <a:pt x="1448047" y="10742"/>
                  </a:lnTo>
                  <a:lnTo>
                    <a:pt x="1401831" y="5849"/>
                  </a:lnTo>
                  <a:lnTo>
                    <a:pt x="1353010" y="2290"/>
                  </a:lnTo>
                  <a:lnTo>
                    <a:pt x="1301706" y="0"/>
                  </a:lnTo>
                  <a:lnTo>
                    <a:pt x="1253825" y="10223"/>
                  </a:lnTo>
                  <a:lnTo>
                    <a:pt x="1168692" y="25235"/>
                  </a:lnTo>
                  <a:lnTo>
                    <a:pt x="1048209" y="86856"/>
                  </a:lnTo>
                  <a:lnTo>
                    <a:pt x="968651" y="156075"/>
                  </a:lnTo>
                  <a:lnTo>
                    <a:pt x="1141380" y="67733"/>
                  </a:lnTo>
                  <a:lnTo>
                    <a:pt x="1181954" y="61246"/>
                  </a:lnTo>
                  <a:lnTo>
                    <a:pt x="1216774" y="43438"/>
                  </a:lnTo>
                  <a:lnTo>
                    <a:pt x="1257276" y="36988"/>
                  </a:lnTo>
                  <a:lnTo>
                    <a:pt x="1315045" y="35971"/>
                  </a:lnTo>
                  <a:lnTo>
                    <a:pt x="1369732" y="36531"/>
                  </a:lnTo>
                  <a:lnTo>
                    <a:pt x="1421162" y="38757"/>
                  </a:lnTo>
                  <a:lnTo>
                    <a:pt x="1474942" y="54045"/>
                  </a:lnTo>
                  <a:lnTo>
                    <a:pt x="1525113" y="71179"/>
                  </a:lnTo>
                  <a:lnTo>
                    <a:pt x="1571501" y="90248"/>
                  </a:lnTo>
                  <a:lnTo>
                    <a:pt x="1613921" y="111346"/>
                  </a:lnTo>
                  <a:lnTo>
                    <a:pt x="1657968" y="145877"/>
                  </a:lnTo>
                  <a:lnTo>
                    <a:pt x="1697680" y="182625"/>
                  </a:lnTo>
                  <a:lnTo>
                    <a:pt x="1732877" y="221682"/>
                  </a:lnTo>
                  <a:lnTo>
                    <a:pt x="1763380" y="263140"/>
                  </a:lnTo>
                  <a:lnTo>
                    <a:pt x="1789009" y="307091"/>
                  </a:lnTo>
                  <a:lnTo>
                    <a:pt x="1805012" y="341700"/>
                  </a:lnTo>
                  <a:lnTo>
                    <a:pt x="1818277" y="377710"/>
                  </a:lnTo>
                  <a:lnTo>
                    <a:pt x="1828730" y="415157"/>
                  </a:lnTo>
                  <a:lnTo>
                    <a:pt x="1842083" y="465387"/>
                  </a:lnTo>
                  <a:lnTo>
                    <a:pt x="1846219" y="506065"/>
                  </a:lnTo>
                  <a:lnTo>
                    <a:pt x="1861544" y="498227"/>
                  </a:lnTo>
                  <a:lnTo>
                    <a:pt x="1875973" y="503592"/>
                  </a:lnTo>
                  <a:close/>
                </a:path>
                <a:path w="2160270" h="1614804">
                  <a:moveTo>
                    <a:pt x="318469" y="816695"/>
                  </a:moveTo>
                  <a:lnTo>
                    <a:pt x="340985" y="805179"/>
                  </a:lnTo>
                  <a:lnTo>
                    <a:pt x="331524" y="781489"/>
                  </a:lnTo>
                  <a:lnTo>
                    <a:pt x="328512" y="768765"/>
                  </a:lnTo>
                  <a:lnTo>
                    <a:pt x="326186" y="755690"/>
                  </a:lnTo>
                  <a:lnTo>
                    <a:pt x="324565" y="742254"/>
                  </a:lnTo>
                  <a:lnTo>
                    <a:pt x="314869" y="675890"/>
                  </a:lnTo>
                  <a:lnTo>
                    <a:pt x="323225" y="628822"/>
                  </a:lnTo>
                  <a:lnTo>
                    <a:pt x="337272" y="578844"/>
                  </a:lnTo>
                  <a:lnTo>
                    <a:pt x="356212" y="526364"/>
                  </a:lnTo>
                  <a:lnTo>
                    <a:pt x="385018" y="483101"/>
                  </a:lnTo>
                  <a:lnTo>
                    <a:pt x="417091" y="438169"/>
                  </a:lnTo>
                  <a:lnTo>
                    <a:pt x="457400" y="403288"/>
                  </a:lnTo>
                  <a:lnTo>
                    <a:pt x="383849" y="440906"/>
                  </a:lnTo>
                  <a:lnTo>
                    <a:pt x="352486" y="471211"/>
                  </a:lnTo>
                  <a:lnTo>
                    <a:pt x="329291" y="511603"/>
                  </a:lnTo>
                  <a:lnTo>
                    <a:pt x="308927" y="550548"/>
                  </a:lnTo>
                  <a:lnTo>
                    <a:pt x="297623" y="599123"/>
                  </a:lnTo>
                  <a:lnTo>
                    <a:pt x="290050" y="645790"/>
                  </a:lnTo>
                  <a:lnTo>
                    <a:pt x="286661" y="690317"/>
                  </a:lnTo>
                  <a:lnTo>
                    <a:pt x="293690" y="743781"/>
                  </a:lnTo>
                  <a:lnTo>
                    <a:pt x="294942" y="757405"/>
                  </a:lnTo>
                  <a:lnTo>
                    <a:pt x="302753" y="781939"/>
                  </a:lnTo>
                  <a:lnTo>
                    <a:pt x="304604" y="790504"/>
                  </a:lnTo>
                  <a:lnTo>
                    <a:pt x="315044" y="789918"/>
                  </a:lnTo>
                  <a:lnTo>
                    <a:pt x="320531" y="787111"/>
                  </a:lnTo>
                  <a:lnTo>
                    <a:pt x="322115" y="800566"/>
                  </a:lnTo>
                  <a:lnTo>
                    <a:pt x="316757" y="803306"/>
                  </a:lnTo>
                  <a:lnTo>
                    <a:pt x="318469" y="816695"/>
                  </a:lnTo>
                  <a:close/>
                </a:path>
                <a:path w="2160270" h="1614804">
                  <a:moveTo>
                    <a:pt x="839095" y="393512"/>
                  </a:moveTo>
                  <a:lnTo>
                    <a:pt x="859524" y="383063"/>
                  </a:lnTo>
                  <a:lnTo>
                    <a:pt x="874945" y="332355"/>
                  </a:lnTo>
                  <a:lnTo>
                    <a:pt x="898641" y="291734"/>
                  </a:lnTo>
                  <a:lnTo>
                    <a:pt x="924606" y="249925"/>
                  </a:lnTo>
                  <a:lnTo>
                    <a:pt x="952523" y="207117"/>
                  </a:lnTo>
                  <a:lnTo>
                    <a:pt x="987881" y="174769"/>
                  </a:lnTo>
                  <a:lnTo>
                    <a:pt x="1062396" y="108129"/>
                  </a:lnTo>
                  <a:lnTo>
                    <a:pt x="968651" y="156075"/>
                  </a:lnTo>
                  <a:lnTo>
                    <a:pt x="930897" y="189649"/>
                  </a:lnTo>
                  <a:lnTo>
                    <a:pt x="900686" y="233630"/>
                  </a:lnTo>
                  <a:lnTo>
                    <a:pt x="872541" y="276553"/>
                  </a:lnTo>
                  <a:lnTo>
                    <a:pt x="846769" y="318263"/>
                  </a:lnTo>
                  <a:lnTo>
                    <a:pt x="835242" y="352661"/>
                  </a:lnTo>
                  <a:lnTo>
                    <a:pt x="849891" y="359461"/>
                  </a:lnTo>
                  <a:lnTo>
                    <a:pt x="844493" y="376486"/>
                  </a:lnTo>
                  <a:lnTo>
                    <a:pt x="825172" y="386368"/>
                  </a:lnTo>
                  <a:lnTo>
                    <a:pt x="839095" y="393512"/>
                  </a:lnTo>
                  <a:close/>
                </a:path>
                <a:path w="2160270" h="1614804">
                  <a:moveTo>
                    <a:pt x="844493" y="376486"/>
                  </a:moveTo>
                  <a:lnTo>
                    <a:pt x="849891" y="359461"/>
                  </a:lnTo>
                  <a:lnTo>
                    <a:pt x="835242" y="352661"/>
                  </a:lnTo>
                  <a:lnTo>
                    <a:pt x="829461" y="369909"/>
                  </a:lnTo>
                  <a:lnTo>
                    <a:pt x="844493" y="376486"/>
                  </a:lnTo>
                  <a:close/>
                </a:path>
                <a:path w="2160270" h="1614804">
                  <a:moveTo>
                    <a:pt x="936247" y="1613376"/>
                  </a:moveTo>
                  <a:lnTo>
                    <a:pt x="1014649" y="1573278"/>
                  </a:lnTo>
                  <a:lnTo>
                    <a:pt x="985300" y="1574024"/>
                  </a:lnTo>
                  <a:lnTo>
                    <a:pt x="961789" y="1586048"/>
                  </a:lnTo>
                  <a:lnTo>
                    <a:pt x="907511" y="1585279"/>
                  </a:lnTo>
                  <a:lnTo>
                    <a:pt x="857319" y="1582421"/>
                  </a:lnTo>
                  <a:lnTo>
                    <a:pt x="811523" y="1577313"/>
                  </a:lnTo>
                  <a:lnTo>
                    <a:pt x="764649" y="1558493"/>
                  </a:lnTo>
                  <a:lnTo>
                    <a:pt x="722782" y="1537112"/>
                  </a:lnTo>
                  <a:lnTo>
                    <a:pt x="680486" y="1501686"/>
                  </a:lnTo>
                  <a:lnTo>
                    <a:pt x="643865" y="1463357"/>
                  </a:lnTo>
                  <a:lnTo>
                    <a:pt x="619025" y="1433267"/>
                  </a:lnTo>
                  <a:lnTo>
                    <a:pt x="612856" y="1422158"/>
                  </a:lnTo>
                  <a:lnTo>
                    <a:pt x="483732" y="1488198"/>
                  </a:lnTo>
                  <a:lnTo>
                    <a:pt x="454384" y="1488943"/>
                  </a:lnTo>
                  <a:lnTo>
                    <a:pt x="430884" y="1500962"/>
                  </a:lnTo>
                  <a:lnTo>
                    <a:pt x="373147" y="1501962"/>
                  </a:lnTo>
                  <a:lnTo>
                    <a:pt x="320247" y="1500488"/>
                  </a:lnTo>
                  <a:lnTo>
                    <a:pt x="266796" y="1485032"/>
                  </a:lnTo>
                  <a:lnTo>
                    <a:pt x="218970" y="1466698"/>
                  </a:lnTo>
                  <a:lnTo>
                    <a:pt x="171418" y="1433960"/>
                  </a:lnTo>
                  <a:lnTo>
                    <a:pt x="130328" y="1397917"/>
                  </a:lnTo>
                  <a:lnTo>
                    <a:pt x="96117" y="1358356"/>
                  </a:lnTo>
                  <a:lnTo>
                    <a:pt x="69200" y="1315064"/>
                  </a:lnTo>
                  <a:lnTo>
                    <a:pt x="49746" y="1267955"/>
                  </a:lnTo>
                  <a:lnTo>
                    <a:pt x="37904" y="1216953"/>
                  </a:lnTo>
                  <a:lnTo>
                    <a:pt x="33991" y="1161896"/>
                  </a:lnTo>
                  <a:lnTo>
                    <a:pt x="36564" y="1103521"/>
                  </a:lnTo>
                  <a:lnTo>
                    <a:pt x="50611" y="1053543"/>
                  </a:lnTo>
                  <a:lnTo>
                    <a:pt x="69551" y="1001062"/>
                  </a:lnTo>
                  <a:lnTo>
                    <a:pt x="98358" y="957800"/>
                  </a:lnTo>
                  <a:lnTo>
                    <a:pt x="130433" y="912866"/>
                  </a:lnTo>
                  <a:lnTo>
                    <a:pt x="170750" y="877981"/>
                  </a:lnTo>
                  <a:lnTo>
                    <a:pt x="309028" y="807259"/>
                  </a:lnTo>
                  <a:lnTo>
                    <a:pt x="305529" y="794784"/>
                  </a:lnTo>
                  <a:lnTo>
                    <a:pt x="304604" y="790504"/>
                  </a:lnTo>
                  <a:lnTo>
                    <a:pt x="283712" y="791678"/>
                  </a:lnTo>
                  <a:lnTo>
                    <a:pt x="165297" y="852241"/>
                  </a:lnTo>
                  <a:lnTo>
                    <a:pt x="130495" y="884305"/>
                  </a:lnTo>
                  <a:lnTo>
                    <a:pt x="97189" y="915603"/>
                  </a:lnTo>
                  <a:lnTo>
                    <a:pt x="65825" y="945909"/>
                  </a:lnTo>
                  <a:lnTo>
                    <a:pt x="42630" y="986301"/>
                  </a:lnTo>
                  <a:lnTo>
                    <a:pt x="28048" y="1036553"/>
                  </a:lnTo>
                  <a:lnTo>
                    <a:pt x="10962" y="1073821"/>
                  </a:lnTo>
                  <a:lnTo>
                    <a:pt x="3389" y="1120488"/>
                  </a:lnTo>
                  <a:lnTo>
                    <a:pt x="0" y="1165016"/>
                  </a:lnTo>
                  <a:lnTo>
                    <a:pt x="7029" y="1218479"/>
                  </a:lnTo>
                  <a:lnTo>
                    <a:pt x="23690" y="1281281"/>
                  </a:lnTo>
                  <a:lnTo>
                    <a:pt x="42819" y="1328556"/>
                  </a:lnTo>
                  <a:lnTo>
                    <a:pt x="68592" y="1372433"/>
                  </a:lnTo>
                  <a:lnTo>
                    <a:pt x="93711" y="1402380"/>
                  </a:lnTo>
                  <a:lnTo>
                    <a:pt x="129508" y="1441130"/>
                  </a:lnTo>
                  <a:lnTo>
                    <a:pt x="164185" y="1466189"/>
                  </a:lnTo>
                  <a:lnTo>
                    <a:pt x="203293" y="1488981"/>
                  </a:lnTo>
                  <a:lnTo>
                    <a:pt x="246617" y="1509617"/>
                  </a:lnTo>
                  <a:lnTo>
                    <a:pt x="293936" y="1528210"/>
                  </a:lnTo>
                  <a:lnTo>
                    <a:pt x="339228" y="1533575"/>
                  </a:lnTo>
                  <a:lnTo>
                    <a:pt x="388035" y="1537142"/>
                  </a:lnTo>
                  <a:lnTo>
                    <a:pt x="434335" y="1527727"/>
                  </a:lnTo>
                  <a:lnTo>
                    <a:pt x="605912" y="1439974"/>
                  </a:lnTo>
                  <a:lnTo>
                    <a:pt x="614580" y="1449805"/>
                  </a:lnTo>
                  <a:lnTo>
                    <a:pt x="624049" y="1487757"/>
                  </a:lnTo>
                  <a:lnTo>
                    <a:pt x="661833" y="1525490"/>
                  </a:lnTo>
                  <a:lnTo>
                    <a:pt x="705776" y="1560074"/>
                  </a:lnTo>
                  <a:lnTo>
                    <a:pt x="749745" y="1580380"/>
                  </a:lnTo>
                  <a:lnTo>
                    <a:pt x="799174" y="1597894"/>
                  </a:lnTo>
                  <a:lnTo>
                    <a:pt x="853737" y="1612782"/>
                  </a:lnTo>
                  <a:lnTo>
                    <a:pt x="907280" y="1613927"/>
                  </a:lnTo>
                  <a:lnTo>
                    <a:pt x="936247" y="1613376"/>
                  </a:lnTo>
                  <a:close/>
                </a:path>
                <a:path w="2160270" h="1614804">
                  <a:moveTo>
                    <a:pt x="294931" y="828734"/>
                  </a:moveTo>
                  <a:lnTo>
                    <a:pt x="318469" y="816695"/>
                  </a:lnTo>
                  <a:lnTo>
                    <a:pt x="316757" y="803306"/>
                  </a:lnTo>
                  <a:lnTo>
                    <a:pt x="315070" y="789904"/>
                  </a:lnTo>
                  <a:lnTo>
                    <a:pt x="304604" y="790504"/>
                  </a:lnTo>
                  <a:lnTo>
                    <a:pt x="305529" y="794784"/>
                  </a:lnTo>
                  <a:lnTo>
                    <a:pt x="309028" y="807259"/>
                  </a:lnTo>
                  <a:lnTo>
                    <a:pt x="265544" y="829499"/>
                  </a:lnTo>
                  <a:lnTo>
                    <a:pt x="294931" y="828734"/>
                  </a:lnTo>
                  <a:close/>
                </a:path>
                <a:path w="2160270" h="1614804">
                  <a:moveTo>
                    <a:pt x="316757" y="803306"/>
                  </a:moveTo>
                  <a:lnTo>
                    <a:pt x="322115" y="800566"/>
                  </a:lnTo>
                  <a:lnTo>
                    <a:pt x="320531" y="787111"/>
                  </a:lnTo>
                  <a:lnTo>
                    <a:pt x="315070" y="789904"/>
                  </a:lnTo>
                  <a:lnTo>
                    <a:pt x="316757" y="803306"/>
                  </a:lnTo>
                  <a:close/>
                </a:path>
                <a:path w="2160270" h="1614804">
                  <a:moveTo>
                    <a:pt x="333243" y="823404"/>
                  </a:moveTo>
                  <a:lnTo>
                    <a:pt x="337339" y="821309"/>
                  </a:lnTo>
                  <a:lnTo>
                    <a:pt x="338280" y="806563"/>
                  </a:lnTo>
                  <a:lnTo>
                    <a:pt x="321457" y="815167"/>
                  </a:lnTo>
                  <a:lnTo>
                    <a:pt x="333243" y="823404"/>
                  </a:lnTo>
                  <a:close/>
                </a:path>
                <a:path w="2160270" h="1614804">
                  <a:moveTo>
                    <a:pt x="1876820" y="518944"/>
                  </a:moveTo>
                  <a:lnTo>
                    <a:pt x="1876323" y="504933"/>
                  </a:lnTo>
                  <a:lnTo>
                    <a:pt x="1875973" y="503592"/>
                  </a:lnTo>
                  <a:lnTo>
                    <a:pt x="1861544" y="498227"/>
                  </a:lnTo>
                  <a:lnTo>
                    <a:pt x="1859006" y="513790"/>
                  </a:lnTo>
                  <a:lnTo>
                    <a:pt x="1876820" y="518944"/>
                  </a:lnTo>
                  <a:close/>
                </a:path>
                <a:path w="2160270" h="1614804">
                  <a:moveTo>
                    <a:pt x="1851830" y="531725"/>
                  </a:moveTo>
                  <a:lnTo>
                    <a:pt x="1876820" y="518944"/>
                  </a:lnTo>
                  <a:lnTo>
                    <a:pt x="1859006" y="513790"/>
                  </a:lnTo>
                  <a:lnTo>
                    <a:pt x="1861544" y="498227"/>
                  </a:lnTo>
                  <a:lnTo>
                    <a:pt x="1846219" y="506065"/>
                  </a:lnTo>
                  <a:lnTo>
                    <a:pt x="1847000" y="519930"/>
                  </a:lnTo>
                  <a:lnTo>
                    <a:pt x="1844527" y="521195"/>
                  </a:lnTo>
                  <a:lnTo>
                    <a:pt x="1851830" y="531725"/>
                  </a:lnTo>
                  <a:close/>
                </a:path>
                <a:path w="2160270" h="1614804">
                  <a:moveTo>
                    <a:pt x="1876402" y="1232389"/>
                  </a:moveTo>
                  <a:lnTo>
                    <a:pt x="2035395" y="1151073"/>
                  </a:lnTo>
                  <a:lnTo>
                    <a:pt x="2062914" y="1108469"/>
                  </a:lnTo>
                  <a:lnTo>
                    <a:pt x="2094277" y="1078164"/>
                  </a:lnTo>
                  <a:lnTo>
                    <a:pt x="2117472" y="1037772"/>
                  </a:lnTo>
                  <a:lnTo>
                    <a:pt x="2137839" y="998826"/>
                  </a:lnTo>
                  <a:lnTo>
                    <a:pt x="2149148" y="950248"/>
                  </a:lnTo>
                  <a:lnTo>
                    <a:pt x="2156724" y="903579"/>
                  </a:lnTo>
                  <a:lnTo>
                    <a:pt x="2160112" y="859052"/>
                  </a:lnTo>
                  <a:lnTo>
                    <a:pt x="2153073" y="805594"/>
                  </a:lnTo>
                  <a:lnTo>
                    <a:pt x="2142195" y="754099"/>
                  </a:lnTo>
                  <a:lnTo>
                    <a:pt x="2127856" y="718639"/>
                  </a:lnTo>
                  <a:lnTo>
                    <a:pt x="2091395" y="651699"/>
                  </a:lnTo>
                  <a:lnTo>
                    <a:pt x="2065961" y="621913"/>
                  </a:lnTo>
                  <a:lnTo>
                    <a:pt x="2029657" y="583422"/>
                  </a:lnTo>
                  <a:lnTo>
                    <a:pt x="1994291" y="558716"/>
                  </a:lnTo>
                  <a:lnTo>
                    <a:pt x="1954323" y="536364"/>
                  </a:lnTo>
                  <a:lnTo>
                    <a:pt x="1909993" y="516242"/>
                  </a:lnTo>
                  <a:lnTo>
                    <a:pt x="1875973" y="503592"/>
                  </a:lnTo>
                  <a:lnTo>
                    <a:pt x="1876323" y="504933"/>
                  </a:lnTo>
                  <a:lnTo>
                    <a:pt x="1876820" y="518944"/>
                  </a:lnTo>
                  <a:lnTo>
                    <a:pt x="1856467" y="529353"/>
                  </a:lnTo>
                  <a:lnTo>
                    <a:pt x="1906848" y="546380"/>
                  </a:lnTo>
                  <a:lnTo>
                    <a:pt x="1952027" y="566067"/>
                  </a:lnTo>
                  <a:lnTo>
                    <a:pt x="1991645" y="588598"/>
                  </a:lnTo>
                  <a:lnTo>
                    <a:pt x="2031128" y="625463"/>
                  </a:lnTo>
                  <a:lnTo>
                    <a:pt x="2064333" y="665539"/>
                  </a:lnTo>
                  <a:lnTo>
                    <a:pt x="2090902" y="709009"/>
                  </a:lnTo>
                  <a:lnTo>
                    <a:pt x="2110356" y="756118"/>
                  </a:lnTo>
                  <a:lnTo>
                    <a:pt x="2122198" y="807120"/>
                  </a:lnTo>
                  <a:lnTo>
                    <a:pt x="2131894" y="873484"/>
                  </a:lnTo>
                  <a:lnTo>
                    <a:pt x="2123538" y="920552"/>
                  </a:lnTo>
                  <a:lnTo>
                    <a:pt x="2109491" y="970530"/>
                  </a:lnTo>
                  <a:lnTo>
                    <a:pt x="2090552" y="1023011"/>
                  </a:lnTo>
                  <a:lnTo>
                    <a:pt x="2061745" y="1066273"/>
                  </a:lnTo>
                  <a:lnTo>
                    <a:pt x="2029672" y="1111206"/>
                  </a:lnTo>
                  <a:lnTo>
                    <a:pt x="1989363" y="1146086"/>
                  </a:lnTo>
                  <a:lnTo>
                    <a:pt x="1827038" y="1229107"/>
                  </a:lnTo>
                  <a:lnTo>
                    <a:pt x="1826266" y="1239567"/>
                  </a:lnTo>
                  <a:lnTo>
                    <a:pt x="1830116" y="1241798"/>
                  </a:lnTo>
                  <a:lnTo>
                    <a:pt x="1845058" y="1234155"/>
                  </a:lnTo>
                  <a:lnTo>
                    <a:pt x="1876402" y="1232389"/>
                  </a:lnTo>
                  <a:close/>
                </a:path>
                <a:path w="2160270" h="1614804">
                  <a:moveTo>
                    <a:pt x="597244" y="1430143"/>
                  </a:moveTo>
                  <a:lnTo>
                    <a:pt x="604792" y="1426282"/>
                  </a:lnTo>
                  <a:lnTo>
                    <a:pt x="595145" y="1416951"/>
                  </a:lnTo>
                  <a:lnTo>
                    <a:pt x="597244" y="1430143"/>
                  </a:lnTo>
                  <a:close/>
                </a:path>
                <a:path w="2160270" h="1614804">
                  <a:moveTo>
                    <a:pt x="600592" y="1456959"/>
                  </a:moveTo>
                  <a:lnTo>
                    <a:pt x="614580" y="1449805"/>
                  </a:lnTo>
                  <a:lnTo>
                    <a:pt x="605912" y="1439974"/>
                  </a:lnTo>
                  <a:lnTo>
                    <a:pt x="592773" y="1446694"/>
                  </a:lnTo>
                  <a:lnTo>
                    <a:pt x="600592" y="1456959"/>
                  </a:lnTo>
                  <a:close/>
                </a:path>
                <a:path w="2160270" h="1614804">
                  <a:moveTo>
                    <a:pt x="465624" y="1525988"/>
                  </a:moveTo>
                  <a:lnTo>
                    <a:pt x="600592" y="1456959"/>
                  </a:lnTo>
                  <a:lnTo>
                    <a:pt x="592773" y="1446694"/>
                  </a:lnTo>
                  <a:lnTo>
                    <a:pt x="434335" y="1527727"/>
                  </a:lnTo>
                  <a:lnTo>
                    <a:pt x="465624" y="1525988"/>
                  </a:lnTo>
                  <a:close/>
                </a:path>
                <a:path w="2160270" h="1614804">
                  <a:moveTo>
                    <a:pt x="548048" y="1498097"/>
                  </a:moveTo>
                  <a:lnTo>
                    <a:pt x="560611" y="1477408"/>
                  </a:lnTo>
                  <a:lnTo>
                    <a:pt x="516802" y="1499813"/>
                  </a:lnTo>
                  <a:lnTo>
                    <a:pt x="548048" y="1498097"/>
                  </a:lnTo>
                  <a:close/>
                </a:path>
                <a:path w="2160270" h="1614804">
                  <a:moveTo>
                    <a:pt x="1464230" y="1614369"/>
                  </a:moveTo>
                  <a:lnTo>
                    <a:pt x="1560398" y="1565184"/>
                  </a:lnTo>
                  <a:lnTo>
                    <a:pt x="1531020" y="1565945"/>
                  </a:lnTo>
                  <a:lnTo>
                    <a:pt x="1507486" y="1577981"/>
                  </a:lnTo>
                  <a:lnTo>
                    <a:pt x="1453120" y="1577257"/>
                  </a:lnTo>
                  <a:lnTo>
                    <a:pt x="1402845" y="1574441"/>
                  </a:lnTo>
                  <a:lnTo>
                    <a:pt x="1356981" y="1569369"/>
                  </a:lnTo>
                  <a:lnTo>
                    <a:pt x="1310067" y="1550569"/>
                  </a:lnTo>
                  <a:lnTo>
                    <a:pt x="1268206" y="1529185"/>
                  </a:lnTo>
                  <a:lnTo>
                    <a:pt x="1225936" y="1493745"/>
                  </a:lnTo>
                  <a:lnTo>
                    <a:pt x="1195144" y="1466700"/>
                  </a:lnTo>
                  <a:lnTo>
                    <a:pt x="1188434" y="1455867"/>
                  </a:lnTo>
                  <a:lnTo>
                    <a:pt x="1171328" y="1464616"/>
                  </a:lnTo>
                  <a:lnTo>
                    <a:pt x="1148117" y="1490751"/>
                  </a:lnTo>
                  <a:lnTo>
                    <a:pt x="1182340" y="1473248"/>
                  </a:lnTo>
                  <a:lnTo>
                    <a:pt x="1193379" y="1481867"/>
                  </a:lnTo>
                  <a:lnTo>
                    <a:pt x="1205079" y="1518677"/>
                  </a:lnTo>
                  <a:lnTo>
                    <a:pt x="1239621" y="1543804"/>
                  </a:lnTo>
                  <a:lnTo>
                    <a:pt x="1278710" y="1566607"/>
                  </a:lnTo>
                  <a:lnTo>
                    <a:pt x="1322108" y="1587205"/>
                  </a:lnTo>
                  <a:lnTo>
                    <a:pt x="1369579" y="1605720"/>
                  </a:lnTo>
                  <a:lnTo>
                    <a:pt x="1415104" y="1610965"/>
                  </a:lnTo>
                  <a:lnTo>
                    <a:pt x="1464230" y="1614369"/>
                  </a:lnTo>
                  <a:close/>
                </a:path>
                <a:path w="2160270" h="1614804">
                  <a:moveTo>
                    <a:pt x="1182265" y="1493720"/>
                  </a:moveTo>
                  <a:lnTo>
                    <a:pt x="1193379" y="1481867"/>
                  </a:lnTo>
                  <a:lnTo>
                    <a:pt x="1182340" y="1473248"/>
                  </a:lnTo>
                  <a:lnTo>
                    <a:pt x="1169536" y="1479797"/>
                  </a:lnTo>
                  <a:lnTo>
                    <a:pt x="1182265" y="1493720"/>
                  </a:lnTo>
                  <a:close/>
                </a:path>
                <a:path w="2160270" h="1614804">
                  <a:moveTo>
                    <a:pt x="996519" y="1611080"/>
                  </a:moveTo>
                  <a:lnTo>
                    <a:pt x="1140848" y="1537263"/>
                  </a:lnTo>
                  <a:lnTo>
                    <a:pt x="1167678" y="1509276"/>
                  </a:lnTo>
                  <a:lnTo>
                    <a:pt x="1182265" y="1493720"/>
                  </a:lnTo>
                  <a:lnTo>
                    <a:pt x="1169536" y="1479797"/>
                  </a:lnTo>
                  <a:lnTo>
                    <a:pt x="1118092" y="1506107"/>
                  </a:lnTo>
                  <a:lnTo>
                    <a:pt x="1093044" y="1533183"/>
                  </a:lnTo>
                  <a:lnTo>
                    <a:pt x="936247" y="1613376"/>
                  </a:lnTo>
                  <a:lnTo>
                    <a:pt x="965214" y="1612826"/>
                  </a:lnTo>
                  <a:lnTo>
                    <a:pt x="996519" y="1611080"/>
                  </a:lnTo>
                  <a:close/>
                </a:path>
                <a:path w="2160270" h="1614804">
                  <a:moveTo>
                    <a:pt x="1542250" y="1602995"/>
                  </a:moveTo>
                  <a:lnTo>
                    <a:pt x="1701753" y="1521418"/>
                  </a:lnTo>
                  <a:lnTo>
                    <a:pt x="1729512" y="1478691"/>
                  </a:lnTo>
                  <a:lnTo>
                    <a:pt x="1761076" y="1448283"/>
                  </a:lnTo>
                  <a:lnTo>
                    <a:pt x="1784425" y="1407812"/>
                  </a:lnTo>
                  <a:lnTo>
                    <a:pt x="1804886" y="1368818"/>
                  </a:lnTo>
                  <a:lnTo>
                    <a:pt x="1816221" y="1320227"/>
                  </a:lnTo>
                  <a:lnTo>
                    <a:pt x="1823756" y="1273579"/>
                  </a:lnTo>
                  <a:lnTo>
                    <a:pt x="1826266" y="1239567"/>
                  </a:lnTo>
                  <a:lnTo>
                    <a:pt x="1817038" y="1234221"/>
                  </a:lnTo>
                  <a:lnTo>
                    <a:pt x="1809855" y="1237895"/>
                  </a:lnTo>
                  <a:lnTo>
                    <a:pt x="1809301" y="1223914"/>
                  </a:lnTo>
                  <a:lnTo>
                    <a:pt x="1834739" y="1210904"/>
                  </a:lnTo>
                  <a:lnTo>
                    <a:pt x="1822141" y="1203082"/>
                  </a:lnTo>
                  <a:lnTo>
                    <a:pt x="1794553" y="1217192"/>
                  </a:lnTo>
                  <a:lnTo>
                    <a:pt x="1797348" y="1230027"/>
                  </a:lnTo>
                  <a:lnTo>
                    <a:pt x="1793068" y="1275010"/>
                  </a:lnTo>
                  <a:lnTo>
                    <a:pt x="1783883" y="1322502"/>
                  </a:lnTo>
                  <a:lnTo>
                    <a:pt x="1770393" y="1372195"/>
                  </a:lnTo>
                  <a:lnTo>
                    <a:pt x="1747419" y="1412474"/>
                  </a:lnTo>
                  <a:lnTo>
                    <a:pt x="1721346" y="1454339"/>
                  </a:lnTo>
                  <a:lnTo>
                    <a:pt x="1686994" y="1486172"/>
                  </a:lnTo>
                  <a:lnTo>
                    <a:pt x="1650749" y="1518974"/>
                  </a:lnTo>
                  <a:lnTo>
                    <a:pt x="1464230" y="1614369"/>
                  </a:lnTo>
                  <a:lnTo>
                    <a:pt x="1510936" y="1604746"/>
                  </a:lnTo>
                  <a:lnTo>
                    <a:pt x="1542250" y="1602995"/>
                  </a:lnTo>
                  <a:close/>
                </a:path>
                <a:path w="2160270" h="1614804">
                  <a:moveTo>
                    <a:pt x="1827038" y="1229107"/>
                  </a:moveTo>
                  <a:lnTo>
                    <a:pt x="1894561" y="1194573"/>
                  </a:lnTo>
                  <a:lnTo>
                    <a:pt x="1865172" y="1195339"/>
                  </a:lnTo>
                  <a:lnTo>
                    <a:pt x="1809301" y="1223914"/>
                  </a:lnTo>
                  <a:lnTo>
                    <a:pt x="1827038" y="1229107"/>
                  </a:lnTo>
                  <a:close/>
                </a:path>
                <a:path w="2160270" h="1614804">
                  <a:moveTo>
                    <a:pt x="1826266" y="1239567"/>
                  </a:moveTo>
                  <a:lnTo>
                    <a:pt x="1827038" y="1229107"/>
                  </a:lnTo>
                  <a:lnTo>
                    <a:pt x="1809301" y="1223914"/>
                  </a:lnTo>
                  <a:lnTo>
                    <a:pt x="1809855" y="1237895"/>
                  </a:lnTo>
                  <a:lnTo>
                    <a:pt x="1817038" y="1234221"/>
                  </a:lnTo>
                  <a:lnTo>
                    <a:pt x="1826266" y="1239567"/>
                  </a:lnTo>
                  <a:close/>
                </a:path>
                <a:path w="2160270" h="1614804">
                  <a:moveTo>
                    <a:pt x="1958978" y="1204421"/>
                  </a:moveTo>
                  <a:lnTo>
                    <a:pt x="1994818" y="1171826"/>
                  </a:lnTo>
                  <a:lnTo>
                    <a:pt x="1927677" y="1206165"/>
                  </a:lnTo>
                  <a:lnTo>
                    <a:pt x="1958978" y="1204421"/>
                  </a:lnTo>
                  <a:close/>
                </a:path>
                <a:path w="2160270" h="1614804">
                  <a:moveTo>
                    <a:pt x="1624779" y="1575051"/>
                  </a:moveTo>
                  <a:lnTo>
                    <a:pt x="1660908" y="1542308"/>
                  </a:lnTo>
                  <a:lnTo>
                    <a:pt x="1593494" y="1576787"/>
                  </a:lnTo>
                  <a:lnTo>
                    <a:pt x="1624779" y="1575051"/>
                  </a:lnTo>
                  <a:close/>
                </a:path>
              </a:pathLst>
            </a:custGeom>
            <a:solidFill>
              <a:srgbClr val="231F20"/>
            </a:solidFill>
          </p:spPr>
          <p:txBody>
            <a:bodyPr wrap="square" lIns="0" tIns="0" rIns="0" bIns="0" rtlCol="0"/>
            <a:lstStyle/>
            <a:p>
              <a:pPr defTabSz="609630"/>
              <a:endParaRPr sz="1200" kern="0">
                <a:solidFill>
                  <a:sysClr val="windowText" lastClr="000000"/>
                </a:solidFill>
              </a:endParaRPr>
            </a:p>
          </p:txBody>
        </p:sp>
        <p:sp>
          <p:nvSpPr>
            <p:cNvPr id="27" name="object 27"/>
            <p:cNvSpPr/>
            <p:nvPr/>
          </p:nvSpPr>
          <p:spPr>
            <a:xfrm>
              <a:off x="9327180" y="4135252"/>
              <a:ext cx="302260" cy="302895"/>
            </a:xfrm>
            <a:custGeom>
              <a:avLst/>
              <a:gdLst/>
              <a:ahLst/>
              <a:cxnLst/>
              <a:rect l="l" t="t" r="r" b="b"/>
              <a:pathLst>
                <a:path w="302259" h="302895">
                  <a:moveTo>
                    <a:pt x="221920" y="287168"/>
                  </a:moveTo>
                  <a:lnTo>
                    <a:pt x="259908" y="259064"/>
                  </a:lnTo>
                  <a:lnTo>
                    <a:pt x="287310" y="221090"/>
                  </a:lnTo>
                  <a:lnTo>
                    <a:pt x="302040" y="176137"/>
                  </a:lnTo>
                  <a:lnTo>
                    <a:pt x="302011" y="127096"/>
                  </a:lnTo>
                  <a:lnTo>
                    <a:pt x="286595" y="80514"/>
                  </a:lnTo>
                  <a:lnTo>
                    <a:pt x="258452" y="42424"/>
                  </a:lnTo>
                  <a:lnTo>
                    <a:pt x="220473" y="14915"/>
                  </a:lnTo>
                  <a:lnTo>
                    <a:pt x="175548" y="77"/>
                  </a:lnTo>
                  <a:lnTo>
                    <a:pt x="126569" y="0"/>
                  </a:lnTo>
                  <a:lnTo>
                    <a:pt x="80100" y="15350"/>
                  </a:lnTo>
                  <a:lnTo>
                    <a:pt x="42124" y="43457"/>
                  </a:lnTo>
                  <a:lnTo>
                    <a:pt x="14727" y="81433"/>
                  </a:lnTo>
                  <a:lnTo>
                    <a:pt x="0" y="126387"/>
                  </a:lnTo>
                  <a:lnTo>
                    <a:pt x="29" y="175428"/>
                  </a:lnTo>
                  <a:lnTo>
                    <a:pt x="15436" y="222000"/>
                  </a:lnTo>
                  <a:lnTo>
                    <a:pt x="43572" y="260091"/>
                  </a:lnTo>
                  <a:lnTo>
                    <a:pt x="81544" y="287604"/>
                  </a:lnTo>
                  <a:lnTo>
                    <a:pt x="126461" y="302443"/>
                  </a:lnTo>
                  <a:lnTo>
                    <a:pt x="175432" y="302512"/>
                  </a:lnTo>
                  <a:lnTo>
                    <a:pt x="221920" y="287168"/>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28" name="object 28"/>
            <p:cNvSpPr/>
            <p:nvPr/>
          </p:nvSpPr>
          <p:spPr>
            <a:xfrm>
              <a:off x="9310391" y="4118463"/>
              <a:ext cx="335915" cy="336550"/>
            </a:xfrm>
            <a:custGeom>
              <a:avLst/>
              <a:gdLst/>
              <a:ahLst/>
              <a:cxnLst/>
              <a:rect l="l" t="t" r="r" b="b"/>
              <a:pathLst>
                <a:path w="335915" h="336550">
                  <a:moveTo>
                    <a:pt x="244397" y="317735"/>
                  </a:moveTo>
                  <a:lnTo>
                    <a:pt x="286571" y="286977"/>
                  </a:lnTo>
                  <a:lnTo>
                    <a:pt x="317001" y="245219"/>
                  </a:lnTo>
                  <a:lnTo>
                    <a:pt x="333402" y="195661"/>
                  </a:lnTo>
                  <a:lnTo>
                    <a:pt x="335613" y="168959"/>
                  </a:lnTo>
                  <a:lnTo>
                    <a:pt x="333433" y="141548"/>
                  </a:lnTo>
                  <a:lnTo>
                    <a:pt x="322579" y="103382"/>
                  </a:lnTo>
                  <a:lnTo>
                    <a:pt x="303310" y="69167"/>
                  </a:lnTo>
                  <a:lnTo>
                    <a:pt x="266629" y="32452"/>
                  </a:lnTo>
                  <a:lnTo>
                    <a:pt x="220593" y="8621"/>
                  </a:lnTo>
                  <a:lnTo>
                    <a:pt x="168367" y="0"/>
                  </a:lnTo>
                  <a:lnTo>
                    <a:pt x="140996" y="2130"/>
                  </a:lnTo>
                  <a:lnTo>
                    <a:pt x="102920" y="12917"/>
                  </a:lnTo>
                  <a:lnTo>
                    <a:pt x="68793" y="32145"/>
                  </a:lnTo>
                  <a:lnTo>
                    <a:pt x="32211" y="68802"/>
                  </a:lnTo>
                  <a:lnTo>
                    <a:pt x="20425" y="87905"/>
                  </a:lnTo>
                  <a:lnTo>
                    <a:pt x="104733" y="44786"/>
                  </a:lnTo>
                  <a:lnTo>
                    <a:pt x="114364" y="40323"/>
                  </a:lnTo>
                  <a:lnTo>
                    <a:pt x="124423" y="36585"/>
                  </a:lnTo>
                  <a:lnTo>
                    <a:pt x="134891" y="33609"/>
                  </a:lnTo>
                  <a:lnTo>
                    <a:pt x="145746" y="31434"/>
                  </a:lnTo>
                  <a:lnTo>
                    <a:pt x="168314" y="29685"/>
                  </a:lnTo>
                  <a:lnTo>
                    <a:pt x="190247" y="31550"/>
                  </a:lnTo>
                  <a:lnTo>
                    <a:pt x="230989" y="45146"/>
                  </a:lnTo>
                  <a:lnTo>
                    <a:pt x="265411" y="70332"/>
                  </a:lnTo>
                  <a:lnTo>
                    <a:pt x="290777" y="105175"/>
                  </a:lnTo>
                  <a:lnTo>
                    <a:pt x="304167" y="146221"/>
                  </a:lnTo>
                  <a:lnTo>
                    <a:pt x="305964" y="168827"/>
                  </a:lnTo>
                  <a:lnTo>
                    <a:pt x="304156" y="190793"/>
                  </a:lnTo>
                  <a:lnTo>
                    <a:pt x="290657" y="231585"/>
                  </a:lnTo>
                  <a:lnTo>
                    <a:pt x="265564" y="265984"/>
                  </a:lnTo>
                  <a:lnTo>
                    <a:pt x="230872" y="291290"/>
                  </a:lnTo>
                  <a:lnTo>
                    <a:pt x="146679" y="334350"/>
                  </a:lnTo>
                  <a:lnTo>
                    <a:pt x="167218" y="336091"/>
                  </a:lnTo>
                  <a:lnTo>
                    <a:pt x="194583" y="333959"/>
                  </a:lnTo>
                  <a:lnTo>
                    <a:pt x="207736" y="331317"/>
                  </a:lnTo>
                  <a:lnTo>
                    <a:pt x="220451" y="327702"/>
                  </a:lnTo>
                  <a:lnTo>
                    <a:pt x="232684" y="323159"/>
                  </a:lnTo>
                  <a:lnTo>
                    <a:pt x="244397" y="317735"/>
                  </a:lnTo>
                  <a:close/>
                </a:path>
                <a:path w="335915" h="336550">
                  <a:moveTo>
                    <a:pt x="31438" y="189855"/>
                  </a:moveTo>
                  <a:lnTo>
                    <a:pt x="31461" y="145305"/>
                  </a:lnTo>
                  <a:lnTo>
                    <a:pt x="44961" y="104516"/>
                  </a:lnTo>
                  <a:lnTo>
                    <a:pt x="70043" y="70095"/>
                  </a:lnTo>
                  <a:lnTo>
                    <a:pt x="104733" y="44786"/>
                  </a:lnTo>
                  <a:lnTo>
                    <a:pt x="20425" y="87905"/>
                  </a:lnTo>
                  <a:lnTo>
                    <a:pt x="18604" y="90857"/>
                  </a:lnTo>
                  <a:lnTo>
                    <a:pt x="8497" y="114861"/>
                  </a:lnTo>
                  <a:lnTo>
                    <a:pt x="2200" y="140433"/>
                  </a:lnTo>
                  <a:lnTo>
                    <a:pt x="0" y="167141"/>
                  </a:lnTo>
                  <a:lnTo>
                    <a:pt x="2185" y="194553"/>
                  </a:lnTo>
                  <a:lnTo>
                    <a:pt x="31438" y="189855"/>
                  </a:lnTo>
                  <a:close/>
                </a:path>
                <a:path w="335915" h="336550">
                  <a:moveTo>
                    <a:pt x="146679" y="334350"/>
                  </a:moveTo>
                  <a:lnTo>
                    <a:pt x="230872" y="291290"/>
                  </a:lnTo>
                  <a:lnTo>
                    <a:pt x="221241" y="295753"/>
                  </a:lnTo>
                  <a:lnTo>
                    <a:pt x="211182" y="299491"/>
                  </a:lnTo>
                  <a:lnTo>
                    <a:pt x="200714" y="302466"/>
                  </a:lnTo>
                  <a:lnTo>
                    <a:pt x="189859" y="304642"/>
                  </a:lnTo>
                  <a:lnTo>
                    <a:pt x="167289" y="306397"/>
                  </a:lnTo>
                  <a:lnTo>
                    <a:pt x="145350" y="304542"/>
                  </a:lnTo>
                  <a:lnTo>
                    <a:pt x="104590" y="290943"/>
                  </a:lnTo>
                  <a:lnTo>
                    <a:pt x="70191" y="265745"/>
                  </a:lnTo>
                  <a:lnTo>
                    <a:pt x="44828" y="230900"/>
                  </a:lnTo>
                  <a:lnTo>
                    <a:pt x="31438" y="189855"/>
                  </a:lnTo>
                  <a:lnTo>
                    <a:pt x="2185" y="194553"/>
                  </a:lnTo>
                  <a:lnTo>
                    <a:pt x="13032" y="232706"/>
                  </a:lnTo>
                  <a:lnTo>
                    <a:pt x="32300" y="266920"/>
                  </a:lnTo>
                  <a:lnTo>
                    <a:pt x="68978" y="303627"/>
                  </a:lnTo>
                  <a:lnTo>
                    <a:pt x="115014" y="327468"/>
                  </a:lnTo>
                  <a:lnTo>
                    <a:pt x="140553" y="333830"/>
                  </a:lnTo>
                  <a:lnTo>
                    <a:pt x="146679" y="334350"/>
                  </a:lnTo>
                  <a:close/>
                </a:path>
              </a:pathLst>
            </a:custGeom>
            <a:solidFill>
              <a:srgbClr val="231F20"/>
            </a:solidFill>
          </p:spPr>
          <p:txBody>
            <a:bodyPr wrap="square" lIns="0" tIns="0" rIns="0" bIns="0" rtlCol="0"/>
            <a:lstStyle/>
            <a:p>
              <a:pPr defTabSz="609630"/>
              <a:endParaRPr sz="1200" kern="0">
                <a:solidFill>
                  <a:sysClr val="windowText" lastClr="000000"/>
                </a:solidFill>
              </a:endParaRPr>
            </a:p>
          </p:txBody>
        </p:sp>
        <p:pic>
          <p:nvPicPr>
            <p:cNvPr id="29" name="object 29"/>
            <p:cNvPicPr/>
            <p:nvPr/>
          </p:nvPicPr>
          <p:blipFill>
            <a:blip r:embed="rId4" cstate="print"/>
            <a:stretch>
              <a:fillRect/>
            </a:stretch>
          </p:blipFill>
          <p:spPr>
            <a:xfrm>
              <a:off x="9664924" y="4385202"/>
              <a:ext cx="189684" cy="189957"/>
            </a:xfrm>
            <a:prstGeom prst="rect">
              <a:avLst/>
            </a:prstGeom>
          </p:spPr>
        </p:pic>
        <p:pic>
          <p:nvPicPr>
            <p:cNvPr id="30" name="object 30"/>
            <p:cNvPicPr/>
            <p:nvPr/>
          </p:nvPicPr>
          <p:blipFill>
            <a:blip r:embed="rId5" cstate="print"/>
            <a:stretch>
              <a:fillRect/>
            </a:stretch>
          </p:blipFill>
          <p:spPr>
            <a:xfrm>
              <a:off x="9891580" y="4507830"/>
              <a:ext cx="114281" cy="114431"/>
            </a:xfrm>
            <a:prstGeom prst="rect">
              <a:avLst/>
            </a:prstGeom>
          </p:spPr>
        </p:pic>
        <p:sp>
          <p:nvSpPr>
            <p:cNvPr id="31" name="object 31"/>
            <p:cNvSpPr/>
            <p:nvPr/>
          </p:nvSpPr>
          <p:spPr>
            <a:xfrm>
              <a:off x="9063085" y="7963002"/>
              <a:ext cx="2331085" cy="2170430"/>
            </a:xfrm>
            <a:custGeom>
              <a:avLst/>
              <a:gdLst/>
              <a:ahLst/>
              <a:cxnLst/>
              <a:rect l="l" t="t" r="r" b="b"/>
              <a:pathLst>
                <a:path w="2331084" h="2170429">
                  <a:moveTo>
                    <a:pt x="1181668" y="0"/>
                  </a:moveTo>
                  <a:lnTo>
                    <a:pt x="1002544" y="649172"/>
                  </a:lnTo>
                  <a:lnTo>
                    <a:pt x="973175" y="638915"/>
                  </a:lnTo>
                  <a:lnTo>
                    <a:pt x="949857" y="629199"/>
                  </a:lnTo>
                  <a:lnTo>
                    <a:pt x="926538" y="619808"/>
                  </a:lnTo>
                  <a:lnTo>
                    <a:pt x="897168" y="610525"/>
                  </a:lnTo>
                  <a:lnTo>
                    <a:pt x="855697" y="601134"/>
                  </a:lnTo>
                  <a:lnTo>
                    <a:pt x="796074" y="591418"/>
                  </a:lnTo>
                  <a:lnTo>
                    <a:pt x="712251" y="581161"/>
                  </a:lnTo>
                  <a:lnTo>
                    <a:pt x="634499" y="584024"/>
                  </a:lnTo>
                  <a:lnTo>
                    <a:pt x="586430" y="591695"/>
                  </a:lnTo>
                  <a:lnTo>
                    <a:pt x="558607" y="602801"/>
                  </a:lnTo>
                  <a:lnTo>
                    <a:pt x="541593" y="615968"/>
                  </a:lnTo>
                  <a:lnTo>
                    <a:pt x="525952" y="629823"/>
                  </a:lnTo>
                  <a:lnTo>
                    <a:pt x="502248" y="642990"/>
                  </a:lnTo>
                  <a:lnTo>
                    <a:pt x="448145" y="617973"/>
                  </a:lnTo>
                  <a:lnTo>
                    <a:pt x="410564" y="606667"/>
                  </a:lnTo>
                  <a:lnTo>
                    <a:pt x="367964" y="597421"/>
                  </a:lnTo>
                  <a:lnTo>
                    <a:pt x="321847" y="591180"/>
                  </a:lnTo>
                  <a:lnTo>
                    <a:pt x="273715" y="588890"/>
                  </a:lnTo>
                  <a:lnTo>
                    <a:pt x="225067" y="591494"/>
                  </a:lnTo>
                  <a:lnTo>
                    <a:pt x="177407" y="599937"/>
                  </a:lnTo>
                  <a:lnTo>
                    <a:pt x="132234" y="615165"/>
                  </a:lnTo>
                  <a:lnTo>
                    <a:pt x="91050" y="638120"/>
                  </a:lnTo>
                  <a:lnTo>
                    <a:pt x="55357" y="669749"/>
                  </a:lnTo>
                  <a:lnTo>
                    <a:pt x="26655" y="710996"/>
                  </a:lnTo>
                  <a:lnTo>
                    <a:pt x="7023" y="782897"/>
                  </a:lnTo>
                  <a:lnTo>
                    <a:pt x="0" y="842891"/>
                  </a:lnTo>
                  <a:lnTo>
                    <a:pt x="3092" y="892351"/>
                  </a:lnTo>
                  <a:lnTo>
                    <a:pt x="13810" y="932653"/>
                  </a:lnTo>
                  <a:lnTo>
                    <a:pt x="48159" y="991274"/>
                  </a:lnTo>
                  <a:lnTo>
                    <a:pt x="83118" y="1029744"/>
                  </a:lnTo>
                  <a:lnTo>
                    <a:pt x="94599" y="1044857"/>
                  </a:lnTo>
                  <a:lnTo>
                    <a:pt x="81039" y="1071101"/>
                  </a:lnTo>
                  <a:lnTo>
                    <a:pt x="63266" y="1102645"/>
                  </a:lnTo>
                  <a:lnTo>
                    <a:pt x="43873" y="1140245"/>
                  </a:lnTo>
                  <a:lnTo>
                    <a:pt x="25451" y="1184658"/>
                  </a:lnTo>
                  <a:lnTo>
                    <a:pt x="10595" y="1236642"/>
                  </a:lnTo>
                  <a:lnTo>
                    <a:pt x="1898" y="1296954"/>
                  </a:lnTo>
                  <a:lnTo>
                    <a:pt x="1951" y="1366350"/>
                  </a:lnTo>
                  <a:lnTo>
                    <a:pt x="4436" y="1444672"/>
                  </a:lnTo>
                  <a:lnTo>
                    <a:pt x="11409" y="1512996"/>
                  </a:lnTo>
                  <a:lnTo>
                    <a:pt x="22146" y="1571755"/>
                  </a:lnTo>
                  <a:lnTo>
                    <a:pt x="35922" y="1621385"/>
                  </a:lnTo>
                  <a:lnTo>
                    <a:pt x="52015" y="1662320"/>
                  </a:lnTo>
                  <a:lnTo>
                    <a:pt x="88256" y="1719847"/>
                  </a:lnTo>
                  <a:lnTo>
                    <a:pt x="106955" y="1737308"/>
                  </a:lnTo>
                  <a:lnTo>
                    <a:pt x="97709" y="1756375"/>
                  </a:lnTo>
                  <a:lnTo>
                    <a:pt x="86350" y="1783010"/>
                  </a:lnTo>
                  <a:lnTo>
                    <a:pt x="75214" y="1815876"/>
                  </a:lnTo>
                  <a:lnTo>
                    <a:pt x="66635" y="1853640"/>
                  </a:lnTo>
                  <a:lnTo>
                    <a:pt x="62947" y="1894964"/>
                  </a:lnTo>
                  <a:lnTo>
                    <a:pt x="66486" y="1938514"/>
                  </a:lnTo>
                  <a:lnTo>
                    <a:pt x="79587" y="1982955"/>
                  </a:lnTo>
                  <a:lnTo>
                    <a:pt x="104583" y="2026949"/>
                  </a:lnTo>
                  <a:lnTo>
                    <a:pt x="143810" y="2069163"/>
                  </a:lnTo>
                  <a:lnTo>
                    <a:pt x="199603" y="2108261"/>
                  </a:lnTo>
                  <a:lnTo>
                    <a:pt x="284948" y="2126165"/>
                  </a:lnTo>
                  <a:lnTo>
                    <a:pt x="361994" y="2134537"/>
                  </a:lnTo>
                  <a:lnTo>
                    <a:pt x="430933" y="2134923"/>
                  </a:lnTo>
                  <a:lnTo>
                    <a:pt x="491958" y="2128869"/>
                  </a:lnTo>
                  <a:lnTo>
                    <a:pt x="545264" y="2117921"/>
                  </a:lnTo>
                  <a:lnTo>
                    <a:pt x="591041" y="2103623"/>
                  </a:lnTo>
                  <a:lnTo>
                    <a:pt x="629485" y="2087523"/>
                  </a:lnTo>
                  <a:lnTo>
                    <a:pt x="685141" y="2056094"/>
                  </a:lnTo>
                  <a:lnTo>
                    <a:pt x="713775" y="2036001"/>
                  </a:lnTo>
                  <a:lnTo>
                    <a:pt x="718411" y="2034053"/>
                  </a:lnTo>
                  <a:lnTo>
                    <a:pt x="728373" y="2037528"/>
                  </a:lnTo>
                  <a:lnTo>
                    <a:pt x="746970" y="2047012"/>
                  </a:lnTo>
                  <a:lnTo>
                    <a:pt x="773943" y="2061096"/>
                  </a:lnTo>
                  <a:lnTo>
                    <a:pt x="809032" y="2078370"/>
                  </a:lnTo>
                  <a:lnTo>
                    <a:pt x="851977" y="2097425"/>
                  </a:lnTo>
                  <a:lnTo>
                    <a:pt x="902520" y="2116851"/>
                  </a:lnTo>
                  <a:lnTo>
                    <a:pt x="960401" y="2135238"/>
                  </a:lnTo>
                  <a:lnTo>
                    <a:pt x="1025360" y="2151176"/>
                  </a:lnTo>
                  <a:lnTo>
                    <a:pt x="1097139" y="2163257"/>
                  </a:lnTo>
                  <a:lnTo>
                    <a:pt x="1175477" y="2170070"/>
                  </a:lnTo>
                  <a:lnTo>
                    <a:pt x="1413853" y="2157415"/>
                  </a:lnTo>
                  <a:lnTo>
                    <a:pt x="1576958" y="2087379"/>
                  </a:lnTo>
                  <a:lnTo>
                    <a:pt x="1670576" y="2009228"/>
                  </a:lnTo>
                  <a:lnTo>
                    <a:pt x="1700497" y="1972229"/>
                  </a:lnTo>
                  <a:lnTo>
                    <a:pt x="1703727" y="1969712"/>
                  </a:lnTo>
                  <a:lnTo>
                    <a:pt x="1718985" y="1977534"/>
                  </a:lnTo>
                  <a:lnTo>
                    <a:pt x="1744516" y="1993466"/>
                  </a:lnTo>
                  <a:lnTo>
                    <a:pt x="1778568" y="2015279"/>
                  </a:lnTo>
                  <a:lnTo>
                    <a:pt x="1819386" y="2040744"/>
                  </a:lnTo>
                  <a:lnTo>
                    <a:pt x="1865215" y="2067629"/>
                  </a:lnTo>
                  <a:lnTo>
                    <a:pt x="1914302" y="2093706"/>
                  </a:lnTo>
                  <a:lnTo>
                    <a:pt x="1964892" y="2116746"/>
                  </a:lnTo>
                  <a:lnTo>
                    <a:pt x="2015233" y="2134518"/>
                  </a:lnTo>
                  <a:lnTo>
                    <a:pt x="2063568" y="2144793"/>
                  </a:lnTo>
                  <a:lnTo>
                    <a:pt x="2108146" y="2145342"/>
                  </a:lnTo>
                  <a:lnTo>
                    <a:pt x="2166075" y="2133689"/>
                  </a:lnTo>
                  <a:lnTo>
                    <a:pt x="2214885" y="2117038"/>
                  </a:lnTo>
                  <a:lnTo>
                    <a:pt x="2254719" y="2095024"/>
                  </a:lnTo>
                  <a:lnTo>
                    <a:pt x="2285722" y="2067287"/>
                  </a:lnTo>
                  <a:lnTo>
                    <a:pt x="2308040" y="2033464"/>
                  </a:lnTo>
                  <a:lnTo>
                    <a:pt x="2321816" y="1993193"/>
                  </a:lnTo>
                  <a:lnTo>
                    <a:pt x="2327196" y="1946110"/>
                  </a:lnTo>
                  <a:lnTo>
                    <a:pt x="2324324" y="1891855"/>
                  </a:lnTo>
                  <a:lnTo>
                    <a:pt x="2307179" y="1838683"/>
                  </a:lnTo>
                  <a:lnTo>
                    <a:pt x="2276098" y="1795898"/>
                  </a:lnTo>
                  <a:lnTo>
                    <a:pt x="2239385" y="1760533"/>
                  </a:lnTo>
                  <a:lnTo>
                    <a:pt x="2205340" y="1729620"/>
                  </a:lnTo>
                  <a:lnTo>
                    <a:pt x="2182266" y="1700191"/>
                  </a:lnTo>
                  <a:lnTo>
                    <a:pt x="2192181" y="1688153"/>
                  </a:lnTo>
                  <a:lnTo>
                    <a:pt x="2210638" y="1669956"/>
                  </a:lnTo>
                  <a:lnTo>
                    <a:pt x="2234596" y="1644657"/>
                  </a:lnTo>
                  <a:lnTo>
                    <a:pt x="2261015" y="1611316"/>
                  </a:lnTo>
                  <a:lnTo>
                    <a:pt x="2286855" y="1568991"/>
                  </a:lnTo>
                  <a:lnTo>
                    <a:pt x="2309075" y="1516740"/>
                  </a:lnTo>
                  <a:lnTo>
                    <a:pt x="2324637" y="1453622"/>
                  </a:lnTo>
                  <a:lnTo>
                    <a:pt x="2330500" y="1378694"/>
                  </a:lnTo>
                  <a:lnTo>
                    <a:pt x="2324674" y="1302220"/>
                  </a:lnTo>
                  <a:lnTo>
                    <a:pt x="2309365" y="1235239"/>
                  </a:lnTo>
                  <a:lnTo>
                    <a:pt x="2287832" y="1177966"/>
                  </a:lnTo>
                  <a:lnTo>
                    <a:pt x="2263331" y="1130619"/>
                  </a:lnTo>
                  <a:lnTo>
                    <a:pt x="2239119" y="1093415"/>
                  </a:lnTo>
                  <a:lnTo>
                    <a:pt x="2204593" y="1050307"/>
                  </a:lnTo>
                  <a:lnTo>
                    <a:pt x="2200793" y="1044837"/>
                  </a:lnTo>
                  <a:lnTo>
                    <a:pt x="2223086" y="1008997"/>
                  </a:lnTo>
                  <a:lnTo>
                    <a:pt x="2241290" y="969523"/>
                  </a:lnTo>
                  <a:lnTo>
                    <a:pt x="2258698" y="920412"/>
                  </a:lnTo>
                  <a:lnTo>
                    <a:pt x="2271183" y="865216"/>
                  </a:lnTo>
                  <a:lnTo>
                    <a:pt x="2274622" y="807483"/>
                  </a:lnTo>
                  <a:lnTo>
                    <a:pt x="2264887" y="750765"/>
                  </a:lnTo>
                  <a:lnTo>
                    <a:pt x="2237853" y="698612"/>
                  </a:lnTo>
                  <a:lnTo>
                    <a:pt x="2203246" y="666913"/>
                  </a:lnTo>
                  <a:lnTo>
                    <a:pt x="2160375" y="648310"/>
                  </a:lnTo>
                  <a:lnTo>
                    <a:pt x="2111722" y="640686"/>
                  </a:lnTo>
                  <a:lnTo>
                    <a:pt x="2059771" y="641928"/>
                  </a:lnTo>
                  <a:lnTo>
                    <a:pt x="2007005" y="649922"/>
                  </a:lnTo>
                  <a:lnTo>
                    <a:pt x="1955906" y="662552"/>
                  </a:lnTo>
                  <a:lnTo>
                    <a:pt x="1908958" y="677705"/>
                  </a:lnTo>
                  <a:lnTo>
                    <a:pt x="1868643" y="693267"/>
                  </a:lnTo>
                  <a:lnTo>
                    <a:pt x="1817847" y="717157"/>
                  </a:lnTo>
                  <a:lnTo>
                    <a:pt x="1795760" y="701973"/>
                  </a:lnTo>
                  <a:lnTo>
                    <a:pt x="1750696" y="645489"/>
                  </a:lnTo>
                  <a:lnTo>
                    <a:pt x="1711709" y="617840"/>
                  </a:lnTo>
                  <a:lnTo>
                    <a:pt x="1651080" y="599686"/>
                  </a:lnTo>
                  <a:lnTo>
                    <a:pt x="1555537" y="597657"/>
                  </a:lnTo>
                  <a:lnTo>
                    <a:pt x="1465785" y="611278"/>
                  </a:lnTo>
                  <a:lnTo>
                    <a:pt x="1399195" y="628378"/>
                  </a:lnTo>
                  <a:lnTo>
                    <a:pt x="1373138" y="636783"/>
                  </a:lnTo>
                  <a:lnTo>
                    <a:pt x="1311375" y="686243"/>
                  </a:lnTo>
                  <a:lnTo>
                    <a:pt x="1181668" y="0"/>
                  </a:lnTo>
                  <a:close/>
                </a:path>
              </a:pathLst>
            </a:custGeom>
            <a:solidFill>
              <a:srgbClr val="000000">
                <a:alpha val="50199"/>
              </a:srgbClr>
            </a:solidFill>
          </p:spPr>
          <p:txBody>
            <a:bodyPr wrap="square" lIns="0" tIns="0" rIns="0" bIns="0" rtlCol="0"/>
            <a:lstStyle/>
            <a:p>
              <a:pPr defTabSz="609630"/>
              <a:endParaRPr sz="1200" kern="0">
                <a:solidFill>
                  <a:sysClr val="windowText" lastClr="000000"/>
                </a:solidFill>
              </a:endParaRPr>
            </a:p>
          </p:txBody>
        </p:sp>
        <p:sp>
          <p:nvSpPr>
            <p:cNvPr id="32" name="object 32"/>
            <p:cNvSpPr/>
            <p:nvPr/>
          </p:nvSpPr>
          <p:spPr>
            <a:xfrm>
              <a:off x="8996434" y="8046434"/>
              <a:ext cx="2331085" cy="2170430"/>
            </a:xfrm>
            <a:custGeom>
              <a:avLst/>
              <a:gdLst/>
              <a:ahLst/>
              <a:cxnLst/>
              <a:rect l="l" t="t" r="r" b="b"/>
              <a:pathLst>
                <a:path w="2331084" h="2170429">
                  <a:moveTo>
                    <a:pt x="1181668" y="0"/>
                  </a:moveTo>
                  <a:lnTo>
                    <a:pt x="1002544" y="649172"/>
                  </a:lnTo>
                  <a:lnTo>
                    <a:pt x="973175" y="638915"/>
                  </a:lnTo>
                  <a:lnTo>
                    <a:pt x="949857" y="629199"/>
                  </a:lnTo>
                  <a:lnTo>
                    <a:pt x="926538" y="619808"/>
                  </a:lnTo>
                  <a:lnTo>
                    <a:pt x="897168" y="610525"/>
                  </a:lnTo>
                  <a:lnTo>
                    <a:pt x="855697" y="601134"/>
                  </a:lnTo>
                  <a:lnTo>
                    <a:pt x="796074" y="591418"/>
                  </a:lnTo>
                  <a:lnTo>
                    <a:pt x="712250" y="581161"/>
                  </a:lnTo>
                  <a:lnTo>
                    <a:pt x="634499" y="584024"/>
                  </a:lnTo>
                  <a:lnTo>
                    <a:pt x="586430" y="591695"/>
                  </a:lnTo>
                  <a:lnTo>
                    <a:pt x="558607" y="602801"/>
                  </a:lnTo>
                  <a:lnTo>
                    <a:pt x="541593" y="615968"/>
                  </a:lnTo>
                  <a:lnTo>
                    <a:pt x="525952" y="629823"/>
                  </a:lnTo>
                  <a:lnTo>
                    <a:pt x="502248" y="642990"/>
                  </a:lnTo>
                  <a:lnTo>
                    <a:pt x="448145" y="617973"/>
                  </a:lnTo>
                  <a:lnTo>
                    <a:pt x="410564" y="606667"/>
                  </a:lnTo>
                  <a:lnTo>
                    <a:pt x="367964" y="597421"/>
                  </a:lnTo>
                  <a:lnTo>
                    <a:pt x="321847" y="591180"/>
                  </a:lnTo>
                  <a:lnTo>
                    <a:pt x="273715" y="588890"/>
                  </a:lnTo>
                  <a:lnTo>
                    <a:pt x="225067" y="591494"/>
                  </a:lnTo>
                  <a:lnTo>
                    <a:pt x="177407" y="599937"/>
                  </a:lnTo>
                  <a:lnTo>
                    <a:pt x="132234" y="615165"/>
                  </a:lnTo>
                  <a:lnTo>
                    <a:pt x="91050" y="638120"/>
                  </a:lnTo>
                  <a:lnTo>
                    <a:pt x="55357" y="669749"/>
                  </a:lnTo>
                  <a:lnTo>
                    <a:pt x="26655" y="710996"/>
                  </a:lnTo>
                  <a:lnTo>
                    <a:pt x="7023" y="782897"/>
                  </a:lnTo>
                  <a:lnTo>
                    <a:pt x="0" y="842891"/>
                  </a:lnTo>
                  <a:lnTo>
                    <a:pt x="3092" y="892351"/>
                  </a:lnTo>
                  <a:lnTo>
                    <a:pt x="13810" y="932653"/>
                  </a:lnTo>
                  <a:lnTo>
                    <a:pt x="48159" y="991274"/>
                  </a:lnTo>
                  <a:lnTo>
                    <a:pt x="83118" y="1029744"/>
                  </a:lnTo>
                  <a:lnTo>
                    <a:pt x="94599" y="1044857"/>
                  </a:lnTo>
                  <a:lnTo>
                    <a:pt x="81039" y="1071101"/>
                  </a:lnTo>
                  <a:lnTo>
                    <a:pt x="63266" y="1102645"/>
                  </a:lnTo>
                  <a:lnTo>
                    <a:pt x="43873" y="1140245"/>
                  </a:lnTo>
                  <a:lnTo>
                    <a:pt x="25451" y="1184658"/>
                  </a:lnTo>
                  <a:lnTo>
                    <a:pt x="10595" y="1236642"/>
                  </a:lnTo>
                  <a:lnTo>
                    <a:pt x="1898" y="1296954"/>
                  </a:lnTo>
                  <a:lnTo>
                    <a:pt x="1951" y="1366350"/>
                  </a:lnTo>
                  <a:lnTo>
                    <a:pt x="4436" y="1444672"/>
                  </a:lnTo>
                  <a:lnTo>
                    <a:pt x="11409" y="1512996"/>
                  </a:lnTo>
                  <a:lnTo>
                    <a:pt x="22146" y="1571755"/>
                  </a:lnTo>
                  <a:lnTo>
                    <a:pt x="35922" y="1621385"/>
                  </a:lnTo>
                  <a:lnTo>
                    <a:pt x="52015" y="1662320"/>
                  </a:lnTo>
                  <a:lnTo>
                    <a:pt x="88256" y="1719847"/>
                  </a:lnTo>
                  <a:lnTo>
                    <a:pt x="106955" y="1737308"/>
                  </a:lnTo>
                  <a:lnTo>
                    <a:pt x="97709" y="1756375"/>
                  </a:lnTo>
                  <a:lnTo>
                    <a:pt x="86350" y="1783010"/>
                  </a:lnTo>
                  <a:lnTo>
                    <a:pt x="75214" y="1815876"/>
                  </a:lnTo>
                  <a:lnTo>
                    <a:pt x="66635" y="1853640"/>
                  </a:lnTo>
                  <a:lnTo>
                    <a:pt x="62947" y="1894964"/>
                  </a:lnTo>
                  <a:lnTo>
                    <a:pt x="66486" y="1938514"/>
                  </a:lnTo>
                  <a:lnTo>
                    <a:pt x="79587" y="1982955"/>
                  </a:lnTo>
                  <a:lnTo>
                    <a:pt x="104583" y="2026949"/>
                  </a:lnTo>
                  <a:lnTo>
                    <a:pt x="143810" y="2069163"/>
                  </a:lnTo>
                  <a:lnTo>
                    <a:pt x="199603" y="2108261"/>
                  </a:lnTo>
                  <a:lnTo>
                    <a:pt x="284948" y="2126165"/>
                  </a:lnTo>
                  <a:lnTo>
                    <a:pt x="361994" y="2134537"/>
                  </a:lnTo>
                  <a:lnTo>
                    <a:pt x="430933" y="2134923"/>
                  </a:lnTo>
                  <a:lnTo>
                    <a:pt x="491958" y="2128869"/>
                  </a:lnTo>
                  <a:lnTo>
                    <a:pt x="545264" y="2117921"/>
                  </a:lnTo>
                  <a:lnTo>
                    <a:pt x="591041" y="2103623"/>
                  </a:lnTo>
                  <a:lnTo>
                    <a:pt x="629485" y="2087523"/>
                  </a:lnTo>
                  <a:lnTo>
                    <a:pt x="685141" y="2056094"/>
                  </a:lnTo>
                  <a:lnTo>
                    <a:pt x="713775" y="2036001"/>
                  </a:lnTo>
                  <a:lnTo>
                    <a:pt x="718411" y="2034053"/>
                  </a:lnTo>
                  <a:lnTo>
                    <a:pt x="728373" y="2037528"/>
                  </a:lnTo>
                  <a:lnTo>
                    <a:pt x="746970" y="2047012"/>
                  </a:lnTo>
                  <a:lnTo>
                    <a:pt x="773943" y="2061096"/>
                  </a:lnTo>
                  <a:lnTo>
                    <a:pt x="809032" y="2078370"/>
                  </a:lnTo>
                  <a:lnTo>
                    <a:pt x="851977" y="2097425"/>
                  </a:lnTo>
                  <a:lnTo>
                    <a:pt x="902520" y="2116851"/>
                  </a:lnTo>
                  <a:lnTo>
                    <a:pt x="960401" y="2135238"/>
                  </a:lnTo>
                  <a:lnTo>
                    <a:pt x="1025360" y="2151176"/>
                  </a:lnTo>
                  <a:lnTo>
                    <a:pt x="1097138" y="2163257"/>
                  </a:lnTo>
                  <a:lnTo>
                    <a:pt x="1175476" y="2170069"/>
                  </a:lnTo>
                  <a:lnTo>
                    <a:pt x="1413853" y="2157415"/>
                  </a:lnTo>
                  <a:lnTo>
                    <a:pt x="1576957" y="2087379"/>
                  </a:lnTo>
                  <a:lnTo>
                    <a:pt x="1670576" y="2009228"/>
                  </a:lnTo>
                  <a:lnTo>
                    <a:pt x="1700496" y="1972229"/>
                  </a:lnTo>
                  <a:lnTo>
                    <a:pt x="1703727" y="1969712"/>
                  </a:lnTo>
                  <a:lnTo>
                    <a:pt x="1718984" y="1977534"/>
                  </a:lnTo>
                  <a:lnTo>
                    <a:pt x="1744516" y="1993466"/>
                  </a:lnTo>
                  <a:lnTo>
                    <a:pt x="1778568" y="2015279"/>
                  </a:lnTo>
                  <a:lnTo>
                    <a:pt x="1819386" y="2040743"/>
                  </a:lnTo>
                  <a:lnTo>
                    <a:pt x="1865215" y="2067629"/>
                  </a:lnTo>
                  <a:lnTo>
                    <a:pt x="1914302" y="2093706"/>
                  </a:lnTo>
                  <a:lnTo>
                    <a:pt x="1964892" y="2116746"/>
                  </a:lnTo>
                  <a:lnTo>
                    <a:pt x="2015233" y="2134518"/>
                  </a:lnTo>
                  <a:lnTo>
                    <a:pt x="2063568" y="2144793"/>
                  </a:lnTo>
                  <a:lnTo>
                    <a:pt x="2108146" y="2145342"/>
                  </a:lnTo>
                  <a:lnTo>
                    <a:pt x="2166075" y="2133689"/>
                  </a:lnTo>
                  <a:lnTo>
                    <a:pt x="2214884" y="2117037"/>
                  </a:lnTo>
                  <a:lnTo>
                    <a:pt x="2254719" y="2095024"/>
                  </a:lnTo>
                  <a:lnTo>
                    <a:pt x="2285722" y="2067287"/>
                  </a:lnTo>
                  <a:lnTo>
                    <a:pt x="2308040" y="2033464"/>
                  </a:lnTo>
                  <a:lnTo>
                    <a:pt x="2321816" y="1993192"/>
                  </a:lnTo>
                  <a:lnTo>
                    <a:pt x="2327196" y="1946110"/>
                  </a:lnTo>
                  <a:lnTo>
                    <a:pt x="2324324" y="1891855"/>
                  </a:lnTo>
                  <a:lnTo>
                    <a:pt x="2307179" y="1838683"/>
                  </a:lnTo>
                  <a:lnTo>
                    <a:pt x="2276098" y="1795898"/>
                  </a:lnTo>
                  <a:lnTo>
                    <a:pt x="2239385" y="1760533"/>
                  </a:lnTo>
                  <a:lnTo>
                    <a:pt x="2205340" y="1729620"/>
                  </a:lnTo>
                  <a:lnTo>
                    <a:pt x="2182265" y="1700191"/>
                  </a:lnTo>
                  <a:lnTo>
                    <a:pt x="2192181" y="1688153"/>
                  </a:lnTo>
                  <a:lnTo>
                    <a:pt x="2210638" y="1669955"/>
                  </a:lnTo>
                  <a:lnTo>
                    <a:pt x="2234596" y="1644657"/>
                  </a:lnTo>
                  <a:lnTo>
                    <a:pt x="2261015" y="1611316"/>
                  </a:lnTo>
                  <a:lnTo>
                    <a:pt x="2286854" y="1568991"/>
                  </a:lnTo>
                  <a:lnTo>
                    <a:pt x="2309075" y="1516740"/>
                  </a:lnTo>
                  <a:lnTo>
                    <a:pt x="2324637" y="1453621"/>
                  </a:lnTo>
                  <a:lnTo>
                    <a:pt x="2330500" y="1378693"/>
                  </a:lnTo>
                  <a:lnTo>
                    <a:pt x="2324673" y="1302220"/>
                  </a:lnTo>
                  <a:lnTo>
                    <a:pt x="2309365" y="1235238"/>
                  </a:lnTo>
                  <a:lnTo>
                    <a:pt x="2287831" y="1177966"/>
                  </a:lnTo>
                  <a:lnTo>
                    <a:pt x="2263330" y="1130619"/>
                  </a:lnTo>
                  <a:lnTo>
                    <a:pt x="2239119" y="1093415"/>
                  </a:lnTo>
                  <a:lnTo>
                    <a:pt x="2204593" y="1050307"/>
                  </a:lnTo>
                  <a:lnTo>
                    <a:pt x="2200793" y="1044837"/>
                  </a:lnTo>
                  <a:lnTo>
                    <a:pt x="2223086" y="1008997"/>
                  </a:lnTo>
                  <a:lnTo>
                    <a:pt x="2241290" y="969523"/>
                  </a:lnTo>
                  <a:lnTo>
                    <a:pt x="2258697" y="920412"/>
                  </a:lnTo>
                  <a:lnTo>
                    <a:pt x="2271183" y="865216"/>
                  </a:lnTo>
                  <a:lnTo>
                    <a:pt x="2274622" y="807483"/>
                  </a:lnTo>
                  <a:lnTo>
                    <a:pt x="2264887" y="750765"/>
                  </a:lnTo>
                  <a:lnTo>
                    <a:pt x="2237853" y="698612"/>
                  </a:lnTo>
                  <a:lnTo>
                    <a:pt x="2203246" y="666913"/>
                  </a:lnTo>
                  <a:lnTo>
                    <a:pt x="2160375" y="648310"/>
                  </a:lnTo>
                  <a:lnTo>
                    <a:pt x="2111722" y="640686"/>
                  </a:lnTo>
                  <a:lnTo>
                    <a:pt x="2059771" y="641928"/>
                  </a:lnTo>
                  <a:lnTo>
                    <a:pt x="2007005" y="649922"/>
                  </a:lnTo>
                  <a:lnTo>
                    <a:pt x="1955906" y="662552"/>
                  </a:lnTo>
                  <a:lnTo>
                    <a:pt x="1908958" y="677705"/>
                  </a:lnTo>
                  <a:lnTo>
                    <a:pt x="1868643" y="693267"/>
                  </a:lnTo>
                  <a:lnTo>
                    <a:pt x="1817847" y="717157"/>
                  </a:lnTo>
                  <a:lnTo>
                    <a:pt x="1795760" y="701973"/>
                  </a:lnTo>
                  <a:lnTo>
                    <a:pt x="1750696" y="645489"/>
                  </a:lnTo>
                  <a:lnTo>
                    <a:pt x="1711709" y="617840"/>
                  </a:lnTo>
                  <a:lnTo>
                    <a:pt x="1651080" y="599686"/>
                  </a:lnTo>
                  <a:lnTo>
                    <a:pt x="1555537" y="597657"/>
                  </a:lnTo>
                  <a:lnTo>
                    <a:pt x="1465785" y="611278"/>
                  </a:lnTo>
                  <a:lnTo>
                    <a:pt x="1399195" y="628378"/>
                  </a:lnTo>
                  <a:lnTo>
                    <a:pt x="1373138" y="636783"/>
                  </a:lnTo>
                  <a:lnTo>
                    <a:pt x="1311375" y="686243"/>
                  </a:lnTo>
                  <a:lnTo>
                    <a:pt x="1181668" y="0"/>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33" name="object 33"/>
            <p:cNvSpPr/>
            <p:nvPr/>
          </p:nvSpPr>
          <p:spPr>
            <a:xfrm>
              <a:off x="8996434" y="8046434"/>
              <a:ext cx="2331085" cy="2170430"/>
            </a:xfrm>
            <a:custGeom>
              <a:avLst/>
              <a:gdLst/>
              <a:ahLst/>
              <a:cxnLst/>
              <a:rect l="l" t="t" r="r" b="b"/>
              <a:pathLst>
                <a:path w="2331084" h="2170429">
                  <a:moveTo>
                    <a:pt x="718411" y="2034053"/>
                  </a:moveTo>
                  <a:lnTo>
                    <a:pt x="728373" y="2037528"/>
                  </a:lnTo>
                  <a:lnTo>
                    <a:pt x="746970" y="2047012"/>
                  </a:lnTo>
                  <a:lnTo>
                    <a:pt x="773943" y="2061096"/>
                  </a:lnTo>
                  <a:lnTo>
                    <a:pt x="809032" y="2078370"/>
                  </a:lnTo>
                  <a:lnTo>
                    <a:pt x="851977" y="2097425"/>
                  </a:lnTo>
                  <a:lnTo>
                    <a:pt x="902520" y="2116851"/>
                  </a:lnTo>
                  <a:lnTo>
                    <a:pt x="960401" y="2135238"/>
                  </a:lnTo>
                  <a:lnTo>
                    <a:pt x="1025360" y="2151176"/>
                  </a:lnTo>
                  <a:lnTo>
                    <a:pt x="1097138" y="2163257"/>
                  </a:lnTo>
                  <a:lnTo>
                    <a:pt x="1175476" y="2170069"/>
                  </a:lnTo>
                  <a:lnTo>
                    <a:pt x="1413853" y="2157415"/>
                  </a:lnTo>
                  <a:lnTo>
                    <a:pt x="1576957" y="2087379"/>
                  </a:lnTo>
                  <a:lnTo>
                    <a:pt x="1670576" y="2009228"/>
                  </a:lnTo>
                  <a:lnTo>
                    <a:pt x="1700496" y="1972229"/>
                  </a:lnTo>
                  <a:lnTo>
                    <a:pt x="1703727" y="1969712"/>
                  </a:lnTo>
                  <a:lnTo>
                    <a:pt x="1718984" y="1977534"/>
                  </a:lnTo>
                  <a:lnTo>
                    <a:pt x="1744516" y="1993466"/>
                  </a:lnTo>
                  <a:lnTo>
                    <a:pt x="1778568" y="2015279"/>
                  </a:lnTo>
                  <a:lnTo>
                    <a:pt x="1819386" y="2040743"/>
                  </a:lnTo>
                  <a:lnTo>
                    <a:pt x="1865215" y="2067629"/>
                  </a:lnTo>
                  <a:lnTo>
                    <a:pt x="1914302" y="2093706"/>
                  </a:lnTo>
                  <a:lnTo>
                    <a:pt x="1964892" y="2116746"/>
                  </a:lnTo>
                  <a:lnTo>
                    <a:pt x="2015233" y="2134518"/>
                  </a:lnTo>
                  <a:lnTo>
                    <a:pt x="2063568" y="2144793"/>
                  </a:lnTo>
                  <a:lnTo>
                    <a:pt x="2108146" y="2145342"/>
                  </a:lnTo>
                  <a:lnTo>
                    <a:pt x="2166075" y="2133689"/>
                  </a:lnTo>
                  <a:lnTo>
                    <a:pt x="2214884" y="2117037"/>
                  </a:lnTo>
                  <a:lnTo>
                    <a:pt x="2254719" y="2095024"/>
                  </a:lnTo>
                  <a:lnTo>
                    <a:pt x="2285722" y="2067287"/>
                  </a:lnTo>
                  <a:lnTo>
                    <a:pt x="2308040" y="2033464"/>
                  </a:lnTo>
                  <a:lnTo>
                    <a:pt x="2321816" y="1993192"/>
                  </a:lnTo>
                  <a:lnTo>
                    <a:pt x="2327196" y="1946110"/>
                  </a:lnTo>
                  <a:lnTo>
                    <a:pt x="2324324" y="1891855"/>
                  </a:lnTo>
                  <a:lnTo>
                    <a:pt x="2307179" y="1838683"/>
                  </a:lnTo>
                  <a:lnTo>
                    <a:pt x="2276098" y="1795898"/>
                  </a:lnTo>
                  <a:lnTo>
                    <a:pt x="2239385" y="1760533"/>
                  </a:lnTo>
                  <a:lnTo>
                    <a:pt x="2205340" y="1729620"/>
                  </a:lnTo>
                  <a:lnTo>
                    <a:pt x="2182265" y="1700191"/>
                  </a:lnTo>
                  <a:lnTo>
                    <a:pt x="2192181" y="1688153"/>
                  </a:lnTo>
                  <a:lnTo>
                    <a:pt x="2210638" y="1669955"/>
                  </a:lnTo>
                  <a:lnTo>
                    <a:pt x="2234596" y="1644657"/>
                  </a:lnTo>
                  <a:lnTo>
                    <a:pt x="2261015" y="1611316"/>
                  </a:lnTo>
                  <a:lnTo>
                    <a:pt x="2286854" y="1568991"/>
                  </a:lnTo>
                  <a:lnTo>
                    <a:pt x="2309075" y="1516740"/>
                  </a:lnTo>
                  <a:lnTo>
                    <a:pt x="2324637" y="1453621"/>
                  </a:lnTo>
                  <a:lnTo>
                    <a:pt x="2330500" y="1378693"/>
                  </a:lnTo>
                  <a:lnTo>
                    <a:pt x="2324673" y="1302220"/>
                  </a:lnTo>
                  <a:lnTo>
                    <a:pt x="2309365" y="1235238"/>
                  </a:lnTo>
                  <a:lnTo>
                    <a:pt x="2287831" y="1177966"/>
                  </a:lnTo>
                  <a:lnTo>
                    <a:pt x="2263330" y="1130619"/>
                  </a:lnTo>
                  <a:lnTo>
                    <a:pt x="2239119" y="1093415"/>
                  </a:lnTo>
                  <a:lnTo>
                    <a:pt x="2204593" y="1050307"/>
                  </a:lnTo>
                  <a:lnTo>
                    <a:pt x="2200793" y="1044837"/>
                  </a:lnTo>
                  <a:lnTo>
                    <a:pt x="2223086" y="1008997"/>
                  </a:lnTo>
                  <a:lnTo>
                    <a:pt x="2241290" y="969523"/>
                  </a:lnTo>
                  <a:lnTo>
                    <a:pt x="2258697" y="920412"/>
                  </a:lnTo>
                  <a:lnTo>
                    <a:pt x="2271183" y="865216"/>
                  </a:lnTo>
                  <a:lnTo>
                    <a:pt x="2274622" y="807483"/>
                  </a:lnTo>
                  <a:lnTo>
                    <a:pt x="2264887" y="750765"/>
                  </a:lnTo>
                  <a:lnTo>
                    <a:pt x="2237853" y="698612"/>
                  </a:lnTo>
                  <a:lnTo>
                    <a:pt x="2203246" y="666913"/>
                  </a:lnTo>
                  <a:lnTo>
                    <a:pt x="2160375" y="648310"/>
                  </a:lnTo>
                  <a:lnTo>
                    <a:pt x="2111722" y="640686"/>
                  </a:lnTo>
                  <a:lnTo>
                    <a:pt x="2059771" y="641928"/>
                  </a:lnTo>
                  <a:lnTo>
                    <a:pt x="2007005" y="649922"/>
                  </a:lnTo>
                  <a:lnTo>
                    <a:pt x="1955906" y="662552"/>
                  </a:lnTo>
                  <a:lnTo>
                    <a:pt x="1908958" y="677705"/>
                  </a:lnTo>
                  <a:lnTo>
                    <a:pt x="1868643" y="693267"/>
                  </a:lnTo>
                  <a:lnTo>
                    <a:pt x="1817847" y="717157"/>
                  </a:lnTo>
                  <a:lnTo>
                    <a:pt x="1795760" y="701973"/>
                  </a:lnTo>
                  <a:lnTo>
                    <a:pt x="1750696" y="645489"/>
                  </a:lnTo>
                  <a:lnTo>
                    <a:pt x="1711709" y="617840"/>
                  </a:lnTo>
                  <a:lnTo>
                    <a:pt x="1651080" y="599686"/>
                  </a:lnTo>
                  <a:lnTo>
                    <a:pt x="1555537" y="597657"/>
                  </a:lnTo>
                  <a:lnTo>
                    <a:pt x="1465785" y="611278"/>
                  </a:lnTo>
                  <a:lnTo>
                    <a:pt x="1399195" y="628378"/>
                  </a:lnTo>
                  <a:lnTo>
                    <a:pt x="1373138" y="636783"/>
                  </a:lnTo>
                  <a:lnTo>
                    <a:pt x="1311375" y="686243"/>
                  </a:lnTo>
                  <a:lnTo>
                    <a:pt x="1181668" y="0"/>
                  </a:lnTo>
                  <a:lnTo>
                    <a:pt x="1002544" y="649172"/>
                  </a:lnTo>
                  <a:lnTo>
                    <a:pt x="973175" y="638915"/>
                  </a:lnTo>
                  <a:lnTo>
                    <a:pt x="949857" y="629199"/>
                  </a:lnTo>
                  <a:lnTo>
                    <a:pt x="926538" y="619808"/>
                  </a:lnTo>
                  <a:lnTo>
                    <a:pt x="897168" y="610525"/>
                  </a:lnTo>
                  <a:lnTo>
                    <a:pt x="855697" y="601134"/>
                  </a:lnTo>
                  <a:lnTo>
                    <a:pt x="796074" y="591418"/>
                  </a:lnTo>
                  <a:lnTo>
                    <a:pt x="712250" y="581161"/>
                  </a:lnTo>
                  <a:lnTo>
                    <a:pt x="634499" y="584024"/>
                  </a:lnTo>
                  <a:lnTo>
                    <a:pt x="586430" y="591695"/>
                  </a:lnTo>
                  <a:lnTo>
                    <a:pt x="558607" y="602801"/>
                  </a:lnTo>
                  <a:lnTo>
                    <a:pt x="541593" y="615968"/>
                  </a:lnTo>
                  <a:lnTo>
                    <a:pt x="525952" y="629823"/>
                  </a:lnTo>
                  <a:lnTo>
                    <a:pt x="502248" y="642990"/>
                  </a:lnTo>
                  <a:lnTo>
                    <a:pt x="448145" y="617973"/>
                  </a:lnTo>
                  <a:lnTo>
                    <a:pt x="410564" y="606667"/>
                  </a:lnTo>
                  <a:lnTo>
                    <a:pt x="367964" y="597421"/>
                  </a:lnTo>
                  <a:lnTo>
                    <a:pt x="321847" y="591180"/>
                  </a:lnTo>
                  <a:lnTo>
                    <a:pt x="273715" y="588890"/>
                  </a:lnTo>
                  <a:lnTo>
                    <a:pt x="225067" y="591494"/>
                  </a:lnTo>
                  <a:lnTo>
                    <a:pt x="177407" y="599937"/>
                  </a:lnTo>
                  <a:lnTo>
                    <a:pt x="132234" y="615165"/>
                  </a:lnTo>
                  <a:lnTo>
                    <a:pt x="91050" y="638120"/>
                  </a:lnTo>
                  <a:lnTo>
                    <a:pt x="55357" y="669749"/>
                  </a:lnTo>
                  <a:lnTo>
                    <a:pt x="26655" y="710996"/>
                  </a:lnTo>
                  <a:lnTo>
                    <a:pt x="7023" y="782897"/>
                  </a:lnTo>
                  <a:lnTo>
                    <a:pt x="0" y="842891"/>
                  </a:lnTo>
                  <a:lnTo>
                    <a:pt x="3092" y="892351"/>
                  </a:lnTo>
                  <a:lnTo>
                    <a:pt x="13810" y="932653"/>
                  </a:lnTo>
                  <a:lnTo>
                    <a:pt x="48159" y="991274"/>
                  </a:lnTo>
                  <a:lnTo>
                    <a:pt x="83118" y="1029744"/>
                  </a:lnTo>
                  <a:lnTo>
                    <a:pt x="94599" y="1044857"/>
                  </a:lnTo>
                  <a:lnTo>
                    <a:pt x="81039" y="1071101"/>
                  </a:lnTo>
                  <a:lnTo>
                    <a:pt x="63266" y="1102645"/>
                  </a:lnTo>
                  <a:lnTo>
                    <a:pt x="43873" y="1140245"/>
                  </a:lnTo>
                  <a:lnTo>
                    <a:pt x="25451" y="1184658"/>
                  </a:lnTo>
                  <a:lnTo>
                    <a:pt x="10595" y="1236642"/>
                  </a:lnTo>
                  <a:lnTo>
                    <a:pt x="1898" y="1296954"/>
                  </a:lnTo>
                  <a:lnTo>
                    <a:pt x="1951" y="1366350"/>
                  </a:lnTo>
                  <a:lnTo>
                    <a:pt x="4436" y="1444672"/>
                  </a:lnTo>
                  <a:lnTo>
                    <a:pt x="11409" y="1512996"/>
                  </a:lnTo>
                  <a:lnTo>
                    <a:pt x="22146" y="1571755"/>
                  </a:lnTo>
                  <a:lnTo>
                    <a:pt x="35922" y="1621385"/>
                  </a:lnTo>
                  <a:lnTo>
                    <a:pt x="52015" y="1662320"/>
                  </a:lnTo>
                  <a:lnTo>
                    <a:pt x="88256" y="1719847"/>
                  </a:lnTo>
                  <a:lnTo>
                    <a:pt x="106955" y="1737308"/>
                  </a:lnTo>
                  <a:lnTo>
                    <a:pt x="97709" y="1756375"/>
                  </a:lnTo>
                  <a:lnTo>
                    <a:pt x="86350" y="1783010"/>
                  </a:lnTo>
                  <a:lnTo>
                    <a:pt x="75214" y="1815876"/>
                  </a:lnTo>
                  <a:lnTo>
                    <a:pt x="66635" y="1853640"/>
                  </a:lnTo>
                  <a:lnTo>
                    <a:pt x="62947" y="1894964"/>
                  </a:lnTo>
                  <a:lnTo>
                    <a:pt x="66486" y="1938514"/>
                  </a:lnTo>
                  <a:lnTo>
                    <a:pt x="79587" y="1982955"/>
                  </a:lnTo>
                  <a:lnTo>
                    <a:pt x="104583" y="2026949"/>
                  </a:lnTo>
                  <a:lnTo>
                    <a:pt x="143810" y="2069163"/>
                  </a:lnTo>
                  <a:lnTo>
                    <a:pt x="199603" y="2108261"/>
                  </a:lnTo>
                  <a:lnTo>
                    <a:pt x="284948" y="2126165"/>
                  </a:lnTo>
                  <a:lnTo>
                    <a:pt x="361994" y="2134537"/>
                  </a:lnTo>
                  <a:lnTo>
                    <a:pt x="430933" y="2134923"/>
                  </a:lnTo>
                  <a:lnTo>
                    <a:pt x="491958" y="2128869"/>
                  </a:lnTo>
                  <a:lnTo>
                    <a:pt x="545264" y="2117921"/>
                  </a:lnTo>
                  <a:lnTo>
                    <a:pt x="591041" y="2103623"/>
                  </a:lnTo>
                  <a:lnTo>
                    <a:pt x="629485" y="2087523"/>
                  </a:lnTo>
                  <a:lnTo>
                    <a:pt x="685141" y="2056094"/>
                  </a:lnTo>
                  <a:lnTo>
                    <a:pt x="713775" y="2036001"/>
                  </a:lnTo>
                  <a:lnTo>
                    <a:pt x="718442" y="2034068"/>
                  </a:lnTo>
                  <a:close/>
                </a:path>
              </a:pathLst>
            </a:custGeom>
            <a:ln w="51534">
              <a:solidFill>
                <a:srgbClr val="000000"/>
              </a:solidFill>
            </a:ln>
          </p:spPr>
          <p:txBody>
            <a:bodyPr wrap="square" lIns="0" tIns="0" rIns="0" bIns="0" rtlCol="0"/>
            <a:lstStyle/>
            <a:p>
              <a:pPr defTabSz="609630"/>
              <a:endParaRPr sz="1200" kern="0">
                <a:solidFill>
                  <a:sysClr val="windowText" lastClr="000000"/>
                </a:solidFill>
              </a:endParaRPr>
            </a:p>
          </p:txBody>
        </p:sp>
        <p:pic>
          <p:nvPicPr>
            <p:cNvPr id="34" name="object 34"/>
            <p:cNvPicPr/>
            <p:nvPr/>
          </p:nvPicPr>
          <p:blipFill>
            <a:blip r:embed="rId6" cstate="print"/>
            <a:stretch>
              <a:fillRect/>
            </a:stretch>
          </p:blipFill>
          <p:spPr>
            <a:xfrm>
              <a:off x="15467482" y="5409984"/>
              <a:ext cx="2817239" cy="2798501"/>
            </a:xfrm>
            <a:prstGeom prst="rect">
              <a:avLst/>
            </a:prstGeom>
          </p:spPr>
        </p:pic>
      </p:grpSp>
      <p:sp>
        <p:nvSpPr>
          <p:cNvPr id="35" name="object 35"/>
          <p:cNvSpPr/>
          <p:nvPr/>
        </p:nvSpPr>
        <p:spPr>
          <a:xfrm>
            <a:off x="249968" y="121591"/>
            <a:ext cx="2904490" cy="530437"/>
          </a:xfrm>
          <a:custGeom>
            <a:avLst/>
            <a:gdLst/>
            <a:ahLst/>
            <a:cxnLst/>
            <a:rect l="l" t="t" r="r" b="b"/>
            <a:pathLst>
              <a:path w="4356735" h="795655">
                <a:moveTo>
                  <a:pt x="4206607" y="795394"/>
                </a:moveTo>
                <a:lnTo>
                  <a:pt x="149900" y="795394"/>
                </a:lnTo>
                <a:lnTo>
                  <a:pt x="102593" y="787734"/>
                </a:lnTo>
                <a:lnTo>
                  <a:pt x="61453" y="766417"/>
                </a:lnTo>
                <a:lnTo>
                  <a:pt x="28976" y="733940"/>
                </a:lnTo>
                <a:lnTo>
                  <a:pt x="7660" y="692800"/>
                </a:lnTo>
                <a:lnTo>
                  <a:pt x="0" y="645493"/>
                </a:lnTo>
                <a:lnTo>
                  <a:pt x="0" y="149901"/>
                </a:lnTo>
                <a:lnTo>
                  <a:pt x="7660" y="102593"/>
                </a:lnTo>
                <a:lnTo>
                  <a:pt x="28976" y="61453"/>
                </a:lnTo>
                <a:lnTo>
                  <a:pt x="61453" y="28976"/>
                </a:lnTo>
                <a:lnTo>
                  <a:pt x="102593" y="7660"/>
                </a:lnTo>
                <a:lnTo>
                  <a:pt x="149901" y="0"/>
                </a:lnTo>
                <a:lnTo>
                  <a:pt x="4206606" y="0"/>
                </a:lnTo>
                <a:lnTo>
                  <a:pt x="4253914" y="7660"/>
                </a:lnTo>
                <a:lnTo>
                  <a:pt x="4295054" y="28976"/>
                </a:lnTo>
                <a:lnTo>
                  <a:pt x="4327530" y="61453"/>
                </a:lnTo>
                <a:lnTo>
                  <a:pt x="4348847" y="102593"/>
                </a:lnTo>
                <a:lnTo>
                  <a:pt x="4356507" y="149901"/>
                </a:lnTo>
                <a:lnTo>
                  <a:pt x="4356507" y="645493"/>
                </a:lnTo>
                <a:lnTo>
                  <a:pt x="4348847" y="692800"/>
                </a:lnTo>
                <a:lnTo>
                  <a:pt x="4327530" y="733940"/>
                </a:lnTo>
                <a:lnTo>
                  <a:pt x="4295054" y="766417"/>
                </a:lnTo>
                <a:lnTo>
                  <a:pt x="4253914" y="787734"/>
                </a:lnTo>
                <a:lnTo>
                  <a:pt x="4206607" y="795394"/>
                </a:lnTo>
                <a:close/>
              </a:path>
            </a:pathLst>
          </a:custGeom>
          <a:solidFill>
            <a:srgbClr val="2A2929"/>
          </a:solidFill>
        </p:spPr>
        <p:txBody>
          <a:bodyPr wrap="square" lIns="0" tIns="0" rIns="0" bIns="0" rtlCol="0"/>
          <a:lstStyle/>
          <a:p>
            <a:pPr defTabSz="609630"/>
            <a:endParaRPr sz="1200" kern="0">
              <a:solidFill>
                <a:sysClr val="windowText" lastClr="000000"/>
              </a:solidFill>
            </a:endParaRPr>
          </a:p>
        </p:txBody>
      </p:sp>
      <p:sp>
        <p:nvSpPr>
          <p:cNvPr id="36" name="object 36"/>
          <p:cNvSpPr txBox="1">
            <a:spLocks noGrp="1"/>
          </p:cNvSpPr>
          <p:nvPr>
            <p:ph type="title"/>
          </p:nvPr>
        </p:nvSpPr>
        <p:spPr>
          <a:xfrm>
            <a:off x="3944138" y="455084"/>
            <a:ext cx="4304030" cy="439437"/>
          </a:xfrm>
          <a:prstGeom prst="rect">
            <a:avLst/>
          </a:prstGeom>
        </p:spPr>
        <p:txBody>
          <a:bodyPr vert="horz" wrap="square" lIns="0" tIns="8467" rIns="0" bIns="0" rtlCol="0">
            <a:spAutoFit/>
          </a:bodyPr>
          <a:lstStyle/>
          <a:p>
            <a:pPr marL="8467">
              <a:spcBef>
                <a:spcPts val="67"/>
              </a:spcBef>
            </a:pPr>
            <a:r>
              <a:rPr sz="2800" spc="-167" dirty="0">
                <a:solidFill>
                  <a:srgbClr val="2A2929"/>
                </a:solidFill>
              </a:rPr>
              <a:t>WEDNESDAY</a:t>
            </a:r>
            <a:r>
              <a:rPr sz="2800" spc="-57" dirty="0">
                <a:solidFill>
                  <a:srgbClr val="2A2929"/>
                </a:solidFill>
              </a:rPr>
              <a:t> </a:t>
            </a:r>
            <a:r>
              <a:rPr sz="2800" spc="-283" dirty="0">
                <a:solidFill>
                  <a:srgbClr val="2A2929"/>
                </a:solidFill>
              </a:rPr>
              <a:t>BROWN</a:t>
            </a:r>
            <a:r>
              <a:rPr sz="2800" spc="-53" dirty="0">
                <a:solidFill>
                  <a:srgbClr val="2A2929"/>
                </a:solidFill>
              </a:rPr>
              <a:t> </a:t>
            </a:r>
            <a:r>
              <a:rPr sz="2800" spc="-67" dirty="0">
                <a:solidFill>
                  <a:srgbClr val="2A2929"/>
                </a:solidFill>
              </a:rPr>
              <a:t>BAG</a:t>
            </a:r>
            <a:endParaRPr sz="2800"/>
          </a:p>
        </p:txBody>
      </p:sp>
      <p:sp>
        <p:nvSpPr>
          <p:cNvPr id="37" name="object 37"/>
          <p:cNvSpPr txBox="1"/>
          <p:nvPr/>
        </p:nvSpPr>
        <p:spPr>
          <a:xfrm>
            <a:off x="1375332" y="2015427"/>
            <a:ext cx="351790" cy="439437"/>
          </a:xfrm>
          <a:prstGeom prst="rect">
            <a:avLst/>
          </a:prstGeom>
        </p:spPr>
        <p:txBody>
          <a:bodyPr vert="horz" wrap="square" lIns="0" tIns="8467" rIns="0" bIns="0" rtlCol="0">
            <a:spAutoFit/>
          </a:bodyPr>
          <a:lstStyle/>
          <a:p>
            <a:pPr marL="8467" defTabSz="609630">
              <a:spcBef>
                <a:spcPts val="67"/>
              </a:spcBef>
            </a:pPr>
            <a:r>
              <a:rPr sz="2800" b="1" kern="0" spc="-493" dirty="0">
                <a:solidFill>
                  <a:srgbClr val="2A2929"/>
                </a:solidFill>
                <a:latin typeface="Tahoma"/>
                <a:cs typeface="Tahoma"/>
              </a:rPr>
              <a:t>01</a:t>
            </a:r>
            <a:endParaRPr sz="2800" kern="0">
              <a:solidFill>
                <a:sysClr val="windowText" lastClr="000000"/>
              </a:solidFill>
              <a:latin typeface="Tahoma"/>
              <a:cs typeface="Tahoma"/>
            </a:endParaRPr>
          </a:p>
        </p:txBody>
      </p:sp>
      <p:sp>
        <p:nvSpPr>
          <p:cNvPr id="38" name="object 38"/>
          <p:cNvSpPr txBox="1"/>
          <p:nvPr/>
        </p:nvSpPr>
        <p:spPr>
          <a:xfrm>
            <a:off x="2654945" y="2094804"/>
            <a:ext cx="2020147" cy="254771"/>
          </a:xfrm>
          <a:prstGeom prst="rect">
            <a:avLst/>
          </a:prstGeom>
        </p:spPr>
        <p:txBody>
          <a:bodyPr vert="horz" wrap="square" lIns="0" tIns="8467" rIns="0" bIns="0" rtlCol="0">
            <a:spAutoFit/>
          </a:bodyPr>
          <a:lstStyle/>
          <a:p>
            <a:pPr marL="8467" defTabSz="609630">
              <a:spcBef>
                <a:spcPts val="67"/>
              </a:spcBef>
            </a:pPr>
            <a:r>
              <a:rPr sz="1600" kern="0" spc="47" dirty="0">
                <a:solidFill>
                  <a:srgbClr val="2A2929"/>
                </a:solidFill>
                <a:latin typeface="Tahoma"/>
                <a:cs typeface="Tahoma"/>
              </a:rPr>
              <a:t>Building</a:t>
            </a:r>
            <a:r>
              <a:rPr sz="1600" kern="0" spc="-76" dirty="0">
                <a:solidFill>
                  <a:srgbClr val="2A2929"/>
                </a:solidFill>
                <a:latin typeface="Tahoma"/>
                <a:cs typeface="Tahoma"/>
              </a:rPr>
              <a:t> </a:t>
            </a:r>
            <a:r>
              <a:rPr sz="1600" kern="0" spc="57" dirty="0">
                <a:solidFill>
                  <a:srgbClr val="2A2929"/>
                </a:solidFill>
                <a:latin typeface="Tahoma"/>
                <a:cs typeface="Tahoma"/>
              </a:rPr>
              <a:t>Connections</a:t>
            </a:r>
            <a:endParaRPr sz="1600" kern="0">
              <a:solidFill>
                <a:sysClr val="windowText" lastClr="000000"/>
              </a:solidFill>
              <a:latin typeface="Tahoma"/>
              <a:cs typeface="Tahoma"/>
            </a:endParaRPr>
          </a:p>
        </p:txBody>
      </p:sp>
      <p:sp>
        <p:nvSpPr>
          <p:cNvPr id="39" name="object 39"/>
          <p:cNvSpPr txBox="1"/>
          <p:nvPr/>
        </p:nvSpPr>
        <p:spPr>
          <a:xfrm>
            <a:off x="1961881" y="3792987"/>
            <a:ext cx="433493" cy="439437"/>
          </a:xfrm>
          <a:prstGeom prst="rect">
            <a:avLst/>
          </a:prstGeom>
        </p:spPr>
        <p:txBody>
          <a:bodyPr vert="horz" wrap="square" lIns="0" tIns="8467" rIns="0" bIns="0" rtlCol="0">
            <a:spAutoFit/>
          </a:bodyPr>
          <a:lstStyle/>
          <a:p>
            <a:pPr marL="8467" defTabSz="609630">
              <a:spcBef>
                <a:spcPts val="67"/>
              </a:spcBef>
            </a:pPr>
            <a:r>
              <a:rPr sz="2800" b="1" kern="0" spc="-130" dirty="0">
                <a:solidFill>
                  <a:srgbClr val="2A2929"/>
                </a:solidFill>
                <a:latin typeface="Tahoma"/>
                <a:cs typeface="Tahoma"/>
              </a:rPr>
              <a:t>02</a:t>
            </a:r>
            <a:endParaRPr sz="2800" kern="0">
              <a:solidFill>
                <a:sysClr val="windowText" lastClr="000000"/>
              </a:solidFill>
              <a:latin typeface="Tahoma"/>
              <a:cs typeface="Tahoma"/>
            </a:endParaRPr>
          </a:p>
        </p:txBody>
      </p:sp>
      <p:sp>
        <p:nvSpPr>
          <p:cNvPr id="40" name="object 40"/>
          <p:cNvSpPr txBox="1"/>
          <p:nvPr/>
        </p:nvSpPr>
        <p:spPr>
          <a:xfrm>
            <a:off x="3245036" y="3561044"/>
            <a:ext cx="2174240" cy="858013"/>
          </a:xfrm>
          <a:prstGeom prst="rect">
            <a:avLst/>
          </a:prstGeom>
        </p:spPr>
        <p:txBody>
          <a:bodyPr vert="horz" wrap="square" lIns="0" tIns="8467" rIns="0" bIns="0" rtlCol="0">
            <a:spAutoFit/>
          </a:bodyPr>
          <a:lstStyle/>
          <a:p>
            <a:pPr marL="8044" marR="3387" algn="ctr" defTabSz="609630">
              <a:lnSpc>
                <a:spcPct val="114599"/>
              </a:lnSpc>
              <a:spcBef>
                <a:spcPts val="67"/>
              </a:spcBef>
            </a:pPr>
            <a:r>
              <a:rPr sz="1600" kern="0" dirty="0">
                <a:solidFill>
                  <a:srgbClr val="2A2929"/>
                </a:solidFill>
                <a:latin typeface="Tahoma"/>
                <a:cs typeface="Tahoma"/>
              </a:rPr>
              <a:t>Informal</a:t>
            </a:r>
            <a:r>
              <a:rPr sz="1600" kern="0" spc="133" dirty="0">
                <a:solidFill>
                  <a:srgbClr val="2A2929"/>
                </a:solidFill>
                <a:latin typeface="Tahoma"/>
                <a:cs typeface="Tahoma"/>
              </a:rPr>
              <a:t> </a:t>
            </a:r>
            <a:r>
              <a:rPr sz="1600" kern="0" spc="47" dirty="0">
                <a:solidFill>
                  <a:srgbClr val="2A2929"/>
                </a:solidFill>
                <a:latin typeface="Tahoma"/>
                <a:cs typeface="Tahoma"/>
              </a:rPr>
              <a:t>Learning </a:t>
            </a:r>
            <a:r>
              <a:rPr sz="1600" kern="0" dirty="0">
                <a:solidFill>
                  <a:srgbClr val="2A2929"/>
                </a:solidFill>
                <a:latin typeface="Tahoma"/>
                <a:cs typeface="Tahoma"/>
              </a:rPr>
              <a:t>Through</a:t>
            </a:r>
            <a:r>
              <a:rPr sz="1600" kern="0" spc="23" dirty="0">
                <a:solidFill>
                  <a:srgbClr val="2A2929"/>
                </a:solidFill>
                <a:latin typeface="Tahoma"/>
                <a:cs typeface="Tahoma"/>
              </a:rPr>
              <a:t> </a:t>
            </a:r>
            <a:r>
              <a:rPr sz="1600" kern="0" spc="70" dirty="0">
                <a:solidFill>
                  <a:srgbClr val="2A2929"/>
                </a:solidFill>
                <a:latin typeface="Tahoma"/>
                <a:cs typeface="Tahoma"/>
              </a:rPr>
              <a:t>Discussions</a:t>
            </a:r>
            <a:r>
              <a:rPr sz="1600" kern="0" spc="23" dirty="0">
                <a:solidFill>
                  <a:srgbClr val="2A2929"/>
                </a:solidFill>
                <a:latin typeface="Tahoma"/>
                <a:cs typeface="Tahoma"/>
              </a:rPr>
              <a:t> </a:t>
            </a:r>
            <a:r>
              <a:rPr sz="1600" kern="0" spc="-40" dirty="0">
                <a:solidFill>
                  <a:srgbClr val="2A2929"/>
                </a:solidFill>
                <a:latin typeface="Tahoma"/>
                <a:cs typeface="Tahoma"/>
              </a:rPr>
              <a:t>&amp; </a:t>
            </a:r>
            <a:r>
              <a:rPr sz="1600" kern="0" spc="76" dirty="0">
                <a:solidFill>
                  <a:srgbClr val="2A2929"/>
                </a:solidFill>
                <a:latin typeface="Tahoma"/>
                <a:cs typeface="Tahoma"/>
              </a:rPr>
              <a:t>Activities</a:t>
            </a:r>
            <a:endParaRPr sz="1600" kern="0">
              <a:solidFill>
                <a:sysClr val="windowText" lastClr="000000"/>
              </a:solidFill>
              <a:latin typeface="Tahoma"/>
              <a:cs typeface="Tahoma"/>
            </a:endParaRPr>
          </a:p>
        </p:txBody>
      </p:sp>
      <p:sp>
        <p:nvSpPr>
          <p:cNvPr id="41" name="object 41"/>
          <p:cNvSpPr txBox="1"/>
          <p:nvPr/>
        </p:nvSpPr>
        <p:spPr>
          <a:xfrm>
            <a:off x="1337827" y="5567397"/>
            <a:ext cx="426720" cy="439437"/>
          </a:xfrm>
          <a:prstGeom prst="rect">
            <a:avLst/>
          </a:prstGeom>
        </p:spPr>
        <p:txBody>
          <a:bodyPr vert="horz" wrap="square" lIns="0" tIns="8467" rIns="0" bIns="0" rtlCol="0">
            <a:spAutoFit/>
          </a:bodyPr>
          <a:lstStyle/>
          <a:p>
            <a:pPr marL="8467" defTabSz="609630">
              <a:spcBef>
                <a:spcPts val="67"/>
              </a:spcBef>
            </a:pPr>
            <a:r>
              <a:rPr sz="2800" b="1" kern="0" spc="-197" dirty="0">
                <a:solidFill>
                  <a:srgbClr val="2A2929"/>
                </a:solidFill>
                <a:latin typeface="Tahoma"/>
                <a:cs typeface="Tahoma"/>
              </a:rPr>
              <a:t>03</a:t>
            </a:r>
            <a:endParaRPr sz="2800" kern="0">
              <a:solidFill>
                <a:sysClr val="windowText" lastClr="000000"/>
              </a:solidFill>
              <a:latin typeface="Tahoma"/>
              <a:cs typeface="Tahoma"/>
            </a:endParaRPr>
          </a:p>
        </p:txBody>
      </p:sp>
      <p:sp>
        <p:nvSpPr>
          <p:cNvPr id="42" name="object 42"/>
          <p:cNvSpPr txBox="1"/>
          <p:nvPr/>
        </p:nvSpPr>
        <p:spPr>
          <a:xfrm>
            <a:off x="2723204" y="5644120"/>
            <a:ext cx="1962997" cy="254771"/>
          </a:xfrm>
          <a:prstGeom prst="rect">
            <a:avLst/>
          </a:prstGeom>
        </p:spPr>
        <p:txBody>
          <a:bodyPr vert="horz" wrap="square" lIns="0" tIns="8467" rIns="0" bIns="0" rtlCol="0">
            <a:spAutoFit/>
          </a:bodyPr>
          <a:lstStyle/>
          <a:p>
            <a:pPr marL="8467" defTabSz="609630">
              <a:spcBef>
                <a:spcPts val="67"/>
              </a:spcBef>
            </a:pPr>
            <a:r>
              <a:rPr sz="1600" b="1" kern="0" spc="-33" dirty="0">
                <a:solidFill>
                  <a:srgbClr val="2A2929"/>
                </a:solidFill>
                <a:latin typeface="Tahoma"/>
                <a:cs typeface="Tahoma"/>
              </a:rPr>
              <a:t>Reflect</a:t>
            </a:r>
            <a:r>
              <a:rPr sz="1600" b="1" kern="0" spc="-47" dirty="0">
                <a:solidFill>
                  <a:srgbClr val="2A2929"/>
                </a:solidFill>
                <a:latin typeface="Tahoma"/>
                <a:cs typeface="Tahoma"/>
              </a:rPr>
              <a:t> </a:t>
            </a:r>
            <a:r>
              <a:rPr sz="1600" b="1" kern="0" spc="-150" dirty="0">
                <a:solidFill>
                  <a:srgbClr val="2A2929"/>
                </a:solidFill>
                <a:latin typeface="Tahoma"/>
                <a:cs typeface="Tahoma"/>
              </a:rPr>
              <a:t>&amp;</a:t>
            </a:r>
            <a:r>
              <a:rPr sz="1600" b="1" kern="0" spc="-47" dirty="0">
                <a:solidFill>
                  <a:srgbClr val="2A2929"/>
                </a:solidFill>
                <a:latin typeface="Tahoma"/>
                <a:cs typeface="Tahoma"/>
              </a:rPr>
              <a:t> </a:t>
            </a:r>
            <a:r>
              <a:rPr sz="1600" b="1" kern="0" spc="-37" dirty="0">
                <a:solidFill>
                  <a:srgbClr val="2A2929"/>
                </a:solidFill>
                <a:latin typeface="Tahoma"/>
                <a:cs typeface="Tahoma"/>
              </a:rPr>
              <a:t>Resources</a:t>
            </a:r>
            <a:endParaRPr sz="1600" kern="0">
              <a:solidFill>
                <a:sysClr val="windowText" lastClr="000000"/>
              </a:solidFill>
              <a:latin typeface="Tahoma"/>
              <a:cs typeface="Tahoma"/>
            </a:endParaRPr>
          </a:p>
        </p:txBody>
      </p:sp>
      <p:sp>
        <p:nvSpPr>
          <p:cNvPr id="43" name="object 43"/>
          <p:cNvSpPr txBox="1"/>
          <p:nvPr/>
        </p:nvSpPr>
        <p:spPr>
          <a:xfrm>
            <a:off x="6120932" y="6045972"/>
            <a:ext cx="1284393" cy="389123"/>
          </a:xfrm>
          <a:prstGeom prst="rect">
            <a:avLst/>
          </a:prstGeom>
        </p:spPr>
        <p:txBody>
          <a:bodyPr vert="horz" wrap="square" lIns="0" tIns="8043" rIns="0" bIns="0" rtlCol="0">
            <a:spAutoFit/>
          </a:bodyPr>
          <a:lstStyle/>
          <a:p>
            <a:pPr marL="358158" marR="3387" indent="-350114" defTabSz="609630">
              <a:lnSpc>
                <a:spcPct val="115799"/>
              </a:lnSpc>
              <a:spcBef>
                <a:spcPts val="63"/>
              </a:spcBef>
            </a:pPr>
            <a:r>
              <a:rPr sz="1067" b="1" kern="0" spc="-240" dirty="0">
                <a:solidFill>
                  <a:sysClr val="windowText" lastClr="000000"/>
                </a:solidFill>
                <a:latin typeface="Tahoma"/>
                <a:cs typeface="Tahoma"/>
              </a:rPr>
              <a:t>I</a:t>
            </a:r>
            <a:r>
              <a:rPr sz="1067" b="1" kern="0" spc="-27" dirty="0">
                <a:solidFill>
                  <a:sysClr val="windowText" lastClr="000000"/>
                </a:solidFill>
                <a:latin typeface="Tahoma"/>
                <a:cs typeface="Tahoma"/>
              </a:rPr>
              <a:t> </a:t>
            </a:r>
            <a:r>
              <a:rPr sz="1067" b="1" kern="0" spc="-43" dirty="0">
                <a:solidFill>
                  <a:sysClr val="windowText" lastClr="000000"/>
                </a:solidFill>
                <a:latin typeface="Tahoma"/>
                <a:cs typeface="Tahoma"/>
              </a:rPr>
              <a:t>never</a:t>
            </a:r>
            <a:r>
              <a:rPr sz="1067" b="1" kern="0" spc="-23" dirty="0">
                <a:solidFill>
                  <a:sysClr val="windowText" lastClr="000000"/>
                </a:solidFill>
                <a:latin typeface="Tahoma"/>
                <a:cs typeface="Tahoma"/>
              </a:rPr>
              <a:t> </a:t>
            </a:r>
            <a:r>
              <a:rPr sz="1067" b="1" kern="0" spc="-53" dirty="0">
                <a:solidFill>
                  <a:sysClr val="windowText" lastClr="000000"/>
                </a:solidFill>
                <a:latin typeface="Tahoma"/>
                <a:cs typeface="Tahoma"/>
              </a:rPr>
              <a:t>thought</a:t>
            </a:r>
            <a:r>
              <a:rPr sz="1067" b="1" kern="0" spc="-23" dirty="0">
                <a:solidFill>
                  <a:sysClr val="windowText" lastClr="000000"/>
                </a:solidFill>
                <a:latin typeface="Tahoma"/>
                <a:cs typeface="Tahoma"/>
              </a:rPr>
              <a:t> </a:t>
            </a:r>
            <a:r>
              <a:rPr sz="1067" b="1" kern="0" dirty="0">
                <a:solidFill>
                  <a:sysClr val="windowText" lastClr="000000"/>
                </a:solidFill>
                <a:latin typeface="Tahoma"/>
                <a:cs typeface="Tahoma"/>
              </a:rPr>
              <a:t>of</a:t>
            </a:r>
            <a:r>
              <a:rPr sz="1067" b="1" kern="0" spc="-27" dirty="0">
                <a:solidFill>
                  <a:sysClr val="windowText" lastClr="000000"/>
                </a:solidFill>
                <a:latin typeface="Tahoma"/>
                <a:cs typeface="Tahoma"/>
              </a:rPr>
              <a:t> </a:t>
            </a:r>
            <a:r>
              <a:rPr sz="1067" b="1" kern="0" spc="-17" dirty="0">
                <a:solidFill>
                  <a:sysClr val="windowText" lastClr="000000"/>
                </a:solidFill>
                <a:latin typeface="Tahoma"/>
                <a:cs typeface="Tahoma"/>
              </a:rPr>
              <a:t>it </a:t>
            </a:r>
            <a:r>
              <a:rPr sz="1067" b="1" kern="0" spc="-40" dirty="0">
                <a:solidFill>
                  <a:sysClr val="windowText" lastClr="000000"/>
                </a:solidFill>
                <a:latin typeface="Tahoma"/>
                <a:cs typeface="Tahoma"/>
              </a:rPr>
              <a:t>that </a:t>
            </a:r>
            <a:r>
              <a:rPr sz="1067" b="1" kern="0" spc="-13" dirty="0">
                <a:solidFill>
                  <a:sysClr val="windowText" lastClr="000000"/>
                </a:solidFill>
                <a:latin typeface="Tahoma"/>
                <a:cs typeface="Tahoma"/>
              </a:rPr>
              <a:t>way!</a:t>
            </a:r>
            <a:endParaRPr sz="1067" kern="0">
              <a:solidFill>
                <a:sysClr val="windowText" lastClr="000000"/>
              </a:solidFill>
              <a:latin typeface="Tahoma"/>
              <a:cs typeface="Tahoma"/>
            </a:endParaRPr>
          </a:p>
        </p:txBody>
      </p:sp>
      <p:sp>
        <p:nvSpPr>
          <p:cNvPr id="44" name="object 44"/>
          <p:cNvSpPr txBox="1"/>
          <p:nvPr/>
        </p:nvSpPr>
        <p:spPr>
          <a:xfrm rot="20400000">
            <a:off x="5485728" y="2124639"/>
            <a:ext cx="1242036" cy="141064"/>
          </a:xfrm>
          <a:prstGeom prst="rect">
            <a:avLst/>
          </a:prstGeom>
        </p:spPr>
        <p:txBody>
          <a:bodyPr vert="horz" wrap="square" lIns="0" tIns="0" rIns="0" bIns="0" rtlCol="0">
            <a:spAutoFit/>
          </a:bodyPr>
          <a:lstStyle/>
          <a:p>
            <a:pPr defTabSz="609630">
              <a:lnSpc>
                <a:spcPts val="1076"/>
              </a:lnSpc>
            </a:pPr>
            <a:r>
              <a:rPr sz="1067" b="1" kern="0" spc="-76" dirty="0">
                <a:solidFill>
                  <a:sysClr val="windowText" lastClr="000000"/>
                </a:solidFill>
                <a:latin typeface="Tahoma"/>
                <a:cs typeface="Tahoma"/>
              </a:rPr>
              <a:t>Wow</a:t>
            </a:r>
            <a:r>
              <a:rPr sz="1600" b="1" kern="0" spc="-115" baseline="1736" dirty="0">
                <a:solidFill>
                  <a:sysClr val="windowText" lastClr="000000"/>
                </a:solidFill>
                <a:latin typeface="Tahoma"/>
                <a:cs typeface="Tahoma"/>
              </a:rPr>
              <a:t>!</a:t>
            </a:r>
            <a:r>
              <a:rPr sz="1600" b="1" kern="0" spc="-50" baseline="1736" dirty="0">
                <a:solidFill>
                  <a:sysClr val="windowText" lastClr="000000"/>
                </a:solidFill>
                <a:latin typeface="Tahoma"/>
                <a:cs typeface="Tahoma"/>
              </a:rPr>
              <a:t> </a:t>
            </a:r>
            <a:r>
              <a:rPr sz="1600" b="1" kern="0" spc="-360" baseline="1736" dirty="0">
                <a:solidFill>
                  <a:sysClr val="windowText" lastClr="000000"/>
                </a:solidFill>
                <a:latin typeface="Tahoma"/>
                <a:cs typeface="Tahoma"/>
              </a:rPr>
              <a:t>I</a:t>
            </a:r>
            <a:r>
              <a:rPr sz="1600" b="1" kern="0" spc="-50" baseline="1736" dirty="0">
                <a:solidFill>
                  <a:sysClr val="windowText" lastClr="000000"/>
                </a:solidFill>
                <a:latin typeface="Tahoma"/>
                <a:cs typeface="Tahoma"/>
              </a:rPr>
              <a:t> </a:t>
            </a:r>
            <a:r>
              <a:rPr sz="1600" b="1" kern="0" spc="-65" baseline="1736" dirty="0">
                <a:solidFill>
                  <a:sysClr val="windowText" lastClr="000000"/>
                </a:solidFill>
                <a:latin typeface="Tahoma"/>
                <a:cs typeface="Tahoma"/>
              </a:rPr>
              <a:t>can</a:t>
            </a:r>
            <a:r>
              <a:rPr sz="1600" b="1" kern="0" spc="-50" baseline="1736" dirty="0">
                <a:solidFill>
                  <a:sysClr val="windowText" lastClr="000000"/>
                </a:solidFill>
                <a:latin typeface="Tahoma"/>
                <a:cs typeface="Tahoma"/>
              </a:rPr>
              <a:t> </a:t>
            </a:r>
            <a:r>
              <a:rPr sz="1600" b="1" kern="0" spc="-65" baseline="1736" dirty="0">
                <a:solidFill>
                  <a:sysClr val="windowText" lastClr="000000"/>
                </a:solidFill>
                <a:latin typeface="Tahoma"/>
                <a:cs typeface="Tahoma"/>
              </a:rPr>
              <a:t>u</a:t>
            </a:r>
            <a:r>
              <a:rPr sz="1600" b="1" kern="0" spc="-65" baseline="3472" dirty="0">
                <a:solidFill>
                  <a:sysClr val="windowText" lastClr="000000"/>
                </a:solidFill>
                <a:latin typeface="Tahoma"/>
                <a:cs typeface="Tahoma"/>
              </a:rPr>
              <a:t>se</a:t>
            </a:r>
            <a:r>
              <a:rPr sz="1600" b="1" kern="0" spc="-50" baseline="3472" dirty="0">
                <a:solidFill>
                  <a:sysClr val="windowText" lastClr="000000"/>
                </a:solidFill>
                <a:latin typeface="Tahoma"/>
                <a:cs typeface="Tahoma"/>
              </a:rPr>
              <a:t> </a:t>
            </a:r>
            <a:r>
              <a:rPr sz="1600" b="1" kern="0" spc="-20" baseline="3472" dirty="0">
                <a:solidFill>
                  <a:sysClr val="windowText" lastClr="000000"/>
                </a:solidFill>
                <a:latin typeface="Tahoma"/>
                <a:cs typeface="Tahoma"/>
              </a:rPr>
              <a:t>this</a:t>
            </a:r>
            <a:endParaRPr sz="1600" kern="0" baseline="3472">
              <a:solidFill>
                <a:sysClr val="windowText" lastClr="000000"/>
              </a:solidFill>
              <a:latin typeface="Tahoma"/>
              <a:cs typeface="Tahoma"/>
            </a:endParaRPr>
          </a:p>
        </p:txBody>
      </p:sp>
      <p:sp>
        <p:nvSpPr>
          <p:cNvPr id="45" name="object 45"/>
          <p:cNvSpPr txBox="1"/>
          <p:nvPr/>
        </p:nvSpPr>
        <p:spPr>
          <a:xfrm rot="20400000">
            <a:off x="5886104" y="2338231"/>
            <a:ext cx="363426" cy="141064"/>
          </a:xfrm>
          <a:prstGeom prst="rect">
            <a:avLst/>
          </a:prstGeom>
        </p:spPr>
        <p:txBody>
          <a:bodyPr vert="horz" wrap="square" lIns="0" tIns="0" rIns="0" bIns="0" rtlCol="0">
            <a:spAutoFit/>
          </a:bodyPr>
          <a:lstStyle/>
          <a:p>
            <a:pPr defTabSz="609630">
              <a:lnSpc>
                <a:spcPts val="1076"/>
              </a:lnSpc>
            </a:pPr>
            <a:r>
              <a:rPr sz="1067" b="1" kern="0" spc="-70" dirty="0">
                <a:solidFill>
                  <a:sysClr val="windowText" lastClr="000000"/>
                </a:solidFill>
                <a:latin typeface="Tahoma"/>
                <a:cs typeface="Tahoma"/>
              </a:rPr>
              <a:t>in</a:t>
            </a:r>
            <a:r>
              <a:rPr sz="1067" b="1" kern="0" spc="-30" dirty="0">
                <a:solidFill>
                  <a:sysClr val="windowText" lastClr="000000"/>
                </a:solidFill>
                <a:latin typeface="Tahoma"/>
                <a:cs typeface="Tahoma"/>
              </a:rPr>
              <a:t> </a:t>
            </a:r>
            <a:r>
              <a:rPr sz="1067" b="1" kern="0" spc="-87" dirty="0">
                <a:solidFill>
                  <a:sysClr val="windowText" lastClr="000000"/>
                </a:solidFill>
                <a:latin typeface="Tahoma"/>
                <a:cs typeface="Tahoma"/>
              </a:rPr>
              <a:t>m</a:t>
            </a:r>
            <a:r>
              <a:rPr sz="1600" b="1" kern="0" spc="-130" baseline="1736" dirty="0">
                <a:solidFill>
                  <a:sysClr val="windowText" lastClr="000000"/>
                </a:solidFill>
                <a:latin typeface="Tahoma"/>
                <a:cs typeface="Tahoma"/>
              </a:rPr>
              <a:t>y</a:t>
            </a:r>
            <a:endParaRPr sz="1600" kern="0" baseline="1736">
              <a:solidFill>
                <a:sysClr val="windowText" lastClr="000000"/>
              </a:solidFill>
              <a:latin typeface="Tahoma"/>
              <a:cs typeface="Tahoma"/>
            </a:endParaRPr>
          </a:p>
        </p:txBody>
      </p:sp>
      <p:sp>
        <p:nvSpPr>
          <p:cNvPr id="46" name="object 46"/>
          <p:cNvSpPr/>
          <p:nvPr/>
        </p:nvSpPr>
        <p:spPr>
          <a:xfrm>
            <a:off x="6271805" y="2301447"/>
            <a:ext cx="206163" cy="75353"/>
          </a:xfrm>
          <a:custGeom>
            <a:avLst/>
            <a:gdLst/>
            <a:ahLst/>
            <a:cxnLst/>
            <a:rect l="l" t="t" r="r" b="b"/>
            <a:pathLst>
              <a:path w="309245" h="113029">
                <a:moveTo>
                  <a:pt x="0" y="112449"/>
                </a:moveTo>
                <a:lnTo>
                  <a:pt x="308953" y="0"/>
                </a:lnTo>
              </a:path>
            </a:pathLst>
          </a:custGeom>
          <a:ln w="18281">
            <a:solidFill>
              <a:srgbClr val="000000"/>
            </a:solidFill>
          </a:ln>
        </p:spPr>
        <p:txBody>
          <a:bodyPr wrap="square" lIns="0" tIns="0" rIns="0" bIns="0" rtlCol="0"/>
          <a:lstStyle/>
          <a:p>
            <a:pPr defTabSz="609630"/>
            <a:endParaRPr sz="1200" kern="0">
              <a:solidFill>
                <a:sysClr val="windowText" lastClr="000000"/>
              </a:solidFill>
            </a:endParaRPr>
          </a:p>
        </p:txBody>
      </p:sp>
      <p:sp>
        <p:nvSpPr>
          <p:cNvPr id="47" name="object 47"/>
          <p:cNvSpPr txBox="1"/>
          <p:nvPr/>
        </p:nvSpPr>
        <p:spPr>
          <a:xfrm>
            <a:off x="10408995" y="4211571"/>
            <a:ext cx="1679787" cy="604867"/>
          </a:xfrm>
          <a:prstGeom prst="rect">
            <a:avLst/>
          </a:prstGeom>
        </p:spPr>
        <p:txBody>
          <a:bodyPr vert="horz" wrap="square" lIns="0" tIns="8467" rIns="0" bIns="0" rtlCol="0">
            <a:spAutoFit/>
          </a:bodyPr>
          <a:lstStyle/>
          <a:p>
            <a:pPr marL="8467" marR="3387" algn="ctr" defTabSz="609630">
              <a:lnSpc>
                <a:spcPct val="113999"/>
              </a:lnSpc>
              <a:spcBef>
                <a:spcPts val="67"/>
              </a:spcBef>
            </a:pPr>
            <a:r>
              <a:rPr sz="1133" b="1" kern="0" spc="-163" dirty="0">
                <a:solidFill>
                  <a:sysClr val="windowText" lastClr="000000"/>
                </a:solidFill>
                <a:latin typeface="Tahoma"/>
                <a:cs typeface="Tahoma"/>
              </a:rPr>
              <a:t>I'm</a:t>
            </a:r>
            <a:r>
              <a:rPr sz="1133" b="1" kern="0" spc="-33" dirty="0">
                <a:solidFill>
                  <a:sysClr val="windowText" lastClr="000000"/>
                </a:solidFill>
                <a:latin typeface="Tahoma"/>
                <a:cs typeface="Tahoma"/>
              </a:rPr>
              <a:t> </a:t>
            </a:r>
            <a:r>
              <a:rPr sz="1133" b="1" kern="0" spc="-20" dirty="0">
                <a:solidFill>
                  <a:sysClr val="windowText" lastClr="000000"/>
                </a:solidFill>
                <a:latin typeface="Tahoma"/>
                <a:cs typeface="Tahoma"/>
              </a:rPr>
              <a:t>so</a:t>
            </a:r>
            <a:r>
              <a:rPr sz="1133" b="1" kern="0" spc="-40" dirty="0">
                <a:solidFill>
                  <a:sysClr val="windowText" lastClr="000000"/>
                </a:solidFill>
                <a:latin typeface="Tahoma"/>
                <a:cs typeface="Tahoma"/>
              </a:rPr>
              <a:t> </a:t>
            </a:r>
            <a:r>
              <a:rPr sz="1133" b="1" kern="0" spc="-63" dirty="0">
                <a:solidFill>
                  <a:sysClr val="windowText" lastClr="000000"/>
                </a:solidFill>
                <a:latin typeface="Tahoma"/>
                <a:cs typeface="Tahoma"/>
              </a:rPr>
              <a:t>glad</a:t>
            </a:r>
            <a:r>
              <a:rPr sz="1133" b="1" kern="0" spc="-33" dirty="0">
                <a:solidFill>
                  <a:sysClr val="windowText" lastClr="000000"/>
                </a:solidFill>
                <a:latin typeface="Tahoma"/>
                <a:cs typeface="Tahoma"/>
              </a:rPr>
              <a:t> </a:t>
            </a:r>
            <a:r>
              <a:rPr sz="1133" b="1" kern="0" spc="-253" dirty="0">
                <a:solidFill>
                  <a:sysClr val="windowText" lastClr="000000"/>
                </a:solidFill>
                <a:latin typeface="Tahoma"/>
                <a:cs typeface="Tahoma"/>
              </a:rPr>
              <a:t>I</a:t>
            </a:r>
            <a:r>
              <a:rPr sz="1133" b="1" kern="0" spc="-33" dirty="0">
                <a:solidFill>
                  <a:sysClr val="windowText" lastClr="000000"/>
                </a:solidFill>
                <a:latin typeface="Tahoma"/>
                <a:cs typeface="Tahoma"/>
              </a:rPr>
              <a:t> </a:t>
            </a:r>
            <a:r>
              <a:rPr sz="1133" b="1" kern="0" spc="-43" dirty="0">
                <a:solidFill>
                  <a:sysClr val="windowText" lastClr="000000"/>
                </a:solidFill>
                <a:latin typeface="Tahoma"/>
                <a:cs typeface="Tahoma"/>
              </a:rPr>
              <a:t>finally</a:t>
            </a:r>
            <a:r>
              <a:rPr sz="1133" b="1" kern="0" spc="-33" dirty="0">
                <a:solidFill>
                  <a:sysClr val="windowText" lastClr="000000"/>
                </a:solidFill>
                <a:latin typeface="Tahoma"/>
                <a:cs typeface="Tahoma"/>
              </a:rPr>
              <a:t> </a:t>
            </a:r>
            <a:r>
              <a:rPr sz="1133" b="1" kern="0" spc="-43" dirty="0">
                <a:solidFill>
                  <a:sysClr val="windowText" lastClr="000000"/>
                </a:solidFill>
                <a:latin typeface="Tahoma"/>
                <a:cs typeface="Tahoma"/>
              </a:rPr>
              <a:t>get</a:t>
            </a:r>
            <a:r>
              <a:rPr sz="1133" b="1" kern="0" spc="-33" dirty="0">
                <a:solidFill>
                  <a:sysClr val="windowText" lastClr="000000"/>
                </a:solidFill>
                <a:latin typeface="Tahoma"/>
                <a:cs typeface="Tahoma"/>
              </a:rPr>
              <a:t> </a:t>
            </a:r>
            <a:r>
              <a:rPr sz="1133" b="1" kern="0" spc="-17" dirty="0">
                <a:solidFill>
                  <a:sysClr val="windowText" lastClr="000000"/>
                </a:solidFill>
                <a:latin typeface="Tahoma"/>
                <a:cs typeface="Tahoma"/>
              </a:rPr>
              <a:t>to </a:t>
            </a:r>
            <a:r>
              <a:rPr sz="1133" b="1" kern="0" spc="-30" dirty="0">
                <a:solidFill>
                  <a:sysClr val="windowText" lastClr="000000"/>
                </a:solidFill>
                <a:latin typeface="Tahoma"/>
                <a:cs typeface="Tahoma"/>
              </a:rPr>
              <a:t>place</a:t>
            </a:r>
            <a:r>
              <a:rPr sz="1133" b="1" kern="0" spc="-53" dirty="0">
                <a:solidFill>
                  <a:sysClr val="windowText" lastClr="000000"/>
                </a:solidFill>
                <a:latin typeface="Tahoma"/>
                <a:cs typeface="Tahoma"/>
              </a:rPr>
              <a:t> </a:t>
            </a:r>
            <a:r>
              <a:rPr sz="1133" b="1" kern="0" spc="-93" dirty="0">
                <a:solidFill>
                  <a:sysClr val="windowText" lastClr="000000"/>
                </a:solidFill>
                <a:latin typeface="Tahoma"/>
                <a:cs typeface="Tahoma"/>
              </a:rPr>
              <a:t>a</a:t>
            </a:r>
            <a:r>
              <a:rPr sz="1133" b="1" kern="0" spc="-33" dirty="0">
                <a:solidFill>
                  <a:sysClr val="windowText" lastClr="000000"/>
                </a:solidFill>
                <a:latin typeface="Tahoma"/>
                <a:cs typeface="Tahoma"/>
              </a:rPr>
              <a:t> </a:t>
            </a:r>
            <a:r>
              <a:rPr sz="1133" b="1" kern="0" spc="-7" dirty="0">
                <a:solidFill>
                  <a:sysClr val="windowText" lastClr="000000"/>
                </a:solidFill>
                <a:latin typeface="Tahoma"/>
                <a:cs typeface="Tahoma"/>
              </a:rPr>
              <a:t>face</a:t>
            </a:r>
            <a:r>
              <a:rPr sz="1133" b="1" kern="0" spc="-57" dirty="0">
                <a:solidFill>
                  <a:sysClr val="windowText" lastClr="000000"/>
                </a:solidFill>
                <a:latin typeface="Tahoma"/>
                <a:cs typeface="Tahoma"/>
              </a:rPr>
              <a:t> </a:t>
            </a:r>
            <a:r>
              <a:rPr sz="1133" b="1" kern="0" spc="-37" dirty="0">
                <a:solidFill>
                  <a:sysClr val="windowText" lastClr="000000"/>
                </a:solidFill>
                <a:latin typeface="Tahoma"/>
                <a:cs typeface="Tahoma"/>
              </a:rPr>
              <a:t>to</a:t>
            </a:r>
            <a:r>
              <a:rPr sz="1133" b="1" kern="0" spc="-43" dirty="0">
                <a:solidFill>
                  <a:sysClr val="windowText" lastClr="000000"/>
                </a:solidFill>
                <a:latin typeface="Tahoma"/>
                <a:cs typeface="Tahoma"/>
              </a:rPr>
              <a:t> </a:t>
            </a:r>
            <a:r>
              <a:rPr sz="1133" b="1" kern="0" spc="-53" dirty="0">
                <a:solidFill>
                  <a:sysClr val="windowText" lastClr="000000"/>
                </a:solidFill>
                <a:latin typeface="Tahoma"/>
                <a:cs typeface="Tahoma"/>
              </a:rPr>
              <a:t>the</a:t>
            </a:r>
            <a:r>
              <a:rPr sz="1133" b="1" kern="0" spc="-33" dirty="0">
                <a:solidFill>
                  <a:sysClr val="windowText" lastClr="000000"/>
                </a:solidFill>
                <a:latin typeface="Tahoma"/>
                <a:cs typeface="Tahoma"/>
              </a:rPr>
              <a:t> </a:t>
            </a:r>
            <a:r>
              <a:rPr sz="1133" b="1" kern="0" spc="-23" dirty="0">
                <a:solidFill>
                  <a:sysClr val="windowText" lastClr="000000"/>
                </a:solidFill>
                <a:latin typeface="Tahoma"/>
                <a:cs typeface="Tahoma"/>
              </a:rPr>
              <a:t>email </a:t>
            </a:r>
            <a:r>
              <a:rPr sz="1133" b="1" kern="0" spc="-7" dirty="0">
                <a:solidFill>
                  <a:sysClr val="windowText" lastClr="000000"/>
                </a:solidFill>
                <a:latin typeface="Tahoma"/>
                <a:cs typeface="Tahoma"/>
              </a:rPr>
              <a:t>address.</a:t>
            </a:r>
            <a:endParaRPr sz="1133" kern="0">
              <a:solidFill>
                <a:sysClr val="windowText" lastClr="000000"/>
              </a:solidFill>
              <a:latin typeface="Tahoma"/>
              <a:cs typeface="Tahoma"/>
            </a:endParaRPr>
          </a:p>
        </p:txBody>
      </p:sp>
      <p:sp>
        <p:nvSpPr>
          <p:cNvPr id="48" name="object 48"/>
          <p:cNvSpPr txBox="1"/>
          <p:nvPr/>
        </p:nvSpPr>
        <p:spPr>
          <a:xfrm>
            <a:off x="10715022" y="1058129"/>
            <a:ext cx="1101090" cy="823559"/>
          </a:xfrm>
          <a:prstGeom prst="rect">
            <a:avLst/>
          </a:prstGeom>
        </p:spPr>
        <p:txBody>
          <a:bodyPr vert="horz" wrap="square" lIns="0" tIns="7620" rIns="0" bIns="0" rtlCol="0">
            <a:spAutoFit/>
          </a:bodyPr>
          <a:lstStyle/>
          <a:p>
            <a:pPr marL="8467" marR="3387" indent="89328" algn="just" defTabSz="609630">
              <a:lnSpc>
                <a:spcPct val="117000"/>
              </a:lnSpc>
              <a:spcBef>
                <a:spcPts val="60"/>
              </a:spcBef>
            </a:pPr>
            <a:r>
              <a:rPr sz="1133" b="1" kern="0" spc="-50" dirty="0">
                <a:solidFill>
                  <a:sysClr val="windowText" lastClr="000000"/>
                </a:solidFill>
                <a:latin typeface="Tahoma"/>
                <a:cs typeface="Tahoma"/>
              </a:rPr>
              <a:t>Thank</a:t>
            </a:r>
            <a:r>
              <a:rPr sz="1133" b="1" kern="0" spc="-17" dirty="0">
                <a:solidFill>
                  <a:sysClr val="windowText" lastClr="000000"/>
                </a:solidFill>
                <a:latin typeface="Tahoma"/>
                <a:cs typeface="Tahoma"/>
              </a:rPr>
              <a:t> </a:t>
            </a:r>
            <a:r>
              <a:rPr sz="1133" b="1" kern="0" spc="-63" dirty="0">
                <a:solidFill>
                  <a:sysClr val="windowText" lastClr="000000"/>
                </a:solidFill>
                <a:latin typeface="Tahoma"/>
                <a:cs typeface="Tahoma"/>
              </a:rPr>
              <a:t>you</a:t>
            </a:r>
            <a:r>
              <a:rPr sz="1133" b="1" kern="0" spc="-13" dirty="0">
                <a:solidFill>
                  <a:sysClr val="windowText" lastClr="000000"/>
                </a:solidFill>
                <a:latin typeface="Tahoma"/>
                <a:cs typeface="Tahoma"/>
              </a:rPr>
              <a:t> </a:t>
            </a:r>
            <a:r>
              <a:rPr sz="1133" b="1" kern="0" spc="-17" dirty="0">
                <a:solidFill>
                  <a:sysClr val="windowText" lastClr="000000"/>
                </a:solidFill>
                <a:latin typeface="Tahoma"/>
                <a:cs typeface="Tahoma"/>
              </a:rPr>
              <a:t>for </a:t>
            </a:r>
            <a:r>
              <a:rPr sz="1133" b="1" kern="0" spc="-27" dirty="0">
                <a:solidFill>
                  <a:sysClr val="windowText" lastClr="000000"/>
                </a:solidFill>
                <a:latin typeface="Tahoma"/>
                <a:cs typeface="Tahoma"/>
              </a:rPr>
              <a:t>sharing!</a:t>
            </a:r>
            <a:r>
              <a:rPr sz="1133" b="1" kern="0" spc="-40" dirty="0">
                <a:solidFill>
                  <a:sysClr val="windowText" lastClr="000000"/>
                </a:solidFill>
                <a:latin typeface="Tahoma"/>
                <a:cs typeface="Tahoma"/>
              </a:rPr>
              <a:t> </a:t>
            </a:r>
            <a:r>
              <a:rPr sz="1133" b="1" kern="0" spc="-13" dirty="0">
                <a:solidFill>
                  <a:sysClr val="windowText" lastClr="000000"/>
                </a:solidFill>
                <a:latin typeface="Tahoma"/>
                <a:cs typeface="Tahoma"/>
              </a:rPr>
              <a:t>This </a:t>
            </a:r>
            <a:r>
              <a:rPr sz="1133" b="1" kern="0" spc="-53" dirty="0">
                <a:solidFill>
                  <a:sysClr val="windowText" lastClr="000000"/>
                </a:solidFill>
                <a:latin typeface="Tahoma"/>
                <a:cs typeface="Tahoma"/>
              </a:rPr>
              <a:t>was</a:t>
            </a:r>
            <a:r>
              <a:rPr sz="1133" b="1" kern="0" spc="-27" dirty="0">
                <a:solidFill>
                  <a:sysClr val="windowText" lastClr="000000"/>
                </a:solidFill>
                <a:latin typeface="Tahoma"/>
                <a:cs typeface="Tahoma"/>
              </a:rPr>
              <a:t> </a:t>
            </a:r>
            <a:r>
              <a:rPr sz="1133" b="1" kern="0" spc="-33" dirty="0">
                <a:solidFill>
                  <a:sysClr val="windowText" lastClr="000000"/>
                </a:solidFill>
                <a:latin typeface="Tahoma"/>
                <a:cs typeface="Tahoma"/>
              </a:rPr>
              <a:t>fun,</a:t>
            </a:r>
            <a:r>
              <a:rPr sz="1133" b="1" kern="0" spc="-27" dirty="0">
                <a:solidFill>
                  <a:sysClr val="windowText" lastClr="000000"/>
                </a:solidFill>
                <a:latin typeface="Tahoma"/>
                <a:cs typeface="Tahoma"/>
              </a:rPr>
              <a:t> </a:t>
            </a:r>
            <a:r>
              <a:rPr sz="1133" b="1" kern="0" spc="-7" dirty="0">
                <a:solidFill>
                  <a:sysClr val="windowText" lastClr="000000"/>
                </a:solidFill>
                <a:latin typeface="Tahoma"/>
                <a:cs typeface="Tahoma"/>
              </a:rPr>
              <a:t>useful </a:t>
            </a:r>
            <a:r>
              <a:rPr sz="1133" b="1" kern="0" spc="-67" dirty="0">
                <a:solidFill>
                  <a:sysClr val="windowText" lastClr="000000"/>
                </a:solidFill>
                <a:latin typeface="Tahoma"/>
                <a:cs typeface="Tahoma"/>
              </a:rPr>
              <a:t>and</a:t>
            </a:r>
            <a:r>
              <a:rPr sz="1133" b="1" kern="0" spc="-27" dirty="0">
                <a:solidFill>
                  <a:sysClr val="windowText" lastClr="000000"/>
                </a:solidFill>
                <a:latin typeface="Tahoma"/>
                <a:cs typeface="Tahoma"/>
              </a:rPr>
              <a:t> </a:t>
            </a:r>
            <a:r>
              <a:rPr sz="1133" b="1" kern="0" dirty="0">
                <a:solidFill>
                  <a:sysClr val="windowText" lastClr="000000"/>
                </a:solidFill>
                <a:latin typeface="Tahoma"/>
                <a:cs typeface="Tahoma"/>
              </a:rPr>
              <a:t>stress</a:t>
            </a:r>
            <a:r>
              <a:rPr sz="1133" b="1" kern="0" spc="-27" dirty="0">
                <a:solidFill>
                  <a:sysClr val="windowText" lastClr="000000"/>
                </a:solidFill>
                <a:latin typeface="Tahoma"/>
                <a:cs typeface="Tahoma"/>
              </a:rPr>
              <a:t> </a:t>
            </a:r>
            <a:r>
              <a:rPr sz="1133" b="1" kern="0" spc="-13" dirty="0">
                <a:solidFill>
                  <a:sysClr val="windowText" lastClr="000000"/>
                </a:solidFill>
                <a:latin typeface="Tahoma"/>
                <a:cs typeface="Tahoma"/>
              </a:rPr>
              <a:t>free.</a:t>
            </a:r>
            <a:endParaRPr sz="1133" kern="0">
              <a:solidFill>
                <a:sysClr val="windowText" lastClr="000000"/>
              </a:solidFill>
              <a:latin typeface="Tahoma"/>
              <a:cs typeface="Tahoma"/>
            </a:endParaRPr>
          </a:p>
        </p:txBody>
      </p:sp>
      <p:sp>
        <p:nvSpPr>
          <p:cNvPr id="49" name="object 49"/>
          <p:cNvSpPr txBox="1"/>
          <p:nvPr/>
        </p:nvSpPr>
        <p:spPr>
          <a:xfrm>
            <a:off x="1798295" y="858526"/>
            <a:ext cx="8222403" cy="536471"/>
          </a:xfrm>
          <a:prstGeom prst="rect">
            <a:avLst/>
          </a:prstGeom>
        </p:spPr>
        <p:txBody>
          <a:bodyPr vert="horz" wrap="square" lIns="0" tIns="48683" rIns="0" bIns="0" rtlCol="0">
            <a:spAutoFit/>
          </a:bodyPr>
          <a:lstStyle/>
          <a:p>
            <a:pPr marL="2904635" marR="3387" indent="-2896591" defTabSz="609630">
              <a:lnSpc>
                <a:spcPts val="1853"/>
              </a:lnSpc>
              <a:spcBef>
                <a:spcPts val="383"/>
              </a:spcBef>
            </a:pPr>
            <a:r>
              <a:rPr b="1" kern="0" spc="-107" dirty="0">
                <a:solidFill>
                  <a:srgbClr val="FFFFFF"/>
                </a:solidFill>
                <a:latin typeface="Tahoma"/>
                <a:cs typeface="Tahoma"/>
              </a:rPr>
              <a:t>Pressure</a:t>
            </a:r>
            <a:r>
              <a:rPr b="1" kern="0" spc="-143" dirty="0">
                <a:solidFill>
                  <a:srgbClr val="FFFFFF"/>
                </a:solidFill>
                <a:latin typeface="Tahoma"/>
                <a:cs typeface="Tahoma"/>
              </a:rPr>
              <a:t> </a:t>
            </a:r>
            <a:r>
              <a:rPr b="1" kern="0" spc="-83" dirty="0">
                <a:solidFill>
                  <a:srgbClr val="FFFFFF"/>
                </a:solidFill>
                <a:latin typeface="Tahoma"/>
                <a:cs typeface="Tahoma"/>
              </a:rPr>
              <a:t>free</a:t>
            </a:r>
            <a:r>
              <a:rPr b="1" kern="0" spc="-143" dirty="0">
                <a:solidFill>
                  <a:srgbClr val="FFFFFF"/>
                </a:solidFill>
                <a:latin typeface="Tahoma"/>
                <a:cs typeface="Tahoma"/>
              </a:rPr>
              <a:t> </a:t>
            </a:r>
            <a:r>
              <a:rPr b="1" kern="0" spc="-90" dirty="0">
                <a:solidFill>
                  <a:srgbClr val="FFFFFF"/>
                </a:solidFill>
                <a:latin typeface="Tahoma"/>
                <a:cs typeface="Tahoma"/>
              </a:rPr>
              <a:t>space</a:t>
            </a:r>
            <a:r>
              <a:rPr b="1" kern="0" spc="-140" dirty="0">
                <a:solidFill>
                  <a:srgbClr val="FFFFFF"/>
                </a:solidFill>
                <a:latin typeface="Tahoma"/>
                <a:cs typeface="Tahoma"/>
              </a:rPr>
              <a:t> </a:t>
            </a:r>
            <a:r>
              <a:rPr b="1" kern="0" spc="-123" dirty="0">
                <a:solidFill>
                  <a:srgbClr val="FFFFFF"/>
                </a:solidFill>
                <a:latin typeface="Tahoma"/>
                <a:cs typeface="Tahoma"/>
              </a:rPr>
              <a:t>that</a:t>
            </a:r>
            <a:r>
              <a:rPr b="1" kern="0" spc="-143" dirty="0">
                <a:solidFill>
                  <a:srgbClr val="FFFFFF"/>
                </a:solidFill>
                <a:latin typeface="Tahoma"/>
                <a:cs typeface="Tahoma"/>
              </a:rPr>
              <a:t> </a:t>
            </a:r>
            <a:r>
              <a:rPr b="1" kern="0" spc="-120" dirty="0">
                <a:solidFill>
                  <a:srgbClr val="FFFFFF"/>
                </a:solidFill>
                <a:latin typeface="Tahoma"/>
                <a:cs typeface="Tahoma"/>
              </a:rPr>
              <a:t>support</a:t>
            </a:r>
            <a:r>
              <a:rPr b="1" kern="0" spc="-143" dirty="0">
                <a:solidFill>
                  <a:srgbClr val="FFFFFF"/>
                </a:solidFill>
                <a:latin typeface="Tahoma"/>
                <a:cs typeface="Tahoma"/>
              </a:rPr>
              <a:t> </a:t>
            </a:r>
            <a:r>
              <a:rPr b="1" kern="0" spc="-163" dirty="0">
                <a:solidFill>
                  <a:srgbClr val="FFFFFF"/>
                </a:solidFill>
                <a:latin typeface="Tahoma"/>
                <a:cs typeface="Tahoma"/>
              </a:rPr>
              <a:t>and</a:t>
            </a:r>
            <a:r>
              <a:rPr b="1" kern="0" spc="-140" dirty="0">
                <a:solidFill>
                  <a:srgbClr val="FFFFFF"/>
                </a:solidFill>
                <a:latin typeface="Tahoma"/>
                <a:cs typeface="Tahoma"/>
              </a:rPr>
              <a:t> </a:t>
            </a:r>
            <a:r>
              <a:rPr b="1" kern="0" spc="-90" dirty="0">
                <a:solidFill>
                  <a:srgbClr val="FFFFFF"/>
                </a:solidFill>
                <a:latin typeface="Tahoma"/>
                <a:cs typeface="Tahoma"/>
              </a:rPr>
              <a:t>reinforces</a:t>
            </a:r>
            <a:r>
              <a:rPr b="1" kern="0" spc="-143" dirty="0">
                <a:solidFill>
                  <a:srgbClr val="FFFFFF"/>
                </a:solidFill>
                <a:latin typeface="Tahoma"/>
                <a:cs typeface="Tahoma"/>
              </a:rPr>
              <a:t> </a:t>
            </a:r>
            <a:r>
              <a:rPr b="1" kern="0" spc="-127" dirty="0">
                <a:solidFill>
                  <a:srgbClr val="FFFFFF"/>
                </a:solidFill>
                <a:latin typeface="Tahoma"/>
                <a:cs typeface="Tahoma"/>
              </a:rPr>
              <a:t>awareness</a:t>
            </a:r>
            <a:r>
              <a:rPr b="1" kern="0" spc="-143" dirty="0">
                <a:solidFill>
                  <a:srgbClr val="FFFFFF"/>
                </a:solidFill>
                <a:latin typeface="Tahoma"/>
                <a:cs typeface="Tahoma"/>
              </a:rPr>
              <a:t> </a:t>
            </a:r>
            <a:r>
              <a:rPr b="1" kern="0" spc="-169" dirty="0">
                <a:solidFill>
                  <a:srgbClr val="FFFFFF"/>
                </a:solidFill>
                <a:latin typeface="Tahoma"/>
                <a:cs typeface="Tahoma"/>
              </a:rPr>
              <a:t>&amp;</a:t>
            </a:r>
            <a:r>
              <a:rPr b="1" kern="0" spc="-140" dirty="0">
                <a:solidFill>
                  <a:srgbClr val="FFFFFF"/>
                </a:solidFill>
                <a:latin typeface="Tahoma"/>
                <a:cs typeface="Tahoma"/>
              </a:rPr>
              <a:t> </a:t>
            </a:r>
            <a:r>
              <a:rPr b="1" kern="0" spc="-127" dirty="0">
                <a:solidFill>
                  <a:srgbClr val="FFFFFF"/>
                </a:solidFill>
                <a:latin typeface="Tahoma"/>
                <a:cs typeface="Tahoma"/>
              </a:rPr>
              <a:t>allyship</a:t>
            </a:r>
            <a:r>
              <a:rPr b="1" kern="0" spc="-143" dirty="0">
                <a:solidFill>
                  <a:srgbClr val="FFFFFF"/>
                </a:solidFill>
                <a:latin typeface="Tahoma"/>
                <a:cs typeface="Tahoma"/>
              </a:rPr>
              <a:t> </a:t>
            </a:r>
            <a:r>
              <a:rPr b="1" kern="0" spc="-147" dirty="0">
                <a:solidFill>
                  <a:srgbClr val="FFFFFF"/>
                </a:solidFill>
                <a:latin typeface="Tahoma"/>
                <a:cs typeface="Tahoma"/>
              </a:rPr>
              <a:t>through</a:t>
            </a:r>
            <a:r>
              <a:rPr b="1" kern="0" spc="-143" dirty="0">
                <a:solidFill>
                  <a:srgbClr val="FFFFFF"/>
                </a:solidFill>
                <a:latin typeface="Tahoma"/>
                <a:cs typeface="Tahoma"/>
              </a:rPr>
              <a:t> </a:t>
            </a:r>
            <a:r>
              <a:rPr b="1" kern="0" spc="-540" dirty="0">
                <a:solidFill>
                  <a:srgbClr val="FFFFFF"/>
                </a:solidFill>
                <a:latin typeface="Tahoma"/>
                <a:cs typeface="Tahoma"/>
              </a:rPr>
              <a:t>1</a:t>
            </a:r>
            <a:r>
              <a:rPr b="1" kern="0" spc="-140" dirty="0">
                <a:solidFill>
                  <a:srgbClr val="FFFFFF"/>
                </a:solidFill>
                <a:latin typeface="Tahoma"/>
                <a:cs typeface="Tahoma"/>
              </a:rPr>
              <a:t> </a:t>
            </a:r>
            <a:r>
              <a:rPr b="1" kern="0" spc="-17" dirty="0">
                <a:solidFill>
                  <a:srgbClr val="FFFFFF"/>
                </a:solidFill>
                <a:latin typeface="Tahoma"/>
                <a:cs typeface="Tahoma"/>
              </a:rPr>
              <a:t>hr </a:t>
            </a:r>
            <a:r>
              <a:rPr b="1" kern="0" spc="-130" dirty="0">
                <a:solidFill>
                  <a:srgbClr val="FFFFFF"/>
                </a:solidFill>
                <a:latin typeface="Tahoma"/>
                <a:cs typeface="Tahoma"/>
              </a:rPr>
              <a:t>informal</a:t>
            </a:r>
            <a:r>
              <a:rPr b="1" kern="0" spc="-133" dirty="0">
                <a:solidFill>
                  <a:srgbClr val="FFFFFF"/>
                </a:solidFill>
                <a:latin typeface="Tahoma"/>
                <a:cs typeface="Tahoma"/>
              </a:rPr>
              <a:t> </a:t>
            </a:r>
            <a:r>
              <a:rPr b="1" kern="0" spc="-143" dirty="0">
                <a:solidFill>
                  <a:srgbClr val="FFFFFF"/>
                </a:solidFill>
                <a:latin typeface="Tahoma"/>
                <a:cs typeface="Tahoma"/>
              </a:rPr>
              <a:t>group</a:t>
            </a:r>
            <a:r>
              <a:rPr b="1" kern="0" spc="-133" dirty="0">
                <a:solidFill>
                  <a:srgbClr val="FFFFFF"/>
                </a:solidFill>
                <a:latin typeface="Tahoma"/>
                <a:cs typeface="Tahoma"/>
              </a:rPr>
              <a:t> </a:t>
            </a:r>
            <a:r>
              <a:rPr b="1" kern="0" spc="-7" dirty="0">
                <a:solidFill>
                  <a:srgbClr val="FFFFFF"/>
                </a:solidFill>
                <a:latin typeface="Tahoma"/>
                <a:cs typeface="Tahoma"/>
              </a:rPr>
              <a:t>sessions</a:t>
            </a:r>
            <a:endParaRPr kern="0">
              <a:solidFill>
                <a:sysClr val="windowText" lastClr="000000"/>
              </a:solidFill>
              <a:latin typeface="Tahoma"/>
              <a:cs typeface="Tahoma"/>
            </a:endParaRPr>
          </a:p>
        </p:txBody>
      </p:sp>
      <p:sp>
        <p:nvSpPr>
          <p:cNvPr id="50" name="object 50"/>
          <p:cNvSpPr txBox="1"/>
          <p:nvPr/>
        </p:nvSpPr>
        <p:spPr>
          <a:xfrm>
            <a:off x="315060" y="251256"/>
            <a:ext cx="1978237" cy="254771"/>
          </a:xfrm>
          <a:prstGeom prst="rect">
            <a:avLst/>
          </a:prstGeom>
        </p:spPr>
        <p:txBody>
          <a:bodyPr vert="horz" wrap="square" lIns="0" tIns="8467" rIns="0" bIns="0" rtlCol="0">
            <a:spAutoFit/>
          </a:bodyPr>
          <a:lstStyle/>
          <a:p>
            <a:pPr marL="8467" defTabSz="609630">
              <a:spcBef>
                <a:spcPts val="67"/>
              </a:spcBef>
            </a:pPr>
            <a:r>
              <a:rPr sz="1600" b="1" kern="0" spc="-80" dirty="0">
                <a:solidFill>
                  <a:srgbClr val="F4F4F2"/>
                </a:solidFill>
                <a:latin typeface="Tahoma"/>
                <a:cs typeface="Tahoma"/>
              </a:rPr>
              <a:t>Wednesdays</a:t>
            </a:r>
            <a:r>
              <a:rPr sz="1600" b="1" kern="0" spc="-27" dirty="0">
                <a:solidFill>
                  <a:srgbClr val="F4F4F2"/>
                </a:solidFill>
                <a:latin typeface="Tahoma"/>
                <a:cs typeface="Tahoma"/>
              </a:rPr>
              <a:t> </a:t>
            </a:r>
            <a:r>
              <a:rPr sz="1600" b="1" kern="0" spc="-167" dirty="0">
                <a:solidFill>
                  <a:srgbClr val="F4F4F2"/>
                </a:solidFill>
                <a:latin typeface="Tahoma"/>
                <a:cs typeface="Tahoma"/>
              </a:rPr>
              <a:t>@</a:t>
            </a:r>
            <a:r>
              <a:rPr sz="1600" b="1" kern="0" spc="-27" dirty="0">
                <a:solidFill>
                  <a:srgbClr val="F4F4F2"/>
                </a:solidFill>
                <a:latin typeface="Tahoma"/>
                <a:cs typeface="Tahoma"/>
              </a:rPr>
              <a:t> </a:t>
            </a:r>
            <a:r>
              <a:rPr sz="1600" b="1" kern="0" spc="-70" dirty="0">
                <a:solidFill>
                  <a:srgbClr val="F4F4F2"/>
                </a:solidFill>
                <a:latin typeface="Tahoma"/>
                <a:cs typeface="Tahoma"/>
              </a:rPr>
              <a:t>Noon</a:t>
            </a:r>
            <a:endParaRPr sz="1600" kern="0">
              <a:solidFill>
                <a:sysClr val="windowText" lastClr="000000"/>
              </a:solidFill>
              <a:latin typeface="Tahoma"/>
              <a:cs typeface="Tahoma"/>
            </a:endParaRPr>
          </a:p>
        </p:txBody>
      </p:sp>
    </p:spTree>
    <p:extLst>
      <p:ext uri="{BB962C8B-B14F-4D97-AF65-F5344CB8AC3E}">
        <p14:creationId xmlns:p14="http://schemas.microsoft.com/office/powerpoint/2010/main" val="119347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5D17EB"/>
          </a:solidFill>
        </p:spPr>
        <p:txBody>
          <a:bodyPr wrap="square" lIns="0" tIns="0" rIns="0" bIns="0" rtlCol="0"/>
          <a:lstStyle/>
          <a:p>
            <a:pPr defTabSz="609630"/>
            <a:endParaRPr sz="1200" kern="0">
              <a:solidFill>
                <a:sysClr val="windowText" lastClr="000000"/>
              </a:solidFill>
            </a:endParaRPr>
          </a:p>
        </p:txBody>
      </p:sp>
      <p:sp>
        <p:nvSpPr>
          <p:cNvPr id="3" name="object 3"/>
          <p:cNvSpPr txBox="1">
            <a:spLocks noGrp="1"/>
          </p:cNvSpPr>
          <p:nvPr>
            <p:ph type="title"/>
          </p:nvPr>
        </p:nvSpPr>
        <p:spPr>
          <a:xfrm>
            <a:off x="1710101" y="713049"/>
            <a:ext cx="4707797" cy="2210937"/>
          </a:xfrm>
          <a:prstGeom prst="rect">
            <a:avLst/>
          </a:prstGeom>
        </p:spPr>
        <p:txBody>
          <a:bodyPr vert="horz" wrap="square" lIns="0" tIns="177875" rIns="0" bIns="0" rtlCol="0">
            <a:spAutoFit/>
          </a:bodyPr>
          <a:lstStyle/>
          <a:p>
            <a:pPr marL="787863">
              <a:spcBef>
                <a:spcPts val="76"/>
              </a:spcBef>
            </a:pPr>
            <a:r>
              <a:rPr spc="-363" dirty="0"/>
              <a:t>Register</a:t>
            </a:r>
            <a:r>
              <a:rPr spc="-593" dirty="0"/>
              <a:t> </a:t>
            </a:r>
            <a:r>
              <a:rPr spc="-480" dirty="0"/>
              <a:t>Now!</a:t>
            </a:r>
          </a:p>
        </p:txBody>
      </p:sp>
      <p:sp>
        <p:nvSpPr>
          <p:cNvPr id="4" name="object 4"/>
          <p:cNvSpPr/>
          <p:nvPr/>
        </p:nvSpPr>
        <p:spPr>
          <a:xfrm>
            <a:off x="1" y="552826"/>
            <a:ext cx="2037503" cy="5753100"/>
          </a:xfrm>
          <a:custGeom>
            <a:avLst/>
            <a:gdLst/>
            <a:ahLst/>
            <a:cxnLst/>
            <a:rect l="l" t="t" r="r" b="b"/>
            <a:pathLst>
              <a:path w="3056255" h="8629650">
                <a:moveTo>
                  <a:pt x="3055745" y="1559685"/>
                </a:moveTo>
                <a:lnTo>
                  <a:pt x="3004276" y="1559685"/>
                </a:lnTo>
                <a:lnTo>
                  <a:pt x="3004276" y="831311"/>
                </a:lnTo>
                <a:lnTo>
                  <a:pt x="0" y="831311"/>
                </a:lnTo>
                <a:lnTo>
                  <a:pt x="0" y="779842"/>
                </a:lnTo>
                <a:lnTo>
                  <a:pt x="3004276" y="779842"/>
                </a:lnTo>
                <a:lnTo>
                  <a:pt x="3004276" y="51469"/>
                </a:lnTo>
                <a:lnTo>
                  <a:pt x="0" y="51469"/>
                </a:lnTo>
                <a:lnTo>
                  <a:pt x="0" y="0"/>
                </a:lnTo>
                <a:lnTo>
                  <a:pt x="3030011" y="0"/>
                </a:lnTo>
                <a:lnTo>
                  <a:pt x="3040025" y="2020"/>
                </a:lnTo>
                <a:lnTo>
                  <a:pt x="3048205" y="7533"/>
                </a:lnTo>
                <a:lnTo>
                  <a:pt x="3053722" y="15713"/>
                </a:lnTo>
                <a:lnTo>
                  <a:pt x="3055745" y="25730"/>
                </a:lnTo>
                <a:lnTo>
                  <a:pt x="3055745" y="1559685"/>
                </a:lnTo>
                <a:close/>
              </a:path>
              <a:path w="3056255" h="8629650">
                <a:moveTo>
                  <a:pt x="716252" y="779842"/>
                </a:moveTo>
                <a:lnTo>
                  <a:pt x="664783" y="779842"/>
                </a:lnTo>
                <a:lnTo>
                  <a:pt x="664783" y="51469"/>
                </a:lnTo>
                <a:lnTo>
                  <a:pt x="716252" y="51469"/>
                </a:lnTo>
                <a:lnTo>
                  <a:pt x="716252" y="779842"/>
                </a:lnTo>
                <a:close/>
              </a:path>
              <a:path w="3056255" h="8629650">
                <a:moveTo>
                  <a:pt x="1496078" y="779842"/>
                </a:moveTo>
                <a:lnTo>
                  <a:pt x="1444608" y="779842"/>
                </a:lnTo>
                <a:lnTo>
                  <a:pt x="1444608" y="51469"/>
                </a:lnTo>
                <a:lnTo>
                  <a:pt x="1496078" y="51469"/>
                </a:lnTo>
                <a:lnTo>
                  <a:pt x="1496078" y="779842"/>
                </a:lnTo>
                <a:close/>
              </a:path>
              <a:path w="3056255" h="8629650">
                <a:moveTo>
                  <a:pt x="2275920" y="779842"/>
                </a:moveTo>
                <a:lnTo>
                  <a:pt x="2224451" y="779842"/>
                </a:lnTo>
                <a:lnTo>
                  <a:pt x="2224451" y="51469"/>
                </a:lnTo>
                <a:lnTo>
                  <a:pt x="2275920" y="51469"/>
                </a:lnTo>
                <a:lnTo>
                  <a:pt x="2275920" y="779842"/>
                </a:lnTo>
                <a:close/>
              </a:path>
              <a:path w="3056255" h="8629650">
                <a:moveTo>
                  <a:pt x="3030016" y="8629649"/>
                </a:moveTo>
                <a:lnTo>
                  <a:pt x="0" y="8629649"/>
                </a:lnTo>
                <a:lnTo>
                  <a:pt x="0" y="8578181"/>
                </a:lnTo>
                <a:lnTo>
                  <a:pt x="3004276" y="8578181"/>
                </a:lnTo>
                <a:lnTo>
                  <a:pt x="3004276" y="7849825"/>
                </a:lnTo>
                <a:lnTo>
                  <a:pt x="0" y="7849825"/>
                </a:lnTo>
                <a:lnTo>
                  <a:pt x="0" y="7798356"/>
                </a:lnTo>
                <a:lnTo>
                  <a:pt x="3004276" y="7798356"/>
                </a:lnTo>
                <a:lnTo>
                  <a:pt x="3004276" y="7069982"/>
                </a:lnTo>
                <a:lnTo>
                  <a:pt x="0" y="7069982"/>
                </a:lnTo>
                <a:lnTo>
                  <a:pt x="0" y="7018513"/>
                </a:lnTo>
                <a:lnTo>
                  <a:pt x="3004276" y="7018513"/>
                </a:lnTo>
                <a:lnTo>
                  <a:pt x="3004276" y="6290157"/>
                </a:lnTo>
                <a:lnTo>
                  <a:pt x="0" y="6290157"/>
                </a:lnTo>
                <a:lnTo>
                  <a:pt x="0" y="6238688"/>
                </a:lnTo>
                <a:lnTo>
                  <a:pt x="3004276" y="6238688"/>
                </a:lnTo>
                <a:lnTo>
                  <a:pt x="3004276" y="5510315"/>
                </a:lnTo>
                <a:lnTo>
                  <a:pt x="0" y="5510315"/>
                </a:lnTo>
                <a:lnTo>
                  <a:pt x="0" y="5458846"/>
                </a:lnTo>
                <a:lnTo>
                  <a:pt x="3004276" y="5458846"/>
                </a:lnTo>
                <a:lnTo>
                  <a:pt x="3004276" y="4730489"/>
                </a:lnTo>
                <a:lnTo>
                  <a:pt x="0" y="4730489"/>
                </a:lnTo>
                <a:lnTo>
                  <a:pt x="0" y="4679020"/>
                </a:lnTo>
                <a:lnTo>
                  <a:pt x="3004276" y="4679020"/>
                </a:lnTo>
                <a:lnTo>
                  <a:pt x="3004276" y="3950646"/>
                </a:lnTo>
                <a:lnTo>
                  <a:pt x="0" y="3950646"/>
                </a:lnTo>
                <a:lnTo>
                  <a:pt x="0" y="3899177"/>
                </a:lnTo>
                <a:lnTo>
                  <a:pt x="3004276" y="3899177"/>
                </a:lnTo>
                <a:lnTo>
                  <a:pt x="3004276" y="3170804"/>
                </a:lnTo>
                <a:lnTo>
                  <a:pt x="0" y="3170804"/>
                </a:lnTo>
                <a:lnTo>
                  <a:pt x="0" y="3119335"/>
                </a:lnTo>
                <a:lnTo>
                  <a:pt x="3004276" y="3119335"/>
                </a:lnTo>
                <a:lnTo>
                  <a:pt x="3004276" y="2390962"/>
                </a:lnTo>
                <a:lnTo>
                  <a:pt x="0" y="2390962"/>
                </a:lnTo>
                <a:lnTo>
                  <a:pt x="0" y="2339510"/>
                </a:lnTo>
                <a:lnTo>
                  <a:pt x="3004276" y="2339510"/>
                </a:lnTo>
                <a:lnTo>
                  <a:pt x="3004276" y="1611136"/>
                </a:lnTo>
                <a:lnTo>
                  <a:pt x="0" y="1611136"/>
                </a:lnTo>
                <a:lnTo>
                  <a:pt x="0" y="1559667"/>
                </a:lnTo>
                <a:lnTo>
                  <a:pt x="664783" y="1559667"/>
                </a:lnTo>
                <a:lnTo>
                  <a:pt x="664783" y="831311"/>
                </a:lnTo>
                <a:lnTo>
                  <a:pt x="716252" y="831311"/>
                </a:lnTo>
                <a:lnTo>
                  <a:pt x="716252" y="1559685"/>
                </a:lnTo>
                <a:lnTo>
                  <a:pt x="3055745" y="1559685"/>
                </a:lnTo>
                <a:lnTo>
                  <a:pt x="3055745" y="8603919"/>
                </a:lnTo>
                <a:lnTo>
                  <a:pt x="3053722" y="8613929"/>
                </a:lnTo>
                <a:lnTo>
                  <a:pt x="3048205" y="8622110"/>
                </a:lnTo>
                <a:lnTo>
                  <a:pt x="3040025" y="8627627"/>
                </a:lnTo>
                <a:lnTo>
                  <a:pt x="3030016" y="8629649"/>
                </a:lnTo>
                <a:close/>
              </a:path>
              <a:path w="3056255" h="8629650">
                <a:moveTo>
                  <a:pt x="2275920" y="1559685"/>
                </a:moveTo>
                <a:lnTo>
                  <a:pt x="1444608" y="1559685"/>
                </a:lnTo>
                <a:lnTo>
                  <a:pt x="1444608" y="831311"/>
                </a:lnTo>
                <a:lnTo>
                  <a:pt x="1496078" y="831311"/>
                </a:lnTo>
                <a:lnTo>
                  <a:pt x="1496078" y="1559667"/>
                </a:lnTo>
                <a:lnTo>
                  <a:pt x="2275920" y="1559667"/>
                </a:lnTo>
                <a:close/>
              </a:path>
              <a:path w="3056255" h="8629650">
                <a:moveTo>
                  <a:pt x="2275920" y="1559667"/>
                </a:moveTo>
                <a:lnTo>
                  <a:pt x="2224451" y="1559667"/>
                </a:lnTo>
                <a:lnTo>
                  <a:pt x="2224451" y="831311"/>
                </a:lnTo>
                <a:lnTo>
                  <a:pt x="2275920" y="831311"/>
                </a:lnTo>
                <a:lnTo>
                  <a:pt x="2275920" y="1559667"/>
                </a:lnTo>
                <a:close/>
              </a:path>
              <a:path w="3056255" h="8629650">
                <a:moveTo>
                  <a:pt x="716252" y="2339510"/>
                </a:moveTo>
                <a:lnTo>
                  <a:pt x="664783" y="2339510"/>
                </a:lnTo>
                <a:lnTo>
                  <a:pt x="664783" y="1611136"/>
                </a:lnTo>
                <a:lnTo>
                  <a:pt x="716252" y="1611136"/>
                </a:lnTo>
                <a:lnTo>
                  <a:pt x="716252" y="2339510"/>
                </a:lnTo>
                <a:close/>
              </a:path>
              <a:path w="3056255" h="8629650">
                <a:moveTo>
                  <a:pt x="1496078" y="2339510"/>
                </a:moveTo>
                <a:lnTo>
                  <a:pt x="1444608" y="2339510"/>
                </a:lnTo>
                <a:lnTo>
                  <a:pt x="1444608" y="1611136"/>
                </a:lnTo>
                <a:lnTo>
                  <a:pt x="1496078" y="1611136"/>
                </a:lnTo>
                <a:lnTo>
                  <a:pt x="1496078" y="2339510"/>
                </a:lnTo>
                <a:close/>
              </a:path>
              <a:path w="3056255" h="8629650">
                <a:moveTo>
                  <a:pt x="2275920" y="2339510"/>
                </a:moveTo>
                <a:lnTo>
                  <a:pt x="2224451" y="2339510"/>
                </a:lnTo>
                <a:lnTo>
                  <a:pt x="2224451" y="1611136"/>
                </a:lnTo>
                <a:lnTo>
                  <a:pt x="2275920" y="1611136"/>
                </a:lnTo>
                <a:lnTo>
                  <a:pt x="2275920" y="2339510"/>
                </a:lnTo>
                <a:close/>
              </a:path>
              <a:path w="3056255" h="8629650">
                <a:moveTo>
                  <a:pt x="716252" y="3119335"/>
                </a:moveTo>
                <a:lnTo>
                  <a:pt x="664783" y="3119335"/>
                </a:lnTo>
                <a:lnTo>
                  <a:pt x="664783" y="2390962"/>
                </a:lnTo>
                <a:lnTo>
                  <a:pt x="716252" y="2390962"/>
                </a:lnTo>
                <a:lnTo>
                  <a:pt x="716252" y="3119335"/>
                </a:lnTo>
                <a:close/>
              </a:path>
              <a:path w="3056255" h="8629650">
                <a:moveTo>
                  <a:pt x="1496078" y="3119335"/>
                </a:moveTo>
                <a:lnTo>
                  <a:pt x="1444608" y="3119335"/>
                </a:lnTo>
                <a:lnTo>
                  <a:pt x="1444608" y="2390962"/>
                </a:lnTo>
                <a:lnTo>
                  <a:pt x="1496078" y="2390962"/>
                </a:lnTo>
                <a:lnTo>
                  <a:pt x="1496078" y="3119335"/>
                </a:lnTo>
                <a:close/>
              </a:path>
              <a:path w="3056255" h="8629650">
                <a:moveTo>
                  <a:pt x="2275920" y="3119335"/>
                </a:moveTo>
                <a:lnTo>
                  <a:pt x="2224451" y="3119335"/>
                </a:lnTo>
                <a:lnTo>
                  <a:pt x="2224451" y="2390962"/>
                </a:lnTo>
                <a:lnTo>
                  <a:pt x="2275920" y="2390962"/>
                </a:lnTo>
                <a:lnTo>
                  <a:pt x="2275920" y="3119335"/>
                </a:lnTo>
                <a:close/>
              </a:path>
              <a:path w="3056255" h="8629650">
                <a:moveTo>
                  <a:pt x="716252" y="3899177"/>
                </a:moveTo>
                <a:lnTo>
                  <a:pt x="664783" y="3899177"/>
                </a:lnTo>
                <a:lnTo>
                  <a:pt x="664783" y="3170804"/>
                </a:lnTo>
                <a:lnTo>
                  <a:pt x="716252" y="3170804"/>
                </a:lnTo>
                <a:lnTo>
                  <a:pt x="716252" y="3899177"/>
                </a:lnTo>
                <a:close/>
              </a:path>
              <a:path w="3056255" h="8629650">
                <a:moveTo>
                  <a:pt x="1496078" y="3899177"/>
                </a:moveTo>
                <a:lnTo>
                  <a:pt x="1444608" y="3899177"/>
                </a:lnTo>
                <a:lnTo>
                  <a:pt x="1444608" y="3170804"/>
                </a:lnTo>
                <a:lnTo>
                  <a:pt x="1496078" y="3170804"/>
                </a:lnTo>
                <a:lnTo>
                  <a:pt x="1496078" y="3899177"/>
                </a:lnTo>
                <a:close/>
              </a:path>
              <a:path w="3056255" h="8629650">
                <a:moveTo>
                  <a:pt x="2275920" y="3899177"/>
                </a:moveTo>
                <a:lnTo>
                  <a:pt x="2224451" y="3899177"/>
                </a:lnTo>
                <a:lnTo>
                  <a:pt x="2224451" y="3170804"/>
                </a:lnTo>
                <a:lnTo>
                  <a:pt x="2275920" y="3170804"/>
                </a:lnTo>
                <a:lnTo>
                  <a:pt x="2275920" y="3899177"/>
                </a:lnTo>
                <a:close/>
              </a:path>
              <a:path w="3056255" h="8629650">
                <a:moveTo>
                  <a:pt x="716252" y="4679020"/>
                </a:moveTo>
                <a:lnTo>
                  <a:pt x="664783" y="4679020"/>
                </a:lnTo>
                <a:lnTo>
                  <a:pt x="664783" y="3950646"/>
                </a:lnTo>
                <a:lnTo>
                  <a:pt x="716252" y="3950646"/>
                </a:lnTo>
                <a:lnTo>
                  <a:pt x="716252" y="4679020"/>
                </a:lnTo>
                <a:close/>
              </a:path>
              <a:path w="3056255" h="8629650">
                <a:moveTo>
                  <a:pt x="1496078" y="4679020"/>
                </a:moveTo>
                <a:lnTo>
                  <a:pt x="1444608" y="4679020"/>
                </a:lnTo>
                <a:lnTo>
                  <a:pt x="1444608" y="3950646"/>
                </a:lnTo>
                <a:lnTo>
                  <a:pt x="1496078" y="3950646"/>
                </a:lnTo>
                <a:lnTo>
                  <a:pt x="1496078" y="4679020"/>
                </a:lnTo>
                <a:close/>
              </a:path>
              <a:path w="3056255" h="8629650">
                <a:moveTo>
                  <a:pt x="2275920" y="4679020"/>
                </a:moveTo>
                <a:lnTo>
                  <a:pt x="2224451" y="4679020"/>
                </a:lnTo>
                <a:lnTo>
                  <a:pt x="2224451" y="3950646"/>
                </a:lnTo>
                <a:lnTo>
                  <a:pt x="2275920" y="3950646"/>
                </a:lnTo>
                <a:lnTo>
                  <a:pt x="2275920" y="4679020"/>
                </a:lnTo>
                <a:close/>
              </a:path>
              <a:path w="3056255" h="8629650">
                <a:moveTo>
                  <a:pt x="716252" y="5458846"/>
                </a:moveTo>
                <a:lnTo>
                  <a:pt x="664783" y="5458846"/>
                </a:lnTo>
                <a:lnTo>
                  <a:pt x="664783" y="4730489"/>
                </a:lnTo>
                <a:lnTo>
                  <a:pt x="716252" y="4730489"/>
                </a:lnTo>
                <a:lnTo>
                  <a:pt x="716252" y="5458846"/>
                </a:lnTo>
                <a:close/>
              </a:path>
              <a:path w="3056255" h="8629650">
                <a:moveTo>
                  <a:pt x="1496078" y="5458846"/>
                </a:moveTo>
                <a:lnTo>
                  <a:pt x="1444608" y="5458846"/>
                </a:lnTo>
                <a:lnTo>
                  <a:pt x="1444608" y="4730489"/>
                </a:lnTo>
                <a:lnTo>
                  <a:pt x="1496078" y="4730489"/>
                </a:lnTo>
                <a:lnTo>
                  <a:pt x="1496078" y="5458846"/>
                </a:lnTo>
                <a:close/>
              </a:path>
              <a:path w="3056255" h="8629650">
                <a:moveTo>
                  <a:pt x="2275920" y="5458846"/>
                </a:moveTo>
                <a:lnTo>
                  <a:pt x="2224451" y="5458846"/>
                </a:lnTo>
                <a:lnTo>
                  <a:pt x="2224451" y="4730489"/>
                </a:lnTo>
                <a:lnTo>
                  <a:pt x="2275920" y="4730489"/>
                </a:lnTo>
                <a:lnTo>
                  <a:pt x="2275920" y="5458846"/>
                </a:lnTo>
                <a:close/>
              </a:path>
              <a:path w="3056255" h="8629650">
                <a:moveTo>
                  <a:pt x="716252" y="6238688"/>
                </a:moveTo>
                <a:lnTo>
                  <a:pt x="664783" y="6238688"/>
                </a:lnTo>
                <a:lnTo>
                  <a:pt x="664783" y="5510315"/>
                </a:lnTo>
                <a:lnTo>
                  <a:pt x="716252" y="5510315"/>
                </a:lnTo>
                <a:lnTo>
                  <a:pt x="716252" y="6238688"/>
                </a:lnTo>
                <a:close/>
              </a:path>
              <a:path w="3056255" h="8629650">
                <a:moveTo>
                  <a:pt x="1496078" y="6238688"/>
                </a:moveTo>
                <a:lnTo>
                  <a:pt x="1444608" y="6238688"/>
                </a:lnTo>
                <a:lnTo>
                  <a:pt x="1444608" y="5510315"/>
                </a:lnTo>
                <a:lnTo>
                  <a:pt x="1496078" y="5510315"/>
                </a:lnTo>
                <a:lnTo>
                  <a:pt x="1496078" y="6238688"/>
                </a:lnTo>
                <a:close/>
              </a:path>
              <a:path w="3056255" h="8629650">
                <a:moveTo>
                  <a:pt x="2275920" y="6238688"/>
                </a:moveTo>
                <a:lnTo>
                  <a:pt x="2224451" y="6238688"/>
                </a:lnTo>
                <a:lnTo>
                  <a:pt x="2224451" y="5510315"/>
                </a:lnTo>
                <a:lnTo>
                  <a:pt x="2275920" y="5510315"/>
                </a:lnTo>
                <a:lnTo>
                  <a:pt x="2275920" y="6238688"/>
                </a:lnTo>
                <a:close/>
              </a:path>
              <a:path w="3056255" h="8629650">
                <a:moveTo>
                  <a:pt x="716252" y="7018513"/>
                </a:moveTo>
                <a:lnTo>
                  <a:pt x="664783" y="7018513"/>
                </a:lnTo>
                <a:lnTo>
                  <a:pt x="664783" y="6290157"/>
                </a:lnTo>
                <a:lnTo>
                  <a:pt x="716252" y="6290157"/>
                </a:lnTo>
                <a:lnTo>
                  <a:pt x="716252" y="7018513"/>
                </a:lnTo>
                <a:close/>
              </a:path>
              <a:path w="3056255" h="8629650">
                <a:moveTo>
                  <a:pt x="1496078" y="7018513"/>
                </a:moveTo>
                <a:lnTo>
                  <a:pt x="1444608" y="7018513"/>
                </a:lnTo>
                <a:lnTo>
                  <a:pt x="1444608" y="6290157"/>
                </a:lnTo>
                <a:lnTo>
                  <a:pt x="1496078" y="6290157"/>
                </a:lnTo>
                <a:lnTo>
                  <a:pt x="1496078" y="7018513"/>
                </a:lnTo>
                <a:close/>
              </a:path>
              <a:path w="3056255" h="8629650">
                <a:moveTo>
                  <a:pt x="2275920" y="7018513"/>
                </a:moveTo>
                <a:lnTo>
                  <a:pt x="2224451" y="7018513"/>
                </a:lnTo>
                <a:lnTo>
                  <a:pt x="2224451" y="6290157"/>
                </a:lnTo>
                <a:lnTo>
                  <a:pt x="2275920" y="6290157"/>
                </a:lnTo>
                <a:lnTo>
                  <a:pt x="2275920" y="7018513"/>
                </a:lnTo>
                <a:close/>
              </a:path>
              <a:path w="3056255" h="8629650">
                <a:moveTo>
                  <a:pt x="716252" y="7798356"/>
                </a:moveTo>
                <a:lnTo>
                  <a:pt x="664783" y="7798356"/>
                </a:lnTo>
                <a:lnTo>
                  <a:pt x="664783" y="7069982"/>
                </a:lnTo>
                <a:lnTo>
                  <a:pt x="716252" y="7069982"/>
                </a:lnTo>
                <a:lnTo>
                  <a:pt x="716252" y="7798356"/>
                </a:lnTo>
                <a:close/>
              </a:path>
              <a:path w="3056255" h="8629650">
                <a:moveTo>
                  <a:pt x="1496078" y="7798356"/>
                </a:moveTo>
                <a:lnTo>
                  <a:pt x="1444608" y="7798356"/>
                </a:lnTo>
                <a:lnTo>
                  <a:pt x="1444608" y="7069982"/>
                </a:lnTo>
                <a:lnTo>
                  <a:pt x="1496078" y="7069982"/>
                </a:lnTo>
                <a:lnTo>
                  <a:pt x="1496078" y="7798356"/>
                </a:lnTo>
                <a:close/>
              </a:path>
              <a:path w="3056255" h="8629650">
                <a:moveTo>
                  <a:pt x="2275920" y="7798356"/>
                </a:moveTo>
                <a:lnTo>
                  <a:pt x="2224451" y="7798356"/>
                </a:lnTo>
                <a:lnTo>
                  <a:pt x="2224451" y="7069982"/>
                </a:lnTo>
                <a:lnTo>
                  <a:pt x="2275920" y="7069982"/>
                </a:lnTo>
                <a:lnTo>
                  <a:pt x="2275920" y="7798356"/>
                </a:lnTo>
                <a:close/>
              </a:path>
              <a:path w="3056255" h="8629650">
                <a:moveTo>
                  <a:pt x="716252" y="8578181"/>
                </a:moveTo>
                <a:lnTo>
                  <a:pt x="664783" y="8578181"/>
                </a:lnTo>
                <a:lnTo>
                  <a:pt x="664783" y="7849825"/>
                </a:lnTo>
                <a:lnTo>
                  <a:pt x="716252" y="7849825"/>
                </a:lnTo>
                <a:lnTo>
                  <a:pt x="716252" y="8578181"/>
                </a:lnTo>
                <a:close/>
              </a:path>
              <a:path w="3056255" h="8629650">
                <a:moveTo>
                  <a:pt x="1496078" y="8578181"/>
                </a:moveTo>
                <a:lnTo>
                  <a:pt x="1444608" y="8578181"/>
                </a:lnTo>
                <a:lnTo>
                  <a:pt x="1444608" y="7849825"/>
                </a:lnTo>
                <a:lnTo>
                  <a:pt x="1496078" y="7849825"/>
                </a:lnTo>
                <a:lnTo>
                  <a:pt x="1496078" y="8578181"/>
                </a:lnTo>
                <a:close/>
              </a:path>
              <a:path w="3056255" h="8629650">
                <a:moveTo>
                  <a:pt x="2275920" y="8578181"/>
                </a:moveTo>
                <a:lnTo>
                  <a:pt x="2224451" y="8578181"/>
                </a:lnTo>
                <a:lnTo>
                  <a:pt x="2224451" y="7849825"/>
                </a:lnTo>
                <a:lnTo>
                  <a:pt x="2275920" y="7849825"/>
                </a:lnTo>
                <a:lnTo>
                  <a:pt x="2275920" y="8578181"/>
                </a:lnTo>
                <a:close/>
              </a:path>
            </a:pathLst>
          </a:custGeom>
          <a:solidFill>
            <a:srgbClr val="FFFFFF">
              <a:alpha val="9799"/>
            </a:srgbClr>
          </a:solidFill>
        </p:spPr>
        <p:txBody>
          <a:bodyPr wrap="square" lIns="0" tIns="0" rIns="0" bIns="0" rtlCol="0"/>
          <a:lstStyle/>
          <a:p>
            <a:pPr defTabSz="609630"/>
            <a:endParaRPr sz="1200" kern="0">
              <a:solidFill>
                <a:sysClr val="windowText" lastClr="000000"/>
              </a:solidFill>
            </a:endParaRPr>
          </a:p>
        </p:txBody>
      </p:sp>
      <p:pic>
        <p:nvPicPr>
          <p:cNvPr id="5" name="object 5"/>
          <p:cNvPicPr/>
          <p:nvPr/>
        </p:nvPicPr>
        <p:blipFill>
          <a:blip r:embed="rId2" cstate="print"/>
          <a:stretch>
            <a:fillRect/>
          </a:stretch>
        </p:blipFill>
        <p:spPr>
          <a:xfrm>
            <a:off x="10823241" y="477376"/>
            <a:ext cx="1368758" cy="5681133"/>
          </a:xfrm>
          <a:prstGeom prst="rect">
            <a:avLst/>
          </a:prstGeom>
        </p:spPr>
      </p:pic>
      <p:grpSp>
        <p:nvGrpSpPr>
          <p:cNvPr id="6" name="object 6"/>
          <p:cNvGrpSpPr/>
          <p:nvPr/>
        </p:nvGrpSpPr>
        <p:grpSpPr>
          <a:xfrm>
            <a:off x="5137410" y="2470410"/>
            <a:ext cx="2330450" cy="2330450"/>
            <a:chOff x="7706114" y="3705614"/>
            <a:chExt cx="3495675" cy="3495675"/>
          </a:xfrm>
        </p:grpSpPr>
        <p:sp>
          <p:nvSpPr>
            <p:cNvPr id="7" name="object 7"/>
            <p:cNvSpPr/>
            <p:nvPr/>
          </p:nvSpPr>
          <p:spPr>
            <a:xfrm>
              <a:off x="7706114" y="3705614"/>
              <a:ext cx="3495675" cy="3495675"/>
            </a:xfrm>
            <a:custGeom>
              <a:avLst/>
              <a:gdLst/>
              <a:ahLst/>
              <a:cxnLst/>
              <a:rect l="l" t="t" r="r" b="b"/>
              <a:pathLst>
                <a:path w="3495675" h="3495675">
                  <a:moveTo>
                    <a:pt x="3495674" y="3495674"/>
                  </a:moveTo>
                  <a:lnTo>
                    <a:pt x="0" y="3495674"/>
                  </a:lnTo>
                  <a:lnTo>
                    <a:pt x="0" y="0"/>
                  </a:lnTo>
                  <a:lnTo>
                    <a:pt x="3495674" y="0"/>
                  </a:lnTo>
                  <a:lnTo>
                    <a:pt x="3495674" y="3495674"/>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7895069" y="3941808"/>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8839835" y="3894581"/>
              <a:ext cx="661670" cy="94615"/>
            </a:xfrm>
            <a:custGeom>
              <a:avLst/>
              <a:gdLst/>
              <a:ahLst/>
              <a:cxnLst/>
              <a:rect l="l" t="t" r="r" b="b"/>
              <a:pathLst>
                <a:path w="661670" h="94614">
                  <a:moveTo>
                    <a:pt x="188963" y="0"/>
                  </a:moveTo>
                  <a:lnTo>
                    <a:pt x="0" y="0"/>
                  </a:lnTo>
                  <a:lnTo>
                    <a:pt x="0" y="94475"/>
                  </a:lnTo>
                  <a:lnTo>
                    <a:pt x="188963" y="94475"/>
                  </a:lnTo>
                  <a:lnTo>
                    <a:pt x="188963" y="0"/>
                  </a:lnTo>
                  <a:close/>
                </a:path>
                <a:path w="661670" h="94614">
                  <a:moveTo>
                    <a:pt x="661352" y="0"/>
                  </a:moveTo>
                  <a:lnTo>
                    <a:pt x="566877" y="0"/>
                  </a:lnTo>
                  <a:lnTo>
                    <a:pt x="566877" y="94475"/>
                  </a:lnTo>
                  <a:lnTo>
                    <a:pt x="661352" y="94475"/>
                  </a:lnTo>
                  <a:lnTo>
                    <a:pt x="661352"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9595668" y="3941808"/>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0068056" y="3894569"/>
              <a:ext cx="94615" cy="94615"/>
            </a:xfrm>
            <a:custGeom>
              <a:avLst/>
              <a:gdLst/>
              <a:ahLst/>
              <a:cxnLst/>
              <a:rect l="l" t="t" r="r" b="b"/>
              <a:pathLst>
                <a:path w="94615" h="94614">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0351489" y="3941808"/>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7895069" y="3989056"/>
              <a:ext cx="661670" cy="94615"/>
            </a:xfrm>
            <a:custGeom>
              <a:avLst/>
              <a:gdLst/>
              <a:ahLst/>
              <a:cxnLst/>
              <a:rect l="l" t="t" r="r" b="b"/>
              <a:pathLst>
                <a:path w="661670" h="94614">
                  <a:moveTo>
                    <a:pt x="94475" y="0"/>
                  </a:moveTo>
                  <a:lnTo>
                    <a:pt x="0" y="0"/>
                  </a:lnTo>
                  <a:lnTo>
                    <a:pt x="0" y="94475"/>
                  </a:lnTo>
                  <a:lnTo>
                    <a:pt x="94475" y="94475"/>
                  </a:lnTo>
                  <a:lnTo>
                    <a:pt x="94475" y="0"/>
                  </a:lnTo>
                  <a:close/>
                </a:path>
                <a:path w="661670" h="94614">
                  <a:moveTo>
                    <a:pt x="661339" y="0"/>
                  </a:moveTo>
                  <a:lnTo>
                    <a:pt x="566864" y="0"/>
                  </a:lnTo>
                  <a:lnTo>
                    <a:pt x="566864" y="94475"/>
                  </a:lnTo>
                  <a:lnTo>
                    <a:pt x="661339" y="94475"/>
                  </a:lnTo>
                  <a:lnTo>
                    <a:pt x="661339"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8745368" y="4036286"/>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7895069" y="3989056"/>
              <a:ext cx="3117850" cy="189230"/>
            </a:xfrm>
            <a:custGeom>
              <a:avLst/>
              <a:gdLst/>
              <a:ahLst/>
              <a:cxnLst/>
              <a:rect l="l" t="t" r="r" b="b"/>
              <a:pathLst>
                <a:path w="3117850" h="189229">
                  <a:moveTo>
                    <a:pt x="94475" y="94475"/>
                  </a:moveTo>
                  <a:lnTo>
                    <a:pt x="0" y="94475"/>
                  </a:lnTo>
                  <a:lnTo>
                    <a:pt x="0" y="188950"/>
                  </a:lnTo>
                  <a:lnTo>
                    <a:pt x="94475" y="188950"/>
                  </a:lnTo>
                  <a:lnTo>
                    <a:pt x="94475" y="94475"/>
                  </a:lnTo>
                  <a:close/>
                </a:path>
                <a:path w="3117850" h="189229">
                  <a:moveTo>
                    <a:pt x="472376" y="94475"/>
                  </a:moveTo>
                  <a:lnTo>
                    <a:pt x="188950" y="94475"/>
                  </a:lnTo>
                  <a:lnTo>
                    <a:pt x="188950" y="188950"/>
                  </a:lnTo>
                  <a:lnTo>
                    <a:pt x="472376" y="188950"/>
                  </a:lnTo>
                  <a:lnTo>
                    <a:pt x="472376" y="94475"/>
                  </a:lnTo>
                  <a:close/>
                </a:path>
                <a:path w="3117850" h="189229">
                  <a:moveTo>
                    <a:pt x="661339" y="94475"/>
                  </a:moveTo>
                  <a:lnTo>
                    <a:pt x="566864" y="94475"/>
                  </a:lnTo>
                  <a:lnTo>
                    <a:pt x="566864" y="188950"/>
                  </a:lnTo>
                  <a:lnTo>
                    <a:pt x="661339" y="188950"/>
                  </a:lnTo>
                  <a:lnTo>
                    <a:pt x="661339" y="94475"/>
                  </a:lnTo>
                  <a:close/>
                </a:path>
                <a:path w="3117850" h="189229">
                  <a:moveTo>
                    <a:pt x="850290" y="94475"/>
                  </a:moveTo>
                  <a:lnTo>
                    <a:pt x="755815" y="94475"/>
                  </a:lnTo>
                  <a:lnTo>
                    <a:pt x="755815" y="188950"/>
                  </a:lnTo>
                  <a:lnTo>
                    <a:pt x="850290" y="188950"/>
                  </a:lnTo>
                  <a:lnTo>
                    <a:pt x="850290" y="94475"/>
                  </a:lnTo>
                  <a:close/>
                </a:path>
                <a:path w="3117850" h="189229">
                  <a:moveTo>
                    <a:pt x="1133729" y="94475"/>
                  </a:moveTo>
                  <a:lnTo>
                    <a:pt x="1039253" y="94475"/>
                  </a:lnTo>
                  <a:lnTo>
                    <a:pt x="1039253" y="188950"/>
                  </a:lnTo>
                  <a:lnTo>
                    <a:pt x="1133729" y="188950"/>
                  </a:lnTo>
                  <a:lnTo>
                    <a:pt x="1133729" y="94475"/>
                  </a:lnTo>
                  <a:close/>
                </a:path>
                <a:path w="3117850" h="189229">
                  <a:moveTo>
                    <a:pt x="1417154" y="94475"/>
                  </a:moveTo>
                  <a:lnTo>
                    <a:pt x="1322679" y="94475"/>
                  </a:lnTo>
                  <a:lnTo>
                    <a:pt x="1322679" y="188950"/>
                  </a:lnTo>
                  <a:lnTo>
                    <a:pt x="1417154" y="188950"/>
                  </a:lnTo>
                  <a:lnTo>
                    <a:pt x="1417154" y="94475"/>
                  </a:lnTo>
                  <a:close/>
                </a:path>
                <a:path w="3117850" h="189229">
                  <a:moveTo>
                    <a:pt x="1511642" y="0"/>
                  </a:moveTo>
                  <a:lnTo>
                    <a:pt x="1417154" y="0"/>
                  </a:lnTo>
                  <a:lnTo>
                    <a:pt x="1417154" y="94475"/>
                  </a:lnTo>
                  <a:lnTo>
                    <a:pt x="1511642" y="94475"/>
                  </a:lnTo>
                  <a:lnTo>
                    <a:pt x="1511642" y="0"/>
                  </a:lnTo>
                  <a:close/>
                </a:path>
                <a:path w="3117850" h="189229">
                  <a:moveTo>
                    <a:pt x="1606118" y="94475"/>
                  </a:moveTo>
                  <a:lnTo>
                    <a:pt x="1511642" y="94475"/>
                  </a:lnTo>
                  <a:lnTo>
                    <a:pt x="1511642" y="188950"/>
                  </a:lnTo>
                  <a:lnTo>
                    <a:pt x="1606118" y="188950"/>
                  </a:lnTo>
                  <a:lnTo>
                    <a:pt x="1606118" y="94475"/>
                  </a:lnTo>
                  <a:close/>
                </a:path>
                <a:path w="3117850" h="189229">
                  <a:moveTo>
                    <a:pt x="1700593" y="0"/>
                  </a:moveTo>
                  <a:lnTo>
                    <a:pt x="1606118" y="0"/>
                  </a:lnTo>
                  <a:lnTo>
                    <a:pt x="1606118" y="94475"/>
                  </a:lnTo>
                  <a:lnTo>
                    <a:pt x="1700593" y="94475"/>
                  </a:lnTo>
                  <a:lnTo>
                    <a:pt x="1700593" y="0"/>
                  </a:lnTo>
                  <a:close/>
                </a:path>
                <a:path w="3117850" h="189229">
                  <a:moveTo>
                    <a:pt x="2172982" y="0"/>
                  </a:moveTo>
                  <a:lnTo>
                    <a:pt x="2078507" y="0"/>
                  </a:lnTo>
                  <a:lnTo>
                    <a:pt x="2078507" y="94475"/>
                  </a:lnTo>
                  <a:lnTo>
                    <a:pt x="2172982" y="94475"/>
                  </a:lnTo>
                  <a:lnTo>
                    <a:pt x="2172982" y="0"/>
                  </a:lnTo>
                  <a:close/>
                </a:path>
                <a:path w="3117850" h="189229">
                  <a:moveTo>
                    <a:pt x="2550896" y="0"/>
                  </a:moveTo>
                  <a:lnTo>
                    <a:pt x="2456408" y="0"/>
                  </a:lnTo>
                  <a:lnTo>
                    <a:pt x="2456408" y="94475"/>
                  </a:lnTo>
                  <a:lnTo>
                    <a:pt x="2550896" y="94475"/>
                  </a:lnTo>
                  <a:lnTo>
                    <a:pt x="2550896" y="0"/>
                  </a:lnTo>
                  <a:close/>
                </a:path>
                <a:path w="3117850" h="189229">
                  <a:moveTo>
                    <a:pt x="3117761" y="0"/>
                  </a:moveTo>
                  <a:lnTo>
                    <a:pt x="3023285" y="0"/>
                  </a:lnTo>
                  <a:lnTo>
                    <a:pt x="3023285" y="94475"/>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9690145" y="4130763"/>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7895069" y="4083532"/>
              <a:ext cx="3117850" cy="283845"/>
            </a:xfrm>
            <a:custGeom>
              <a:avLst/>
              <a:gdLst/>
              <a:ahLst/>
              <a:cxnLst/>
              <a:rect l="l" t="t" r="r" b="b"/>
              <a:pathLst>
                <a:path w="3117850" h="283845">
                  <a:moveTo>
                    <a:pt x="94475" y="94475"/>
                  </a:moveTo>
                  <a:lnTo>
                    <a:pt x="0" y="94475"/>
                  </a:lnTo>
                  <a:lnTo>
                    <a:pt x="0" y="188950"/>
                  </a:lnTo>
                  <a:lnTo>
                    <a:pt x="0" y="283425"/>
                  </a:lnTo>
                  <a:lnTo>
                    <a:pt x="94475" y="283425"/>
                  </a:lnTo>
                  <a:lnTo>
                    <a:pt x="94475" y="188950"/>
                  </a:lnTo>
                  <a:lnTo>
                    <a:pt x="94475" y="94475"/>
                  </a:lnTo>
                  <a:close/>
                </a:path>
                <a:path w="3117850" h="283845">
                  <a:moveTo>
                    <a:pt x="472376" y="94475"/>
                  </a:moveTo>
                  <a:lnTo>
                    <a:pt x="188950" y="94475"/>
                  </a:lnTo>
                  <a:lnTo>
                    <a:pt x="188950" y="188950"/>
                  </a:lnTo>
                  <a:lnTo>
                    <a:pt x="188950" y="283425"/>
                  </a:lnTo>
                  <a:lnTo>
                    <a:pt x="472376" y="283425"/>
                  </a:lnTo>
                  <a:lnTo>
                    <a:pt x="472376" y="188950"/>
                  </a:lnTo>
                  <a:lnTo>
                    <a:pt x="472376" y="94475"/>
                  </a:lnTo>
                  <a:close/>
                </a:path>
                <a:path w="3117850" h="283845">
                  <a:moveTo>
                    <a:pt x="661339" y="94475"/>
                  </a:moveTo>
                  <a:lnTo>
                    <a:pt x="566864" y="94475"/>
                  </a:lnTo>
                  <a:lnTo>
                    <a:pt x="566864" y="188950"/>
                  </a:lnTo>
                  <a:lnTo>
                    <a:pt x="566864" y="283425"/>
                  </a:lnTo>
                  <a:lnTo>
                    <a:pt x="661339" y="283425"/>
                  </a:lnTo>
                  <a:lnTo>
                    <a:pt x="661339" y="188950"/>
                  </a:lnTo>
                  <a:lnTo>
                    <a:pt x="661339" y="94475"/>
                  </a:lnTo>
                  <a:close/>
                </a:path>
                <a:path w="3117850" h="283845">
                  <a:moveTo>
                    <a:pt x="1133729" y="94475"/>
                  </a:moveTo>
                  <a:lnTo>
                    <a:pt x="1039253" y="94475"/>
                  </a:lnTo>
                  <a:lnTo>
                    <a:pt x="1039253" y="188950"/>
                  </a:lnTo>
                  <a:lnTo>
                    <a:pt x="850290" y="188950"/>
                  </a:lnTo>
                  <a:lnTo>
                    <a:pt x="850290" y="94475"/>
                  </a:lnTo>
                  <a:lnTo>
                    <a:pt x="755815" y="94475"/>
                  </a:lnTo>
                  <a:lnTo>
                    <a:pt x="755815" y="188950"/>
                  </a:lnTo>
                  <a:lnTo>
                    <a:pt x="755815" y="283425"/>
                  </a:lnTo>
                  <a:lnTo>
                    <a:pt x="1133729" y="283425"/>
                  </a:lnTo>
                  <a:lnTo>
                    <a:pt x="1133729" y="188950"/>
                  </a:lnTo>
                  <a:lnTo>
                    <a:pt x="1133729" y="94475"/>
                  </a:lnTo>
                  <a:close/>
                </a:path>
                <a:path w="3117850" h="283845">
                  <a:moveTo>
                    <a:pt x="1700593" y="94475"/>
                  </a:moveTo>
                  <a:lnTo>
                    <a:pt x="1606118" y="94475"/>
                  </a:lnTo>
                  <a:lnTo>
                    <a:pt x="1606118" y="188950"/>
                  </a:lnTo>
                  <a:lnTo>
                    <a:pt x="1700593" y="188950"/>
                  </a:lnTo>
                  <a:lnTo>
                    <a:pt x="1700593" y="94475"/>
                  </a:lnTo>
                  <a:close/>
                </a:path>
                <a:path w="3117850" h="283845">
                  <a:moveTo>
                    <a:pt x="1984019" y="94475"/>
                  </a:moveTo>
                  <a:lnTo>
                    <a:pt x="1795068" y="94475"/>
                  </a:lnTo>
                  <a:lnTo>
                    <a:pt x="1795068" y="188950"/>
                  </a:lnTo>
                  <a:lnTo>
                    <a:pt x="1984019" y="188950"/>
                  </a:lnTo>
                  <a:lnTo>
                    <a:pt x="1984019" y="94475"/>
                  </a:lnTo>
                  <a:close/>
                </a:path>
                <a:path w="3117850" h="283845">
                  <a:moveTo>
                    <a:pt x="2172982" y="94475"/>
                  </a:moveTo>
                  <a:lnTo>
                    <a:pt x="2078507" y="94475"/>
                  </a:lnTo>
                  <a:lnTo>
                    <a:pt x="2078507" y="188950"/>
                  </a:lnTo>
                  <a:lnTo>
                    <a:pt x="2172982" y="188950"/>
                  </a:lnTo>
                  <a:lnTo>
                    <a:pt x="2172982" y="94475"/>
                  </a:lnTo>
                  <a:close/>
                </a:path>
                <a:path w="3117850" h="283845">
                  <a:moveTo>
                    <a:pt x="2361933" y="0"/>
                  </a:moveTo>
                  <a:lnTo>
                    <a:pt x="2172982" y="0"/>
                  </a:lnTo>
                  <a:lnTo>
                    <a:pt x="2172982" y="94475"/>
                  </a:lnTo>
                  <a:lnTo>
                    <a:pt x="2267458" y="94475"/>
                  </a:lnTo>
                  <a:lnTo>
                    <a:pt x="2267458" y="188950"/>
                  </a:lnTo>
                  <a:lnTo>
                    <a:pt x="2361933" y="188950"/>
                  </a:lnTo>
                  <a:lnTo>
                    <a:pt x="2361933" y="94475"/>
                  </a:lnTo>
                  <a:lnTo>
                    <a:pt x="2361933" y="0"/>
                  </a:lnTo>
                  <a:close/>
                </a:path>
                <a:path w="3117850" h="283845">
                  <a:moveTo>
                    <a:pt x="2550896" y="0"/>
                  </a:moveTo>
                  <a:lnTo>
                    <a:pt x="2456408" y="0"/>
                  </a:lnTo>
                  <a:lnTo>
                    <a:pt x="2456408" y="94475"/>
                  </a:lnTo>
                  <a:lnTo>
                    <a:pt x="2456408" y="188950"/>
                  </a:lnTo>
                  <a:lnTo>
                    <a:pt x="2550896" y="188950"/>
                  </a:lnTo>
                  <a:lnTo>
                    <a:pt x="2550896" y="94475"/>
                  </a:lnTo>
                  <a:lnTo>
                    <a:pt x="2550896" y="0"/>
                  </a:lnTo>
                  <a:close/>
                </a:path>
                <a:path w="3117850" h="283845">
                  <a:moveTo>
                    <a:pt x="2928797" y="0"/>
                  </a:moveTo>
                  <a:lnTo>
                    <a:pt x="2645372" y="0"/>
                  </a:lnTo>
                  <a:lnTo>
                    <a:pt x="2645372" y="94475"/>
                  </a:lnTo>
                  <a:lnTo>
                    <a:pt x="2645372" y="188950"/>
                  </a:lnTo>
                  <a:lnTo>
                    <a:pt x="2928797" y="188950"/>
                  </a:lnTo>
                  <a:lnTo>
                    <a:pt x="2928797" y="94475"/>
                  </a:lnTo>
                  <a:lnTo>
                    <a:pt x="2928797" y="0"/>
                  </a:lnTo>
                  <a:close/>
                </a:path>
                <a:path w="3117850" h="283845">
                  <a:moveTo>
                    <a:pt x="3117761" y="0"/>
                  </a:moveTo>
                  <a:lnTo>
                    <a:pt x="3023285" y="0"/>
                  </a:lnTo>
                  <a:lnTo>
                    <a:pt x="3023285" y="94475"/>
                  </a:lnTo>
                  <a:lnTo>
                    <a:pt x="3023285" y="188950"/>
                  </a:lnTo>
                  <a:lnTo>
                    <a:pt x="3117761" y="188950"/>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9123279" y="4319719"/>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7895069" y="4272482"/>
              <a:ext cx="3117850" cy="189230"/>
            </a:xfrm>
            <a:custGeom>
              <a:avLst/>
              <a:gdLst/>
              <a:ahLst/>
              <a:cxnLst/>
              <a:rect l="l" t="t" r="r" b="b"/>
              <a:pathLst>
                <a:path w="3117850" h="189229">
                  <a:moveTo>
                    <a:pt x="94475" y="94475"/>
                  </a:moveTo>
                  <a:lnTo>
                    <a:pt x="0" y="94475"/>
                  </a:lnTo>
                  <a:lnTo>
                    <a:pt x="0" y="188963"/>
                  </a:lnTo>
                  <a:lnTo>
                    <a:pt x="94475" y="188963"/>
                  </a:lnTo>
                  <a:lnTo>
                    <a:pt x="94475" y="94475"/>
                  </a:lnTo>
                  <a:close/>
                </a:path>
                <a:path w="3117850" h="189229">
                  <a:moveTo>
                    <a:pt x="661339" y="94475"/>
                  </a:moveTo>
                  <a:lnTo>
                    <a:pt x="566864" y="94475"/>
                  </a:lnTo>
                  <a:lnTo>
                    <a:pt x="566864" y="188963"/>
                  </a:lnTo>
                  <a:lnTo>
                    <a:pt x="661339" y="188963"/>
                  </a:lnTo>
                  <a:lnTo>
                    <a:pt x="661339" y="94475"/>
                  </a:lnTo>
                  <a:close/>
                </a:path>
                <a:path w="3117850" h="189229">
                  <a:moveTo>
                    <a:pt x="1133729" y="94475"/>
                  </a:moveTo>
                  <a:lnTo>
                    <a:pt x="755815" y="94475"/>
                  </a:lnTo>
                  <a:lnTo>
                    <a:pt x="755815" y="188963"/>
                  </a:lnTo>
                  <a:lnTo>
                    <a:pt x="1133729" y="188963"/>
                  </a:lnTo>
                  <a:lnTo>
                    <a:pt x="1133729" y="94475"/>
                  </a:lnTo>
                  <a:close/>
                </a:path>
                <a:path w="3117850" h="189229">
                  <a:moveTo>
                    <a:pt x="1417154" y="94475"/>
                  </a:moveTo>
                  <a:lnTo>
                    <a:pt x="1322679" y="94475"/>
                  </a:lnTo>
                  <a:lnTo>
                    <a:pt x="1322679" y="188963"/>
                  </a:lnTo>
                  <a:lnTo>
                    <a:pt x="1417154" y="188963"/>
                  </a:lnTo>
                  <a:lnTo>
                    <a:pt x="1417154" y="94475"/>
                  </a:lnTo>
                  <a:close/>
                </a:path>
                <a:path w="3117850" h="189229">
                  <a:moveTo>
                    <a:pt x="1700593" y="94475"/>
                  </a:moveTo>
                  <a:lnTo>
                    <a:pt x="1606118" y="94475"/>
                  </a:lnTo>
                  <a:lnTo>
                    <a:pt x="1606118" y="188963"/>
                  </a:lnTo>
                  <a:lnTo>
                    <a:pt x="1700593" y="188963"/>
                  </a:lnTo>
                  <a:lnTo>
                    <a:pt x="1700593" y="94475"/>
                  </a:lnTo>
                  <a:close/>
                </a:path>
                <a:path w="3117850" h="189229">
                  <a:moveTo>
                    <a:pt x="1889544" y="0"/>
                  </a:moveTo>
                  <a:lnTo>
                    <a:pt x="1795068" y="0"/>
                  </a:lnTo>
                  <a:lnTo>
                    <a:pt x="1795068" y="94475"/>
                  </a:lnTo>
                  <a:lnTo>
                    <a:pt x="1889544" y="94475"/>
                  </a:lnTo>
                  <a:lnTo>
                    <a:pt x="1889544" y="0"/>
                  </a:lnTo>
                  <a:close/>
                </a:path>
                <a:path w="3117850" h="189229">
                  <a:moveTo>
                    <a:pt x="2172982" y="94475"/>
                  </a:moveTo>
                  <a:lnTo>
                    <a:pt x="2078507" y="94475"/>
                  </a:lnTo>
                  <a:lnTo>
                    <a:pt x="2078507" y="188963"/>
                  </a:lnTo>
                  <a:lnTo>
                    <a:pt x="2172982" y="188963"/>
                  </a:lnTo>
                  <a:lnTo>
                    <a:pt x="2172982" y="94475"/>
                  </a:lnTo>
                  <a:close/>
                </a:path>
                <a:path w="3117850" h="189229">
                  <a:moveTo>
                    <a:pt x="2267458" y="0"/>
                  </a:moveTo>
                  <a:lnTo>
                    <a:pt x="2172982" y="0"/>
                  </a:lnTo>
                  <a:lnTo>
                    <a:pt x="2172982" y="94475"/>
                  </a:lnTo>
                  <a:lnTo>
                    <a:pt x="2267458" y="94475"/>
                  </a:lnTo>
                  <a:lnTo>
                    <a:pt x="2267458" y="0"/>
                  </a:lnTo>
                  <a:close/>
                </a:path>
                <a:path w="3117850" h="189229">
                  <a:moveTo>
                    <a:pt x="2361933" y="94475"/>
                  </a:moveTo>
                  <a:lnTo>
                    <a:pt x="2267458" y="94475"/>
                  </a:lnTo>
                  <a:lnTo>
                    <a:pt x="2267458" y="188963"/>
                  </a:lnTo>
                  <a:lnTo>
                    <a:pt x="2361933" y="188963"/>
                  </a:lnTo>
                  <a:lnTo>
                    <a:pt x="2361933" y="94475"/>
                  </a:lnTo>
                  <a:close/>
                </a:path>
                <a:path w="3117850" h="189229">
                  <a:moveTo>
                    <a:pt x="2550896" y="0"/>
                  </a:moveTo>
                  <a:lnTo>
                    <a:pt x="2456408" y="0"/>
                  </a:lnTo>
                  <a:lnTo>
                    <a:pt x="2456408" y="94475"/>
                  </a:lnTo>
                  <a:lnTo>
                    <a:pt x="2456408" y="188963"/>
                  </a:lnTo>
                  <a:lnTo>
                    <a:pt x="2550896" y="188963"/>
                  </a:lnTo>
                  <a:lnTo>
                    <a:pt x="2550896" y="94475"/>
                  </a:lnTo>
                  <a:lnTo>
                    <a:pt x="2550896" y="0"/>
                  </a:lnTo>
                  <a:close/>
                </a:path>
                <a:path w="3117850" h="189229">
                  <a:moveTo>
                    <a:pt x="2928797" y="0"/>
                  </a:moveTo>
                  <a:lnTo>
                    <a:pt x="2645372" y="0"/>
                  </a:lnTo>
                  <a:lnTo>
                    <a:pt x="2645372" y="94475"/>
                  </a:lnTo>
                  <a:lnTo>
                    <a:pt x="2928797" y="94475"/>
                  </a:lnTo>
                  <a:lnTo>
                    <a:pt x="2928797" y="0"/>
                  </a:lnTo>
                  <a:close/>
                </a:path>
                <a:path w="3117850" h="189229">
                  <a:moveTo>
                    <a:pt x="3117761" y="0"/>
                  </a:moveTo>
                  <a:lnTo>
                    <a:pt x="3023285" y="0"/>
                  </a:lnTo>
                  <a:lnTo>
                    <a:pt x="3023285" y="94475"/>
                  </a:lnTo>
                  <a:lnTo>
                    <a:pt x="3023285" y="188963"/>
                  </a:lnTo>
                  <a:lnTo>
                    <a:pt x="3117761" y="188963"/>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7895069" y="4508674"/>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8650885" y="4461446"/>
              <a:ext cx="1606550" cy="94615"/>
            </a:xfrm>
            <a:custGeom>
              <a:avLst/>
              <a:gdLst/>
              <a:ahLst/>
              <a:cxnLst/>
              <a:rect l="l" t="t" r="r" b="b"/>
              <a:pathLst>
                <a:path w="1606550" h="94614">
                  <a:moveTo>
                    <a:pt x="94475" y="0"/>
                  </a:moveTo>
                  <a:lnTo>
                    <a:pt x="0" y="0"/>
                  </a:lnTo>
                  <a:lnTo>
                    <a:pt x="0" y="94475"/>
                  </a:lnTo>
                  <a:lnTo>
                    <a:pt x="94475" y="94475"/>
                  </a:lnTo>
                  <a:lnTo>
                    <a:pt x="94475" y="0"/>
                  </a:lnTo>
                  <a:close/>
                </a:path>
                <a:path w="1606550" h="94614">
                  <a:moveTo>
                    <a:pt x="283438" y="0"/>
                  </a:moveTo>
                  <a:lnTo>
                    <a:pt x="188950" y="0"/>
                  </a:lnTo>
                  <a:lnTo>
                    <a:pt x="188950" y="94475"/>
                  </a:lnTo>
                  <a:lnTo>
                    <a:pt x="283438" y="94475"/>
                  </a:lnTo>
                  <a:lnTo>
                    <a:pt x="283438" y="0"/>
                  </a:lnTo>
                  <a:close/>
                </a:path>
                <a:path w="1606550" h="94614">
                  <a:moveTo>
                    <a:pt x="472389" y="0"/>
                  </a:moveTo>
                  <a:lnTo>
                    <a:pt x="377913" y="0"/>
                  </a:lnTo>
                  <a:lnTo>
                    <a:pt x="377913" y="94475"/>
                  </a:lnTo>
                  <a:lnTo>
                    <a:pt x="472389" y="94475"/>
                  </a:lnTo>
                  <a:lnTo>
                    <a:pt x="472389" y="0"/>
                  </a:lnTo>
                  <a:close/>
                </a:path>
                <a:path w="1606550" h="94614">
                  <a:moveTo>
                    <a:pt x="661339" y="0"/>
                  </a:moveTo>
                  <a:lnTo>
                    <a:pt x="566864" y="0"/>
                  </a:lnTo>
                  <a:lnTo>
                    <a:pt x="566864" y="94475"/>
                  </a:lnTo>
                  <a:lnTo>
                    <a:pt x="661339" y="94475"/>
                  </a:lnTo>
                  <a:lnTo>
                    <a:pt x="661339" y="0"/>
                  </a:lnTo>
                  <a:close/>
                </a:path>
                <a:path w="1606550" h="94614">
                  <a:moveTo>
                    <a:pt x="850303" y="0"/>
                  </a:moveTo>
                  <a:lnTo>
                    <a:pt x="755827" y="0"/>
                  </a:lnTo>
                  <a:lnTo>
                    <a:pt x="755827" y="94475"/>
                  </a:lnTo>
                  <a:lnTo>
                    <a:pt x="850303" y="94475"/>
                  </a:lnTo>
                  <a:lnTo>
                    <a:pt x="850303" y="0"/>
                  </a:lnTo>
                  <a:close/>
                </a:path>
                <a:path w="1606550" h="94614">
                  <a:moveTo>
                    <a:pt x="1039253" y="0"/>
                  </a:moveTo>
                  <a:lnTo>
                    <a:pt x="944778" y="0"/>
                  </a:lnTo>
                  <a:lnTo>
                    <a:pt x="944778" y="94475"/>
                  </a:lnTo>
                  <a:lnTo>
                    <a:pt x="1039253" y="94475"/>
                  </a:lnTo>
                  <a:lnTo>
                    <a:pt x="1039253" y="0"/>
                  </a:lnTo>
                  <a:close/>
                </a:path>
                <a:path w="1606550" h="94614">
                  <a:moveTo>
                    <a:pt x="1228204" y="0"/>
                  </a:moveTo>
                  <a:lnTo>
                    <a:pt x="1133729" y="0"/>
                  </a:lnTo>
                  <a:lnTo>
                    <a:pt x="1133729" y="94475"/>
                  </a:lnTo>
                  <a:lnTo>
                    <a:pt x="1228204" y="94475"/>
                  </a:lnTo>
                  <a:lnTo>
                    <a:pt x="1228204" y="0"/>
                  </a:lnTo>
                  <a:close/>
                </a:path>
                <a:path w="1606550" h="94614">
                  <a:moveTo>
                    <a:pt x="1417167" y="0"/>
                  </a:moveTo>
                  <a:lnTo>
                    <a:pt x="1322692" y="0"/>
                  </a:lnTo>
                  <a:lnTo>
                    <a:pt x="1322692" y="94475"/>
                  </a:lnTo>
                  <a:lnTo>
                    <a:pt x="1417167" y="94475"/>
                  </a:lnTo>
                  <a:lnTo>
                    <a:pt x="1417167" y="0"/>
                  </a:lnTo>
                  <a:close/>
                </a:path>
                <a:path w="1606550" h="94614">
                  <a:moveTo>
                    <a:pt x="1606118" y="0"/>
                  </a:moveTo>
                  <a:lnTo>
                    <a:pt x="1511642" y="0"/>
                  </a:lnTo>
                  <a:lnTo>
                    <a:pt x="1511642" y="94475"/>
                  </a:lnTo>
                  <a:lnTo>
                    <a:pt x="1606118" y="94475"/>
                  </a:lnTo>
                  <a:lnTo>
                    <a:pt x="1606118"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10351489" y="4508674"/>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8650885" y="4555921"/>
              <a:ext cx="850900" cy="94615"/>
            </a:xfrm>
            <a:custGeom>
              <a:avLst/>
              <a:gdLst/>
              <a:ahLst/>
              <a:cxnLst/>
              <a:rect l="l" t="t" r="r" b="b"/>
              <a:pathLst>
                <a:path w="850900" h="94614">
                  <a:moveTo>
                    <a:pt x="94475" y="0"/>
                  </a:moveTo>
                  <a:lnTo>
                    <a:pt x="0" y="0"/>
                  </a:lnTo>
                  <a:lnTo>
                    <a:pt x="0" y="94475"/>
                  </a:lnTo>
                  <a:lnTo>
                    <a:pt x="94475" y="94475"/>
                  </a:lnTo>
                  <a:lnTo>
                    <a:pt x="94475" y="0"/>
                  </a:lnTo>
                  <a:close/>
                </a:path>
                <a:path w="850900" h="94614">
                  <a:moveTo>
                    <a:pt x="283438" y="0"/>
                  </a:moveTo>
                  <a:lnTo>
                    <a:pt x="188950" y="0"/>
                  </a:lnTo>
                  <a:lnTo>
                    <a:pt x="188950" y="94475"/>
                  </a:lnTo>
                  <a:lnTo>
                    <a:pt x="283438" y="94475"/>
                  </a:lnTo>
                  <a:lnTo>
                    <a:pt x="283438" y="0"/>
                  </a:lnTo>
                  <a:close/>
                </a:path>
                <a:path w="850900" h="94614">
                  <a:moveTo>
                    <a:pt x="661339" y="0"/>
                  </a:moveTo>
                  <a:lnTo>
                    <a:pt x="566864" y="0"/>
                  </a:lnTo>
                  <a:lnTo>
                    <a:pt x="566864" y="94475"/>
                  </a:lnTo>
                  <a:lnTo>
                    <a:pt x="661339" y="94475"/>
                  </a:lnTo>
                  <a:lnTo>
                    <a:pt x="661339" y="0"/>
                  </a:lnTo>
                  <a:close/>
                </a:path>
                <a:path w="850900" h="94614">
                  <a:moveTo>
                    <a:pt x="850303" y="0"/>
                  </a:moveTo>
                  <a:lnTo>
                    <a:pt x="755827" y="0"/>
                  </a:lnTo>
                  <a:lnTo>
                    <a:pt x="755827" y="94475"/>
                  </a:lnTo>
                  <a:lnTo>
                    <a:pt x="850303" y="94475"/>
                  </a:lnTo>
                  <a:lnTo>
                    <a:pt x="850303"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9784623" y="4603152"/>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25" name="object 25"/>
            <p:cNvSpPr/>
            <p:nvPr/>
          </p:nvSpPr>
          <p:spPr>
            <a:xfrm>
              <a:off x="7895069" y="4650391"/>
              <a:ext cx="94615" cy="94615"/>
            </a:xfrm>
            <a:custGeom>
              <a:avLst/>
              <a:gdLst/>
              <a:ahLst/>
              <a:cxnLst/>
              <a:rect l="l" t="t" r="r" b="b"/>
              <a:pathLst>
                <a:path w="94615" h="94614">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26" name="object 26"/>
            <p:cNvSpPr/>
            <p:nvPr/>
          </p:nvSpPr>
          <p:spPr>
            <a:xfrm>
              <a:off x="8084024" y="4697629"/>
              <a:ext cx="472440" cy="0"/>
            </a:xfrm>
            <a:custGeom>
              <a:avLst/>
              <a:gdLst/>
              <a:ahLst/>
              <a:cxnLst/>
              <a:rect l="l" t="t" r="r" b="b"/>
              <a:pathLst>
                <a:path w="472440">
                  <a:moveTo>
                    <a:pt x="0" y="0"/>
                  </a:moveTo>
                  <a:lnTo>
                    <a:pt x="472388"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27" name="object 27"/>
            <p:cNvSpPr/>
            <p:nvPr/>
          </p:nvSpPr>
          <p:spPr>
            <a:xfrm>
              <a:off x="8934323" y="4650396"/>
              <a:ext cx="378460" cy="94615"/>
            </a:xfrm>
            <a:custGeom>
              <a:avLst/>
              <a:gdLst/>
              <a:ahLst/>
              <a:cxnLst/>
              <a:rect l="l" t="t" r="r" b="b"/>
              <a:pathLst>
                <a:path w="378459" h="94614">
                  <a:moveTo>
                    <a:pt x="94475" y="0"/>
                  </a:moveTo>
                  <a:lnTo>
                    <a:pt x="0" y="0"/>
                  </a:lnTo>
                  <a:lnTo>
                    <a:pt x="0" y="94475"/>
                  </a:lnTo>
                  <a:lnTo>
                    <a:pt x="94475" y="94475"/>
                  </a:lnTo>
                  <a:lnTo>
                    <a:pt x="94475" y="0"/>
                  </a:lnTo>
                  <a:close/>
                </a:path>
                <a:path w="378459" h="94614">
                  <a:moveTo>
                    <a:pt x="377901" y="0"/>
                  </a:moveTo>
                  <a:lnTo>
                    <a:pt x="188950" y="0"/>
                  </a:lnTo>
                  <a:lnTo>
                    <a:pt x="188950" y="94475"/>
                  </a:lnTo>
                  <a:lnTo>
                    <a:pt x="377901" y="94475"/>
                  </a:lnTo>
                  <a:lnTo>
                    <a:pt x="37790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28" name="object 28"/>
            <p:cNvSpPr/>
            <p:nvPr/>
          </p:nvSpPr>
          <p:spPr>
            <a:xfrm>
              <a:off x="9501190" y="4697629"/>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9973577" y="4650396"/>
              <a:ext cx="283845" cy="94615"/>
            </a:xfrm>
            <a:custGeom>
              <a:avLst/>
              <a:gdLst/>
              <a:ahLst/>
              <a:cxnLst/>
              <a:rect l="l" t="t" r="r" b="b"/>
              <a:pathLst>
                <a:path w="283845" h="94614">
                  <a:moveTo>
                    <a:pt x="94475" y="0"/>
                  </a:moveTo>
                  <a:lnTo>
                    <a:pt x="0" y="0"/>
                  </a:lnTo>
                  <a:lnTo>
                    <a:pt x="0" y="94475"/>
                  </a:lnTo>
                  <a:lnTo>
                    <a:pt x="94475" y="94475"/>
                  </a:lnTo>
                  <a:lnTo>
                    <a:pt x="94475" y="0"/>
                  </a:lnTo>
                  <a:close/>
                </a:path>
                <a:path w="283845" h="94614">
                  <a:moveTo>
                    <a:pt x="283425" y="0"/>
                  </a:moveTo>
                  <a:lnTo>
                    <a:pt x="188950" y="0"/>
                  </a:lnTo>
                  <a:lnTo>
                    <a:pt x="188950" y="94475"/>
                  </a:lnTo>
                  <a:lnTo>
                    <a:pt x="283425" y="94475"/>
                  </a:lnTo>
                  <a:lnTo>
                    <a:pt x="28342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10351489" y="4697629"/>
              <a:ext cx="472440" cy="0"/>
            </a:xfrm>
            <a:custGeom>
              <a:avLst/>
              <a:gdLst/>
              <a:ahLst/>
              <a:cxnLst/>
              <a:rect l="l" t="t" r="r" b="b"/>
              <a:pathLst>
                <a:path w="472440">
                  <a:moveTo>
                    <a:pt x="0" y="0"/>
                  </a:moveTo>
                  <a:lnTo>
                    <a:pt x="472388"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31" name="object 31"/>
            <p:cNvSpPr/>
            <p:nvPr/>
          </p:nvSpPr>
          <p:spPr>
            <a:xfrm>
              <a:off x="7989545" y="4744871"/>
              <a:ext cx="283845" cy="94615"/>
            </a:xfrm>
            <a:custGeom>
              <a:avLst/>
              <a:gdLst/>
              <a:ahLst/>
              <a:cxnLst/>
              <a:rect l="l" t="t" r="r" b="b"/>
              <a:pathLst>
                <a:path w="283845" h="94614">
                  <a:moveTo>
                    <a:pt x="94475" y="0"/>
                  </a:moveTo>
                  <a:lnTo>
                    <a:pt x="0" y="0"/>
                  </a:lnTo>
                  <a:lnTo>
                    <a:pt x="0" y="94475"/>
                  </a:lnTo>
                  <a:lnTo>
                    <a:pt x="94475" y="94475"/>
                  </a:lnTo>
                  <a:lnTo>
                    <a:pt x="94475" y="0"/>
                  </a:lnTo>
                  <a:close/>
                </a:path>
                <a:path w="283845" h="94614">
                  <a:moveTo>
                    <a:pt x="283425" y="0"/>
                  </a:moveTo>
                  <a:lnTo>
                    <a:pt x="188950" y="0"/>
                  </a:lnTo>
                  <a:lnTo>
                    <a:pt x="188950" y="94475"/>
                  </a:lnTo>
                  <a:lnTo>
                    <a:pt x="283425" y="94475"/>
                  </a:lnTo>
                  <a:lnTo>
                    <a:pt x="28342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2" name="object 32"/>
            <p:cNvSpPr/>
            <p:nvPr/>
          </p:nvSpPr>
          <p:spPr>
            <a:xfrm>
              <a:off x="8650891" y="4792107"/>
              <a:ext cx="1322705" cy="0"/>
            </a:xfrm>
            <a:custGeom>
              <a:avLst/>
              <a:gdLst/>
              <a:ahLst/>
              <a:cxnLst/>
              <a:rect l="l" t="t" r="r" b="b"/>
              <a:pathLst>
                <a:path w="1322704">
                  <a:moveTo>
                    <a:pt x="0" y="0"/>
                  </a:moveTo>
                  <a:lnTo>
                    <a:pt x="283433" y="0"/>
                  </a:lnTo>
                </a:path>
                <a:path w="1322704">
                  <a:moveTo>
                    <a:pt x="377910" y="0"/>
                  </a:moveTo>
                  <a:lnTo>
                    <a:pt x="661343" y="0"/>
                  </a:lnTo>
                </a:path>
                <a:path w="1322704">
                  <a:moveTo>
                    <a:pt x="944776" y="0"/>
                  </a:moveTo>
                  <a:lnTo>
                    <a:pt x="1322687"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33" name="object 33"/>
            <p:cNvSpPr/>
            <p:nvPr/>
          </p:nvSpPr>
          <p:spPr>
            <a:xfrm>
              <a:off x="7989545" y="4744871"/>
              <a:ext cx="3023870" cy="189230"/>
            </a:xfrm>
            <a:custGeom>
              <a:avLst/>
              <a:gdLst/>
              <a:ahLst/>
              <a:cxnLst/>
              <a:rect l="l" t="t" r="r" b="b"/>
              <a:pathLst>
                <a:path w="3023870" h="189229">
                  <a:moveTo>
                    <a:pt x="94475" y="94475"/>
                  </a:moveTo>
                  <a:lnTo>
                    <a:pt x="0" y="94475"/>
                  </a:lnTo>
                  <a:lnTo>
                    <a:pt x="0" y="188963"/>
                  </a:lnTo>
                  <a:lnTo>
                    <a:pt x="94475" y="188963"/>
                  </a:lnTo>
                  <a:lnTo>
                    <a:pt x="94475" y="94475"/>
                  </a:lnTo>
                  <a:close/>
                </a:path>
                <a:path w="3023870" h="189229">
                  <a:moveTo>
                    <a:pt x="661339" y="94475"/>
                  </a:moveTo>
                  <a:lnTo>
                    <a:pt x="472389" y="94475"/>
                  </a:lnTo>
                  <a:lnTo>
                    <a:pt x="472389" y="188963"/>
                  </a:lnTo>
                  <a:lnTo>
                    <a:pt x="661339" y="188963"/>
                  </a:lnTo>
                  <a:lnTo>
                    <a:pt x="661339" y="94475"/>
                  </a:lnTo>
                  <a:close/>
                </a:path>
                <a:path w="3023870" h="189229">
                  <a:moveTo>
                    <a:pt x="850290" y="94475"/>
                  </a:moveTo>
                  <a:lnTo>
                    <a:pt x="755815" y="94475"/>
                  </a:lnTo>
                  <a:lnTo>
                    <a:pt x="755815" y="188963"/>
                  </a:lnTo>
                  <a:lnTo>
                    <a:pt x="850290" y="188963"/>
                  </a:lnTo>
                  <a:lnTo>
                    <a:pt x="850290" y="94475"/>
                  </a:lnTo>
                  <a:close/>
                </a:path>
                <a:path w="3023870" h="189229">
                  <a:moveTo>
                    <a:pt x="1039253" y="94475"/>
                  </a:moveTo>
                  <a:lnTo>
                    <a:pt x="944778" y="94475"/>
                  </a:lnTo>
                  <a:lnTo>
                    <a:pt x="944778" y="188963"/>
                  </a:lnTo>
                  <a:lnTo>
                    <a:pt x="1039253" y="188963"/>
                  </a:lnTo>
                  <a:lnTo>
                    <a:pt x="1039253" y="94475"/>
                  </a:lnTo>
                  <a:close/>
                </a:path>
                <a:path w="3023870" h="189229">
                  <a:moveTo>
                    <a:pt x="2172982" y="0"/>
                  </a:moveTo>
                  <a:lnTo>
                    <a:pt x="2078507" y="0"/>
                  </a:lnTo>
                  <a:lnTo>
                    <a:pt x="2078507" y="94475"/>
                  </a:lnTo>
                  <a:lnTo>
                    <a:pt x="2172982" y="94475"/>
                  </a:lnTo>
                  <a:lnTo>
                    <a:pt x="2172982" y="0"/>
                  </a:lnTo>
                  <a:close/>
                </a:path>
                <a:path w="3023870" h="189229">
                  <a:moveTo>
                    <a:pt x="2550896" y="0"/>
                  </a:moveTo>
                  <a:lnTo>
                    <a:pt x="2361933" y="0"/>
                  </a:lnTo>
                  <a:lnTo>
                    <a:pt x="2361933" y="94475"/>
                  </a:lnTo>
                  <a:lnTo>
                    <a:pt x="2550896" y="94475"/>
                  </a:lnTo>
                  <a:lnTo>
                    <a:pt x="2550896" y="0"/>
                  </a:lnTo>
                  <a:close/>
                </a:path>
                <a:path w="3023870" h="189229">
                  <a:moveTo>
                    <a:pt x="2834322" y="0"/>
                  </a:moveTo>
                  <a:lnTo>
                    <a:pt x="2645372" y="0"/>
                  </a:lnTo>
                  <a:lnTo>
                    <a:pt x="2645372" y="94475"/>
                  </a:lnTo>
                  <a:lnTo>
                    <a:pt x="2834322" y="94475"/>
                  </a:lnTo>
                  <a:lnTo>
                    <a:pt x="2834322" y="0"/>
                  </a:lnTo>
                  <a:close/>
                </a:path>
                <a:path w="3023870" h="189229">
                  <a:moveTo>
                    <a:pt x="3023285" y="0"/>
                  </a:moveTo>
                  <a:lnTo>
                    <a:pt x="2928810" y="0"/>
                  </a:lnTo>
                  <a:lnTo>
                    <a:pt x="2928810" y="94475"/>
                  </a:lnTo>
                  <a:lnTo>
                    <a:pt x="3023285" y="94475"/>
                  </a:lnTo>
                  <a:lnTo>
                    <a:pt x="302328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4" name="object 34"/>
            <p:cNvSpPr/>
            <p:nvPr/>
          </p:nvSpPr>
          <p:spPr>
            <a:xfrm>
              <a:off x="9123279" y="4886585"/>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35" name="object 35"/>
            <p:cNvSpPr/>
            <p:nvPr/>
          </p:nvSpPr>
          <p:spPr>
            <a:xfrm>
              <a:off x="9595668" y="4839346"/>
              <a:ext cx="94615" cy="94615"/>
            </a:xfrm>
            <a:custGeom>
              <a:avLst/>
              <a:gdLst/>
              <a:ahLst/>
              <a:cxnLst/>
              <a:rect l="l" t="t" r="r" b="b"/>
              <a:pathLst>
                <a:path w="94615" h="94614">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6" name="object 36"/>
            <p:cNvSpPr/>
            <p:nvPr/>
          </p:nvSpPr>
          <p:spPr>
            <a:xfrm>
              <a:off x="9784623" y="4886585"/>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37" name="object 37"/>
            <p:cNvSpPr/>
            <p:nvPr/>
          </p:nvSpPr>
          <p:spPr>
            <a:xfrm>
              <a:off x="7895069" y="4839347"/>
              <a:ext cx="3023870" cy="189230"/>
            </a:xfrm>
            <a:custGeom>
              <a:avLst/>
              <a:gdLst/>
              <a:ahLst/>
              <a:cxnLst/>
              <a:rect l="l" t="t" r="r" b="b"/>
              <a:pathLst>
                <a:path w="3023870" h="189229">
                  <a:moveTo>
                    <a:pt x="94475" y="94488"/>
                  </a:moveTo>
                  <a:lnTo>
                    <a:pt x="0" y="94488"/>
                  </a:lnTo>
                  <a:lnTo>
                    <a:pt x="0" y="188963"/>
                  </a:lnTo>
                  <a:lnTo>
                    <a:pt x="94475" y="188963"/>
                  </a:lnTo>
                  <a:lnTo>
                    <a:pt x="94475" y="94488"/>
                  </a:lnTo>
                  <a:close/>
                </a:path>
                <a:path w="3023870" h="189229">
                  <a:moveTo>
                    <a:pt x="377901" y="94488"/>
                  </a:moveTo>
                  <a:lnTo>
                    <a:pt x="283425" y="94488"/>
                  </a:lnTo>
                  <a:lnTo>
                    <a:pt x="283425" y="188963"/>
                  </a:lnTo>
                  <a:lnTo>
                    <a:pt x="377901" y="188963"/>
                  </a:lnTo>
                  <a:lnTo>
                    <a:pt x="377901" y="94488"/>
                  </a:lnTo>
                  <a:close/>
                </a:path>
                <a:path w="3023870" h="189229">
                  <a:moveTo>
                    <a:pt x="850290" y="94488"/>
                  </a:moveTo>
                  <a:lnTo>
                    <a:pt x="755815" y="94488"/>
                  </a:lnTo>
                  <a:lnTo>
                    <a:pt x="755815" y="188963"/>
                  </a:lnTo>
                  <a:lnTo>
                    <a:pt x="850290" y="188963"/>
                  </a:lnTo>
                  <a:lnTo>
                    <a:pt x="850290" y="94488"/>
                  </a:lnTo>
                  <a:close/>
                </a:path>
                <a:path w="3023870" h="189229">
                  <a:moveTo>
                    <a:pt x="1133729" y="94488"/>
                  </a:moveTo>
                  <a:lnTo>
                    <a:pt x="1039253" y="94488"/>
                  </a:lnTo>
                  <a:lnTo>
                    <a:pt x="1039253" y="188963"/>
                  </a:lnTo>
                  <a:lnTo>
                    <a:pt x="1133729" y="188963"/>
                  </a:lnTo>
                  <a:lnTo>
                    <a:pt x="1133729" y="94488"/>
                  </a:lnTo>
                  <a:close/>
                </a:path>
                <a:path w="3023870" h="189229">
                  <a:moveTo>
                    <a:pt x="1322679" y="94488"/>
                  </a:moveTo>
                  <a:lnTo>
                    <a:pt x="1228204" y="94488"/>
                  </a:lnTo>
                  <a:lnTo>
                    <a:pt x="1228204" y="188963"/>
                  </a:lnTo>
                  <a:lnTo>
                    <a:pt x="1322679" y="188963"/>
                  </a:lnTo>
                  <a:lnTo>
                    <a:pt x="1322679" y="94488"/>
                  </a:lnTo>
                  <a:close/>
                </a:path>
                <a:path w="3023870" h="189229">
                  <a:moveTo>
                    <a:pt x="1511642" y="94488"/>
                  </a:moveTo>
                  <a:lnTo>
                    <a:pt x="1417154" y="94488"/>
                  </a:lnTo>
                  <a:lnTo>
                    <a:pt x="1417154" y="188963"/>
                  </a:lnTo>
                  <a:lnTo>
                    <a:pt x="1511642" y="188963"/>
                  </a:lnTo>
                  <a:lnTo>
                    <a:pt x="1511642" y="94488"/>
                  </a:lnTo>
                  <a:close/>
                </a:path>
                <a:path w="3023870" h="189229">
                  <a:moveTo>
                    <a:pt x="1795068" y="94488"/>
                  </a:moveTo>
                  <a:lnTo>
                    <a:pt x="1700593" y="94488"/>
                  </a:lnTo>
                  <a:lnTo>
                    <a:pt x="1700593" y="188963"/>
                  </a:lnTo>
                  <a:lnTo>
                    <a:pt x="1795068" y="188963"/>
                  </a:lnTo>
                  <a:lnTo>
                    <a:pt x="1795068" y="94488"/>
                  </a:lnTo>
                  <a:close/>
                </a:path>
                <a:path w="3023870" h="189229">
                  <a:moveTo>
                    <a:pt x="2172982" y="94488"/>
                  </a:moveTo>
                  <a:lnTo>
                    <a:pt x="1984019" y="94488"/>
                  </a:lnTo>
                  <a:lnTo>
                    <a:pt x="1984019" y="188963"/>
                  </a:lnTo>
                  <a:lnTo>
                    <a:pt x="2172982" y="188963"/>
                  </a:lnTo>
                  <a:lnTo>
                    <a:pt x="2172982" y="94488"/>
                  </a:lnTo>
                  <a:close/>
                </a:path>
                <a:path w="3023870" h="189229">
                  <a:moveTo>
                    <a:pt x="2550896" y="94488"/>
                  </a:moveTo>
                  <a:lnTo>
                    <a:pt x="2361933" y="94488"/>
                  </a:lnTo>
                  <a:lnTo>
                    <a:pt x="2361933" y="188963"/>
                  </a:lnTo>
                  <a:lnTo>
                    <a:pt x="2550896" y="188963"/>
                  </a:lnTo>
                  <a:lnTo>
                    <a:pt x="2550896" y="94488"/>
                  </a:lnTo>
                  <a:close/>
                </a:path>
                <a:path w="3023870" h="189229">
                  <a:moveTo>
                    <a:pt x="2739847" y="0"/>
                  </a:moveTo>
                  <a:lnTo>
                    <a:pt x="2645372" y="0"/>
                  </a:lnTo>
                  <a:lnTo>
                    <a:pt x="2645372" y="94488"/>
                  </a:lnTo>
                  <a:lnTo>
                    <a:pt x="2739847" y="94488"/>
                  </a:lnTo>
                  <a:lnTo>
                    <a:pt x="2739847" y="0"/>
                  </a:lnTo>
                  <a:close/>
                </a:path>
                <a:path w="3023870" h="189229">
                  <a:moveTo>
                    <a:pt x="3023285" y="0"/>
                  </a:moveTo>
                  <a:lnTo>
                    <a:pt x="2834322" y="0"/>
                  </a:lnTo>
                  <a:lnTo>
                    <a:pt x="2834322" y="94488"/>
                  </a:lnTo>
                  <a:lnTo>
                    <a:pt x="3023285" y="94488"/>
                  </a:lnTo>
                  <a:lnTo>
                    <a:pt x="302328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8" name="object 38"/>
            <p:cNvSpPr/>
            <p:nvPr/>
          </p:nvSpPr>
          <p:spPr>
            <a:xfrm>
              <a:off x="7895069" y="4981063"/>
              <a:ext cx="3023870" cy="94615"/>
            </a:xfrm>
            <a:custGeom>
              <a:avLst/>
              <a:gdLst/>
              <a:ahLst/>
              <a:cxnLst/>
              <a:rect l="l" t="t" r="r" b="b"/>
              <a:pathLst>
                <a:path w="3023870" h="94614">
                  <a:moveTo>
                    <a:pt x="2645375" y="0"/>
                  </a:moveTo>
                  <a:lnTo>
                    <a:pt x="3023286" y="0"/>
                  </a:lnTo>
                </a:path>
                <a:path w="3023870" h="94614">
                  <a:moveTo>
                    <a:pt x="0" y="94477"/>
                  </a:moveTo>
                  <a:lnTo>
                    <a:pt x="283433" y="94477"/>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39" name="object 39"/>
            <p:cNvSpPr/>
            <p:nvPr/>
          </p:nvSpPr>
          <p:spPr>
            <a:xfrm>
              <a:off x="8272971" y="5028310"/>
              <a:ext cx="283845" cy="94615"/>
            </a:xfrm>
            <a:custGeom>
              <a:avLst/>
              <a:gdLst/>
              <a:ahLst/>
              <a:cxnLst/>
              <a:rect l="l" t="t" r="r" b="b"/>
              <a:pathLst>
                <a:path w="283845" h="94614">
                  <a:moveTo>
                    <a:pt x="94475" y="0"/>
                  </a:moveTo>
                  <a:lnTo>
                    <a:pt x="0" y="0"/>
                  </a:lnTo>
                  <a:lnTo>
                    <a:pt x="0" y="94475"/>
                  </a:lnTo>
                  <a:lnTo>
                    <a:pt x="94475" y="94475"/>
                  </a:lnTo>
                  <a:lnTo>
                    <a:pt x="94475" y="0"/>
                  </a:lnTo>
                  <a:close/>
                </a:path>
                <a:path w="283845" h="94614">
                  <a:moveTo>
                    <a:pt x="283438" y="0"/>
                  </a:moveTo>
                  <a:lnTo>
                    <a:pt x="188963" y="0"/>
                  </a:lnTo>
                  <a:lnTo>
                    <a:pt x="188963" y="94475"/>
                  </a:lnTo>
                  <a:lnTo>
                    <a:pt x="283438" y="94475"/>
                  </a:lnTo>
                  <a:lnTo>
                    <a:pt x="283438"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40" name="object 40"/>
            <p:cNvSpPr/>
            <p:nvPr/>
          </p:nvSpPr>
          <p:spPr>
            <a:xfrm>
              <a:off x="8650891" y="5075540"/>
              <a:ext cx="2078989" cy="0"/>
            </a:xfrm>
            <a:custGeom>
              <a:avLst/>
              <a:gdLst/>
              <a:ahLst/>
              <a:cxnLst/>
              <a:rect l="l" t="t" r="r" b="b"/>
              <a:pathLst>
                <a:path w="2078990">
                  <a:moveTo>
                    <a:pt x="0" y="0"/>
                  </a:moveTo>
                  <a:lnTo>
                    <a:pt x="283433" y="0"/>
                  </a:lnTo>
                </a:path>
                <a:path w="2078990">
                  <a:moveTo>
                    <a:pt x="566866" y="0"/>
                  </a:moveTo>
                  <a:lnTo>
                    <a:pt x="1133732" y="0"/>
                  </a:lnTo>
                </a:path>
                <a:path w="2078990">
                  <a:moveTo>
                    <a:pt x="1322687" y="0"/>
                  </a:moveTo>
                  <a:lnTo>
                    <a:pt x="1700598" y="0"/>
                  </a:lnTo>
                </a:path>
                <a:path w="2078990">
                  <a:moveTo>
                    <a:pt x="1795076" y="0"/>
                  </a:moveTo>
                  <a:lnTo>
                    <a:pt x="2078509"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41" name="object 41"/>
            <p:cNvSpPr/>
            <p:nvPr/>
          </p:nvSpPr>
          <p:spPr>
            <a:xfrm>
              <a:off x="7895069" y="5122785"/>
              <a:ext cx="3117850" cy="189230"/>
            </a:xfrm>
            <a:custGeom>
              <a:avLst/>
              <a:gdLst/>
              <a:ahLst/>
              <a:cxnLst/>
              <a:rect l="l" t="t" r="r" b="b"/>
              <a:pathLst>
                <a:path w="3117850" h="189229">
                  <a:moveTo>
                    <a:pt x="94475" y="0"/>
                  </a:moveTo>
                  <a:lnTo>
                    <a:pt x="0" y="0"/>
                  </a:lnTo>
                  <a:lnTo>
                    <a:pt x="0" y="94475"/>
                  </a:lnTo>
                  <a:lnTo>
                    <a:pt x="0" y="188950"/>
                  </a:lnTo>
                  <a:lnTo>
                    <a:pt x="94475" y="188950"/>
                  </a:lnTo>
                  <a:lnTo>
                    <a:pt x="94475" y="94475"/>
                  </a:lnTo>
                  <a:lnTo>
                    <a:pt x="94475" y="0"/>
                  </a:lnTo>
                  <a:close/>
                </a:path>
                <a:path w="3117850" h="189229">
                  <a:moveTo>
                    <a:pt x="377901" y="0"/>
                  </a:moveTo>
                  <a:lnTo>
                    <a:pt x="188950" y="0"/>
                  </a:lnTo>
                  <a:lnTo>
                    <a:pt x="188950" y="94475"/>
                  </a:lnTo>
                  <a:lnTo>
                    <a:pt x="188950" y="188950"/>
                  </a:lnTo>
                  <a:lnTo>
                    <a:pt x="283425" y="188950"/>
                  </a:lnTo>
                  <a:lnTo>
                    <a:pt x="283425" y="94475"/>
                  </a:lnTo>
                  <a:lnTo>
                    <a:pt x="377901" y="94475"/>
                  </a:lnTo>
                  <a:lnTo>
                    <a:pt x="377901" y="0"/>
                  </a:lnTo>
                  <a:close/>
                </a:path>
                <a:path w="3117850" h="189229">
                  <a:moveTo>
                    <a:pt x="566864" y="0"/>
                  </a:moveTo>
                  <a:lnTo>
                    <a:pt x="472376" y="0"/>
                  </a:lnTo>
                  <a:lnTo>
                    <a:pt x="472376" y="94475"/>
                  </a:lnTo>
                  <a:lnTo>
                    <a:pt x="566864" y="94475"/>
                  </a:lnTo>
                  <a:lnTo>
                    <a:pt x="566864" y="0"/>
                  </a:lnTo>
                  <a:close/>
                </a:path>
                <a:path w="3117850" h="189229">
                  <a:moveTo>
                    <a:pt x="755815" y="94475"/>
                  </a:moveTo>
                  <a:lnTo>
                    <a:pt x="566864" y="94475"/>
                  </a:lnTo>
                  <a:lnTo>
                    <a:pt x="566864" y="188950"/>
                  </a:lnTo>
                  <a:lnTo>
                    <a:pt x="755815" y="188950"/>
                  </a:lnTo>
                  <a:lnTo>
                    <a:pt x="755815" y="94475"/>
                  </a:lnTo>
                  <a:close/>
                </a:path>
                <a:path w="3117850" h="189229">
                  <a:moveTo>
                    <a:pt x="850290" y="0"/>
                  </a:moveTo>
                  <a:lnTo>
                    <a:pt x="755815" y="0"/>
                  </a:lnTo>
                  <a:lnTo>
                    <a:pt x="755815" y="94475"/>
                  </a:lnTo>
                  <a:lnTo>
                    <a:pt x="850290" y="94475"/>
                  </a:lnTo>
                  <a:lnTo>
                    <a:pt x="850290" y="0"/>
                  </a:lnTo>
                  <a:close/>
                </a:path>
                <a:path w="3117850" h="189229">
                  <a:moveTo>
                    <a:pt x="1039253" y="0"/>
                  </a:moveTo>
                  <a:lnTo>
                    <a:pt x="944765" y="0"/>
                  </a:lnTo>
                  <a:lnTo>
                    <a:pt x="944765" y="94475"/>
                  </a:lnTo>
                  <a:lnTo>
                    <a:pt x="944765" y="188950"/>
                  </a:lnTo>
                  <a:lnTo>
                    <a:pt x="1039253" y="188950"/>
                  </a:lnTo>
                  <a:lnTo>
                    <a:pt x="1039253" y="94475"/>
                  </a:lnTo>
                  <a:lnTo>
                    <a:pt x="1039253" y="0"/>
                  </a:lnTo>
                  <a:close/>
                </a:path>
                <a:path w="3117850" h="189229">
                  <a:moveTo>
                    <a:pt x="1228204" y="0"/>
                  </a:moveTo>
                  <a:lnTo>
                    <a:pt x="1133729" y="0"/>
                  </a:lnTo>
                  <a:lnTo>
                    <a:pt x="1133729" y="94475"/>
                  </a:lnTo>
                  <a:lnTo>
                    <a:pt x="1228204" y="94475"/>
                  </a:lnTo>
                  <a:lnTo>
                    <a:pt x="1228204" y="0"/>
                  </a:lnTo>
                  <a:close/>
                </a:path>
                <a:path w="3117850" h="189229">
                  <a:moveTo>
                    <a:pt x="1511642" y="0"/>
                  </a:moveTo>
                  <a:lnTo>
                    <a:pt x="1417154" y="0"/>
                  </a:lnTo>
                  <a:lnTo>
                    <a:pt x="1417154" y="94475"/>
                  </a:lnTo>
                  <a:lnTo>
                    <a:pt x="1511642" y="94475"/>
                  </a:lnTo>
                  <a:lnTo>
                    <a:pt x="1511642" y="0"/>
                  </a:lnTo>
                  <a:close/>
                </a:path>
                <a:path w="3117850" h="189229">
                  <a:moveTo>
                    <a:pt x="1700593" y="0"/>
                  </a:moveTo>
                  <a:lnTo>
                    <a:pt x="1606118" y="0"/>
                  </a:lnTo>
                  <a:lnTo>
                    <a:pt x="1606118" y="94475"/>
                  </a:lnTo>
                  <a:lnTo>
                    <a:pt x="1700593" y="94475"/>
                  </a:lnTo>
                  <a:lnTo>
                    <a:pt x="1700593" y="0"/>
                  </a:lnTo>
                  <a:close/>
                </a:path>
                <a:path w="3117850" h="189229">
                  <a:moveTo>
                    <a:pt x="1984019" y="0"/>
                  </a:moveTo>
                  <a:lnTo>
                    <a:pt x="1889544" y="0"/>
                  </a:lnTo>
                  <a:lnTo>
                    <a:pt x="1889544" y="94475"/>
                  </a:lnTo>
                  <a:lnTo>
                    <a:pt x="1984019" y="94475"/>
                  </a:lnTo>
                  <a:lnTo>
                    <a:pt x="1984019" y="0"/>
                  </a:lnTo>
                  <a:close/>
                </a:path>
                <a:path w="3117850" h="189229">
                  <a:moveTo>
                    <a:pt x="2267458" y="0"/>
                  </a:moveTo>
                  <a:lnTo>
                    <a:pt x="2078507" y="0"/>
                  </a:lnTo>
                  <a:lnTo>
                    <a:pt x="2078507" y="94475"/>
                  </a:lnTo>
                  <a:lnTo>
                    <a:pt x="2267458" y="94475"/>
                  </a:lnTo>
                  <a:lnTo>
                    <a:pt x="2267458" y="0"/>
                  </a:lnTo>
                  <a:close/>
                </a:path>
                <a:path w="3117850" h="189229">
                  <a:moveTo>
                    <a:pt x="2550896" y="0"/>
                  </a:moveTo>
                  <a:lnTo>
                    <a:pt x="2456408" y="0"/>
                  </a:lnTo>
                  <a:lnTo>
                    <a:pt x="2456408" y="94475"/>
                  </a:lnTo>
                  <a:lnTo>
                    <a:pt x="2550896" y="94475"/>
                  </a:lnTo>
                  <a:lnTo>
                    <a:pt x="2550896" y="0"/>
                  </a:lnTo>
                  <a:close/>
                </a:path>
                <a:path w="3117850" h="189229">
                  <a:moveTo>
                    <a:pt x="3117761" y="0"/>
                  </a:moveTo>
                  <a:lnTo>
                    <a:pt x="2928797" y="0"/>
                  </a:lnTo>
                  <a:lnTo>
                    <a:pt x="2928797" y="94475"/>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42" name="object 42"/>
            <p:cNvSpPr/>
            <p:nvPr/>
          </p:nvSpPr>
          <p:spPr>
            <a:xfrm>
              <a:off x="9123279" y="5264496"/>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43" name="object 43"/>
            <p:cNvSpPr/>
            <p:nvPr/>
          </p:nvSpPr>
          <p:spPr>
            <a:xfrm>
              <a:off x="9973579" y="5217257"/>
              <a:ext cx="94615" cy="94615"/>
            </a:xfrm>
            <a:custGeom>
              <a:avLst/>
              <a:gdLst/>
              <a:ahLst/>
              <a:cxnLst/>
              <a:rect l="l" t="t" r="r" b="b"/>
              <a:pathLst>
                <a:path w="94615" h="94614">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44" name="object 44"/>
            <p:cNvSpPr/>
            <p:nvPr/>
          </p:nvSpPr>
          <p:spPr>
            <a:xfrm>
              <a:off x="10257012" y="5264496"/>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45" name="object 45"/>
            <p:cNvSpPr/>
            <p:nvPr/>
          </p:nvSpPr>
          <p:spPr>
            <a:xfrm>
              <a:off x="10823878" y="5217257"/>
              <a:ext cx="94615" cy="94615"/>
            </a:xfrm>
            <a:custGeom>
              <a:avLst/>
              <a:gdLst/>
              <a:ahLst/>
              <a:cxnLst/>
              <a:rect l="l" t="t" r="r" b="b"/>
              <a:pathLst>
                <a:path w="94615" h="94614">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46" name="object 46"/>
            <p:cNvSpPr/>
            <p:nvPr/>
          </p:nvSpPr>
          <p:spPr>
            <a:xfrm>
              <a:off x="7895069" y="5358973"/>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47" name="object 47"/>
            <p:cNvSpPr/>
            <p:nvPr/>
          </p:nvSpPr>
          <p:spPr>
            <a:xfrm>
              <a:off x="8272971" y="5311736"/>
              <a:ext cx="1134110" cy="94615"/>
            </a:xfrm>
            <a:custGeom>
              <a:avLst/>
              <a:gdLst/>
              <a:ahLst/>
              <a:cxnLst/>
              <a:rect l="l" t="t" r="r" b="b"/>
              <a:pathLst>
                <a:path w="1134109" h="94614">
                  <a:moveTo>
                    <a:pt x="94475" y="0"/>
                  </a:moveTo>
                  <a:lnTo>
                    <a:pt x="0" y="0"/>
                  </a:lnTo>
                  <a:lnTo>
                    <a:pt x="0" y="94488"/>
                  </a:lnTo>
                  <a:lnTo>
                    <a:pt x="94475" y="94488"/>
                  </a:lnTo>
                  <a:lnTo>
                    <a:pt x="94475" y="0"/>
                  </a:lnTo>
                  <a:close/>
                </a:path>
                <a:path w="1134109" h="94614">
                  <a:moveTo>
                    <a:pt x="944778" y="0"/>
                  </a:moveTo>
                  <a:lnTo>
                    <a:pt x="755827" y="0"/>
                  </a:lnTo>
                  <a:lnTo>
                    <a:pt x="755827" y="94488"/>
                  </a:lnTo>
                  <a:lnTo>
                    <a:pt x="944778" y="94488"/>
                  </a:lnTo>
                  <a:lnTo>
                    <a:pt x="944778" y="0"/>
                  </a:lnTo>
                  <a:close/>
                </a:path>
                <a:path w="1134109" h="94614">
                  <a:moveTo>
                    <a:pt x="1133741" y="0"/>
                  </a:moveTo>
                  <a:lnTo>
                    <a:pt x="1039253" y="0"/>
                  </a:lnTo>
                  <a:lnTo>
                    <a:pt x="1039253" y="94488"/>
                  </a:lnTo>
                  <a:lnTo>
                    <a:pt x="1133741" y="94488"/>
                  </a:lnTo>
                  <a:lnTo>
                    <a:pt x="113374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48" name="object 48"/>
            <p:cNvSpPr/>
            <p:nvPr/>
          </p:nvSpPr>
          <p:spPr>
            <a:xfrm>
              <a:off x="9690145" y="5358973"/>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49" name="object 49"/>
            <p:cNvSpPr/>
            <p:nvPr/>
          </p:nvSpPr>
          <p:spPr>
            <a:xfrm>
              <a:off x="10068052" y="5311736"/>
              <a:ext cx="378460" cy="94615"/>
            </a:xfrm>
            <a:custGeom>
              <a:avLst/>
              <a:gdLst/>
              <a:ahLst/>
              <a:cxnLst/>
              <a:rect l="l" t="t" r="r" b="b"/>
              <a:pathLst>
                <a:path w="378459" h="94614">
                  <a:moveTo>
                    <a:pt x="94475" y="0"/>
                  </a:moveTo>
                  <a:lnTo>
                    <a:pt x="0" y="0"/>
                  </a:lnTo>
                  <a:lnTo>
                    <a:pt x="0" y="94488"/>
                  </a:lnTo>
                  <a:lnTo>
                    <a:pt x="94475" y="94488"/>
                  </a:lnTo>
                  <a:lnTo>
                    <a:pt x="94475" y="0"/>
                  </a:lnTo>
                  <a:close/>
                </a:path>
                <a:path w="378459" h="94614">
                  <a:moveTo>
                    <a:pt x="377913" y="0"/>
                  </a:moveTo>
                  <a:lnTo>
                    <a:pt x="188950" y="0"/>
                  </a:lnTo>
                  <a:lnTo>
                    <a:pt x="188950" y="94488"/>
                  </a:lnTo>
                  <a:lnTo>
                    <a:pt x="377913" y="94488"/>
                  </a:lnTo>
                  <a:lnTo>
                    <a:pt x="377913"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50" name="object 50"/>
            <p:cNvSpPr/>
            <p:nvPr/>
          </p:nvSpPr>
          <p:spPr>
            <a:xfrm>
              <a:off x="10540445" y="5358973"/>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51" name="object 51"/>
            <p:cNvSpPr/>
            <p:nvPr/>
          </p:nvSpPr>
          <p:spPr>
            <a:xfrm>
              <a:off x="7895069" y="5406224"/>
              <a:ext cx="1228725" cy="94615"/>
            </a:xfrm>
            <a:custGeom>
              <a:avLst/>
              <a:gdLst/>
              <a:ahLst/>
              <a:cxnLst/>
              <a:rect l="l" t="t" r="r" b="b"/>
              <a:pathLst>
                <a:path w="1228725" h="94614">
                  <a:moveTo>
                    <a:pt x="188950" y="0"/>
                  </a:moveTo>
                  <a:lnTo>
                    <a:pt x="0" y="0"/>
                  </a:lnTo>
                  <a:lnTo>
                    <a:pt x="0" y="94475"/>
                  </a:lnTo>
                  <a:lnTo>
                    <a:pt x="188950" y="94475"/>
                  </a:lnTo>
                  <a:lnTo>
                    <a:pt x="188950" y="0"/>
                  </a:lnTo>
                  <a:close/>
                </a:path>
                <a:path w="1228725" h="94614">
                  <a:moveTo>
                    <a:pt x="661339" y="0"/>
                  </a:moveTo>
                  <a:lnTo>
                    <a:pt x="472376" y="0"/>
                  </a:lnTo>
                  <a:lnTo>
                    <a:pt x="472376" y="94475"/>
                  </a:lnTo>
                  <a:lnTo>
                    <a:pt x="661339" y="94475"/>
                  </a:lnTo>
                  <a:lnTo>
                    <a:pt x="661339" y="0"/>
                  </a:lnTo>
                  <a:close/>
                </a:path>
                <a:path w="1228725" h="94614">
                  <a:moveTo>
                    <a:pt x="850290" y="0"/>
                  </a:moveTo>
                  <a:lnTo>
                    <a:pt x="755815" y="0"/>
                  </a:lnTo>
                  <a:lnTo>
                    <a:pt x="755815" y="94475"/>
                  </a:lnTo>
                  <a:lnTo>
                    <a:pt x="850290" y="94475"/>
                  </a:lnTo>
                  <a:lnTo>
                    <a:pt x="850290" y="0"/>
                  </a:lnTo>
                  <a:close/>
                </a:path>
                <a:path w="1228725" h="94614">
                  <a:moveTo>
                    <a:pt x="1039253" y="0"/>
                  </a:moveTo>
                  <a:lnTo>
                    <a:pt x="944765" y="0"/>
                  </a:lnTo>
                  <a:lnTo>
                    <a:pt x="944765" y="94475"/>
                  </a:lnTo>
                  <a:lnTo>
                    <a:pt x="1039253" y="94475"/>
                  </a:lnTo>
                  <a:lnTo>
                    <a:pt x="1039253" y="0"/>
                  </a:lnTo>
                  <a:close/>
                </a:path>
                <a:path w="1228725" h="94614">
                  <a:moveTo>
                    <a:pt x="1228204" y="0"/>
                  </a:moveTo>
                  <a:lnTo>
                    <a:pt x="1133729" y="0"/>
                  </a:lnTo>
                  <a:lnTo>
                    <a:pt x="1133729" y="94475"/>
                  </a:lnTo>
                  <a:lnTo>
                    <a:pt x="1228204" y="94475"/>
                  </a:lnTo>
                  <a:lnTo>
                    <a:pt x="1228204"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52" name="object 52"/>
            <p:cNvSpPr/>
            <p:nvPr/>
          </p:nvSpPr>
          <p:spPr>
            <a:xfrm>
              <a:off x="9217757" y="5453451"/>
              <a:ext cx="1134110" cy="0"/>
            </a:xfrm>
            <a:custGeom>
              <a:avLst/>
              <a:gdLst/>
              <a:ahLst/>
              <a:cxnLst/>
              <a:rect l="l" t="t" r="r" b="b"/>
              <a:pathLst>
                <a:path w="1134109">
                  <a:moveTo>
                    <a:pt x="0" y="0"/>
                  </a:moveTo>
                  <a:lnTo>
                    <a:pt x="377910" y="0"/>
                  </a:lnTo>
                </a:path>
                <a:path w="1134109">
                  <a:moveTo>
                    <a:pt x="755821" y="0"/>
                  </a:moveTo>
                  <a:lnTo>
                    <a:pt x="1133732"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53" name="object 53"/>
            <p:cNvSpPr/>
            <p:nvPr/>
          </p:nvSpPr>
          <p:spPr>
            <a:xfrm>
              <a:off x="8084020" y="5406224"/>
              <a:ext cx="2929255" cy="189230"/>
            </a:xfrm>
            <a:custGeom>
              <a:avLst/>
              <a:gdLst/>
              <a:ahLst/>
              <a:cxnLst/>
              <a:rect l="l" t="t" r="r" b="b"/>
              <a:pathLst>
                <a:path w="2929254" h="189229">
                  <a:moveTo>
                    <a:pt x="188950" y="94475"/>
                  </a:moveTo>
                  <a:lnTo>
                    <a:pt x="0" y="94475"/>
                  </a:lnTo>
                  <a:lnTo>
                    <a:pt x="0" y="188950"/>
                  </a:lnTo>
                  <a:lnTo>
                    <a:pt x="188950" y="188950"/>
                  </a:lnTo>
                  <a:lnTo>
                    <a:pt x="188950" y="94475"/>
                  </a:lnTo>
                  <a:close/>
                </a:path>
                <a:path w="2929254" h="189229">
                  <a:moveTo>
                    <a:pt x="377913" y="94475"/>
                  </a:moveTo>
                  <a:lnTo>
                    <a:pt x="283425" y="94475"/>
                  </a:lnTo>
                  <a:lnTo>
                    <a:pt x="283425" y="188950"/>
                  </a:lnTo>
                  <a:lnTo>
                    <a:pt x="377913" y="188950"/>
                  </a:lnTo>
                  <a:lnTo>
                    <a:pt x="377913" y="94475"/>
                  </a:lnTo>
                  <a:close/>
                </a:path>
                <a:path w="2929254" h="189229">
                  <a:moveTo>
                    <a:pt x="755815" y="94475"/>
                  </a:moveTo>
                  <a:lnTo>
                    <a:pt x="566864" y="94475"/>
                  </a:lnTo>
                  <a:lnTo>
                    <a:pt x="566864" y="188950"/>
                  </a:lnTo>
                  <a:lnTo>
                    <a:pt x="755815" y="188950"/>
                  </a:lnTo>
                  <a:lnTo>
                    <a:pt x="755815" y="94475"/>
                  </a:lnTo>
                  <a:close/>
                </a:path>
                <a:path w="2929254" h="189229">
                  <a:moveTo>
                    <a:pt x="1228204" y="94475"/>
                  </a:moveTo>
                  <a:lnTo>
                    <a:pt x="1133729" y="94475"/>
                  </a:lnTo>
                  <a:lnTo>
                    <a:pt x="1133729" y="188950"/>
                  </a:lnTo>
                  <a:lnTo>
                    <a:pt x="1228204" y="188950"/>
                  </a:lnTo>
                  <a:lnTo>
                    <a:pt x="1228204" y="94475"/>
                  </a:lnTo>
                  <a:close/>
                </a:path>
                <a:path w="2929254" h="189229">
                  <a:moveTo>
                    <a:pt x="1417167" y="94475"/>
                  </a:moveTo>
                  <a:lnTo>
                    <a:pt x="1322692" y="94475"/>
                  </a:lnTo>
                  <a:lnTo>
                    <a:pt x="1322692" y="188950"/>
                  </a:lnTo>
                  <a:lnTo>
                    <a:pt x="1417167" y="188950"/>
                  </a:lnTo>
                  <a:lnTo>
                    <a:pt x="1417167" y="94475"/>
                  </a:lnTo>
                  <a:close/>
                </a:path>
                <a:path w="2929254" h="189229">
                  <a:moveTo>
                    <a:pt x="2550896" y="0"/>
                  </a:moveTo>
                  <a:lnTo>
                    <a:pt x="2361946" y="0"/>
                  </a:lnTo>
                  <a:lnTo>
                    <a:pt x="2361946" y="94475"/>
                  </a:lnTo>
                  <a:lnTo>
                    <a:pt x="2550896" y="94475"/>
                  </a:lnTo>
                  <a:lnTo>
                    <a:pt x="2550896" y="0"/>
                  </a:lnTo>
                  <a:close/>
                </a:path>
                <a:path w="2929254" h="189229">
                  <a:moveTo>
                    <a:pt x="2928810" y="0"/>
                  </a:moveTo>
                  <a:lnTo>
                    <a:pt x="2834335" y="0"/>
                  </a:lnTo>
                  <a:lnTo>
                    <a:pt x="2834335" y="94475"/>
                  </a:lnTo>
                  <a:lnTo>
                    <a:pt x="2928810" y="94475"/>
                  </a:lnTo>
                  <a:lnTo>
                    <a:pt x="292881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54" name="object 54"/>
            <p:cNvSpPr/>
            <p:nvPr/>
          </p:nvSpPr>
          <p:spPr>
            <a:xfrm>
              <a:off x="9595668" y="5547929"/>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55" name="object 55"/>
            <p:cNvSpPr/>
            <p:nvPr/>
          </p:nvSpPr>
          <p:spPr>
            <a:xfrm>
              <a:off x="7895069" y="5500699"/>
              <a:ext cx="3117850" cy="189230"/>
            </a:xfrm>
            <a:custGeom>
              <a:avLst/>
              <a:gdLst/>
              <a:ahLst/>
              <a:cxnLst/>
              <a:rect l="l" t="t" r="r" b="b"/>
              <a:pathLst>
                <a:path w="3117850" h="189229">
                  <a:moveTo>
                    <a:pt x="188950" y="94475"/>
                  </a:moveTo>
                  <a:lnTo>
                    <a:pt x="0" y="94475"/>
                  </a:lnTo>
                  <a:lnTo>
                    <a:pt x="0" y="188950"/>
                  </a:lnTo>
                  <a:lnTo>
                    <a:pt x="188950" y="188950"/>
                  </a:lnTo>
                  <a:lnTo>
                    <a:pt x="188950" y="94475"/>
                  </a:lnTo>
                  <a:close/>
                </a:path>
                <a:path w="3117850" h="189229">
                  <a:moveTo>
                    <a:pt x="661339" y="94475"/>
                  </a:moveTo>
                  <a:lnTo>
                    <a:pt x="472376" y="94475"/>
                  </a:lnTo>
                  <a:lnTo>
                    <a:pt x="472376" y="188950"/>
                  </a:lnTo>
                  <a:lnTo>
                    <a:pt x="661339" y="188950"/>
                  </a:lnTo>
                  <a:lnTo>
                    <a:pt x="661339" y="94475"/>
                  </a:lnTo>
                  <a:close/>
                </a:path>
                <a:path w="3117850" h="189229">
                  <a:moveTo>
                    <a:pt x="944765" y="94475"/>
                  </a:moveTo>
                  <a:lnTo>
                    <a:pt x="850290" y="94475"/>
                  </a:lnTo>
                  <a:lnTo>
                    <a:pt x="850290" y="188950"/>
                  </a:lnTo>
                  <a:lnTo>
                    <a:pt x="944765" y="188950"/>
                  </a:lnTo>
                  <a:lnTo>
                    <a:pt x="944765" y="94475"/>
                  </a:lnTo>
                  <a:close/>
                </a:path>
                <a:path w="3117850" h="189229">
                  <a:moveTo>
                    <a:pt x="2645372" y="0"/>
                  </a:moveTo>
                  <a:lnTo>
                    <a:pt x="2456408" y="0"/>
                  </a:lnTo>
                  <a:lnTo>
                    <a:pt x="2456408" y="94475"/>
                  </a:lnTo>
                  <a:lnTo>
                    <a:pt x="2645372" y="94475"/>
                  </a:lnTo>
                  <a:lnTo>
                    <a:pt x="2645372" y="0"/>
                  </a:lnTo>
                  <a:close/>
                </a:path>
                <a:path w="3117850" h="189229">
                  <a:moveTo>
                    <a:pt x="2928797" y="0"/>
                  </a:moveTo>
                  <a:lnTo>
                    <a:pt x="2739847" y="0"/>
                  </a:lnTo>
                  <a:lnTo>
                    <a:pt x="2739847" y="94475"/>
                  </a:lnTo>
                  <a:lnTo>
                    <a:pt x="2928797" y="94475"/>
                  </a:lnTo>
                  <a:lnTo>
                    <a:pt x="2928797" y="0"/>
                  </a:lnTo>
                  <a:close/>
                </a:path>
                <a:path w="3117850" h="189229">
                  <a:moveTo>
                    <a:pt x="3117761" y="0"/>
                  </a:moveTo>
                  <a:lnTo>
                    <a:pt x="3023285" y="0"/>
                  </a:lnTo>
                  <a:lnTo>
                    <a:pt x="3023285" y="94475"/>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56" name="object 56"/>
            <p:cNvSpPr/>
            <p:nvPr/>
          </p:nvSpPr>
          <p:spPr>
            <a:xfrm>
              <a:off x="9312234" y="5642406"/>
              <a:ext cx="1322705" cy="0"/>
            </a:xfrm>
            <a:custGeom>
              <a:avLst/>
              <a:gdLst/>
              <a:ahLst/>
              <a:cxnLst/>
              <a:rect l="l" t="t" r="r" b="b"/>
              <a:pathLst>
                <a:path w="1322704">
                  <a:moveTo>
                    <a:pt x="0" y="0"/>
                  </a:moveTo>
                  <a:lnTo>
                    <a:pt x="377910" y="0"/>
                  </a:lnTo>
                </a:path>
                <a:path w="1322704">
                  <a:moveTo>
                    <a:pt x="850299" y="0"/>
                  </a:moveTo>
                  <a:lnTo>
                    <a:pt x="1322687"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57" name="object 57"/>
            <p:cNvSpPr/>
            <p:nvPr/>
          </p:nvSpPr>
          <p:spPr>
            <a:xfrm>
              <a:off x="7895069" y="5595175"/>
              <a:ext cx="3023870" cy="189230"/>
            </a:xfrm>
            <a:custGeom>
              <a:avLst/>
              <a:gdLst/>
              <a:ahLst/>
              <a:cxnLst/>
              <a:rect l="l" t="t" r="r" b="b"/>
              <a:pathLst>
                <a:path w="3023870" h="189229">
                  <a:moveTo>
                    <a:pt x="94475" y="94475"/>
                  </a:moveTo>
                  <a:lnTo>
                    <a:pt x="0" y="94475"/>
                  </a:lnTo>
                  <a:lnTo>
                    <a:pt x="0" y="188950"/>
                  </a:lnTo>
                  <a:lnTo>
                    <a:pt x="94475" y="188950"/>
                  </a:lnTo>
                  <a:lnTo>
                    <a:pt x="94475" y="94475"/>
                  </a:lnTo>
                  <a:close/>
                </a:path>
                <a:path w="3023870" h="189229">
                  <a:moveTo>
                    <a:pt x="377901" y="94475"/>
                  </a:moveTo>
                  <a:lnTo>
                    <a:pt x="283425" y="94475"/>
                  </a:lnTo>
                  <a:lnTo>
                    <a:pt x="283425" y="188950"/>
                  </a:lnTo>
                  <a:lnTo>
                    <a:pt x="377901" y="188950"/>
                  </a:lnTo>
                  <a:lnTo>
                    <a:pt x="377901" y="94475"/>
                  </a:lnTo>
                  <a:close/>
                </a:path>
                <a:path w="3023870" h="189229">
                  <a:moveTo>
                    <a:pt x="566864" y="94475"/>
                  </a:moveTo>
                  <a:lnTo>
                    <a:pt x="472376" y="94475"/>
                  </a:lnTo>
                  <a:lnTo>
                    <a:pt x="472376" y="188950"/>
                  </a:lnTo>
                  <a:lnTo>
                    <a:pt x="566864" y="188950"/>
                  </a:lnTo>
                  <a:lnTo>
                    <a:pt x="566864" y="94475"/>
                  </a:lnTo>
                  <a:close/>
                </a:path>
                <a:path w="3023870" h="189229">
                  <a:moveTo>
                    <a:pt x="755815" y="94475"/>
                  </a:moveTo>
                  <a:lnTo>
                    <a:pt x="661339" y="94475"/>
                  </a:lnTo>
                  <a:lnTo>
                    <a:pt x="661339" y="188950"/>
                  </a:lnTo>
                  <a:lnTo>
                    <a:pt x="755815" y="188950"/>
                  </a:lnTo>
                  <a:lnTo>
                    <a:pt x="755815" y="94475"/>
                  </a:lnTo>
                  <a:close/>
                </a:path>
                <a:path w="3023870" h="189229">
                  <a:moveTo>
                    <a:pt x="1039253" y="94475"/>
                  </a:moveTo>
                  <a:lnTo>
                    <a:pt x="850290" y="94475"/>
                  </a:lnTo>
                  <a:lnTo>
                    <a:pt x="850290" y="188950"/>
                  </a:lnTo>
                  <a:lnTo>
                    <a:pt x="1039253" y="188950"/>
                  </a:lnTo>
                  <a:lnTo>
                    <a:pt x="1039253" y="94475"/>
                  </a:lnTo>
                  <a:close/>
                </a:path>
                <a:path w="3023870" h="189229">
                  <a:moveTo>
                    <a:pt x="3023285" y="0"/>
                  </a:moveTo>
                  <a:lnTo>
                    <a:pt x="2834322" y="0"/>
                  </a:lnTo>
                  <a:lnTo>
                    <a:pt x="2834322" y="94475"/>
                  </a:lnTo>
                  <a:lnTo>
                    <a:pt x="3023285" y="94475"/>
                  </a:lnTo>
                  <a:lnTo>
                    <a:pt x="302328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58" name="object 58"/>
            <p:cNvSpPr/>
            <p:nvPr/>
          </p:nvSpPr>
          <p:spPr>
            <a:xfrm>
              <a:off x="9028801" y="5736884"/>
              <a:ext cx="472440" cy="0"/>
            </a:xfrm>
            <a:custGeom>
              <a:avLst/>
              <a:gdLst/>
              <a:ahLst/>
              <a:cxnLst/>
              <a:rect l="l" t="t" r="r" b="b"/>
              <a:pathLst>
                <a:path w="472440">
                  <a:moveTo>
                    <a:pt x="0" y="0"/>
                  </a:moveTo>
                  <a:lnTo>
                    <a:pt x="472388"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59" name="object 59"/>
            <p:cNvSpPr/>
            <p:nvPr/>
          </p:nvSpPr>
          <p:spPr>
            <a:xfrm>
              <a:off x="9595663" y="5689650"/>
              <a:ext cx="378460" cy="94615"/>
            </a:xfrm>
            <a:custGeom>
              <a:avLst/>
              <a:gdLst/>
              <a:ahLst/>
              <a:cxnLst/>
              <a:rect l="l" t="t" r="r" b="b"/>
              <a:pathLst>
                <a:path w="378459" h="94614">
                  <a:moveTo>
                    <a:pt x="94475" y="0"/>
                  </a:moveTo>
                  <a:lnTo>
                    <a:pt x="0" y="0"/>
                  </a:lnTo>
                  <a:lnTo>
                    <a:pt x="0" y="94475"/>
                  </a:lnTo>
                  <a:lnTo>
                    <a:pt x="94475" y="94475"/>
                  </a:lnTo>
                  <a:lnTo>
                    <a:pt x="94475" y="0"/>
                  </a:lnTo>
                  <a:close/>
                </a:path>
                <a:path w="378459" h="94614">
                  <a:moveTo>
                    <a:pt x="377913" y="0"/>
                  </a:moveTo>
                  <a:lnTo>
                    <a:pt x="188950" y="0"/>
                  </a:lnTo>
                  <a:lnTo>
                    <a:pt x="188950" y="94475"/>
                  </a:lnTo>
                  <a:lnTo>
                    <a:pt x="377913" y="94475"/>
                  </a:lnTo>
                  <a:lnTo>
                    <a:pt x="377913"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0" name="object 60"/>
            <p:cNvSpPr/>
            <p:nvPr/>
          </p:nvSpPr>
          <p:spPr>
            <a:xfrm>
              <a:off x="7895069" y="5736884"/>
              <a:ext cx="3117850" cy="94615"/>
            </a:xfrm>
            <a:custGeom>
              <a:avLst/>
              <a:gdLst/>
              <a:ahLst/>
              <a:cxnLst/>
              <a:rect l="l" t="t" r="r" b="b"/>
              <a:pathLst>
                <a:path w="3117850" h="94614">
                  <a:moveTo>
                    <a:pt x="2172987" y="0"/>
                  </a:moveTo>
                  <a:lnTo>
                    <a:pt x="3117764" y="0"/>
                  </a:lnTo>
                </a:path>
                <a:path w="3117850" h="94614">
                  <a:moveTo>
                    <a:pt x="0" y="94477"/>
                  </a:moveTo>
                  <a:lnTo>
                    <a:pt x="283433" y="94477"/>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61" name="object 61"/>
            <p:cNvSpPr/>
            <p:nvPr/>
          </p:nvSpPr>
          <p:spPr>
            <a:xfrm>
              <a:off x="8461934" y="5784125"/>
              <a:ext cx="378460" cy="94615"/>
            </a:xfrm>
            <a:custGeom>
              <a:avLst/>
              <a:gdLst/>
              <a:ahLst/>
              <a:cxnLst/>
              <a:rect l="l" t="t" r="r" b="b"/>
              <a:pathLst>
                <a:path w="378459" h="94614">
                  <a:moveTo>
                    <a:pt x="94475" y="0"/>
                  </a:moveTo>
                  <a:lnTo>
                    <a:pt x="0" y="0"/>
                  </a:lnTo>
                  <a:lnTo>
                    <a:pt x="0" y="94475"/>
                  </a:lnTo>
                  <a:lnTo>
                    <a:pt x="94475" y="94475"/>
                  </a:lnTo>
                  <a:lnTo>
                    <a:pt x="94475" y="0"/>
                  </a:lnTo>
                  <a:close/>
                </a:path>
                <a:path w="378459" h="94614">
                  <a:moveTo>
                    <a:pt x="377901" y="0"/>
                  </a:moveTo>
                  <a:lnTo>
                    <a:pt x="188950" y="0"/>
                  </a:lnTo>
                  <a:lnTo>
                    <a:pt x="188950" y="94475"/>
                  </a:lnTo>
                  <a:lnTo>
                    <a:pt x="377901" y="94475"/>
                  </a:lnTo>
                  <a:lnTo>
                    <a:pt x="37790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2" name="object 62"/>
            <p:cNvSpPr/>
            <p:nvPr/>
          </p:nvSpPr>
          <p:spPr>
            <a:xfrm>
              <a:off x="9028801" y="5831362"/>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63" name="object 63"/>
            <p:cNvSpPr/>
            <p:nvPr/>
          </p:nvSpPr>
          <p:spPr>
            <a:xfrm>
              <a:off x="9784613" y="5784125"/>
              <a:ext cx="567055" cy="94615"/>
            </a:xfrm>
            <a:custGeom>
              <a:avLst/>
              <a:gdLst/>
              <a:ahLst/>
              <a:cxnLst/>
              <a:rect l="l" t="t" r="r" b="b"/>
              <a:pathLst>
                <a:path w="567054" h="94614">
                  <a:moveTo>
                    <a:pt x="94475" y="0"/>
                  </a:moveTo>
                  <a:lnTo>
                    <a:pt x="0" y="0"/>
                  </a:lnTo>
                  <a:lnTo>
                    <a:pt x="0" y="94475"/>
                  </a:lnTo>
                  <a:lnTo>
                    <a:pt x="94475" y="94475"/>
                  </a:lnTo>
                  <a:lnTo>
                    <a:pt x="94475" y="0"/>
                  </a:lnTo>
                  <a:close/>
                </a:path>
                <a:path w="567054" h="94614">
                  <a:moveTo>
                    <a:pt x="283438" y="0"/>
                  </a:moveTo>
                  <a:lnTo>
                    <a:pt x="188963" y="0"/>
                  </a:lnTo>
                  <a:lnTo>
                    <a:pt x="188963" y="94475"/>
                  </a:lnTo>
                  <a:lnTo>
                    <a:pt x="283438" y="94475"/>
                  </a:lnTo>
                  <a:lnTo>
                    <a:pt x="283438" y="0"/>
                  </a:lnTo>
                  <a:close/>
                </a:path>
                <a:path w="567054" h="94614">
                  <a:moveTo>
                    <a:pt x="566864" y="0"/>
                  </a:moveTo>
                  <a:lnTo>
                    <a:pt x="377913" y="0"/>
                  </a:lnTo>
                  <a:lnTo>
                    <a:pt x="377913" y="94475"/>
                  </a:lnTo>
                  <a:lnTo>
                    <a:pt x="566864" y="94475"/>
                  </a:lnTo>
                  <a:lnTo>
                    <a:pt x="566864"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4" name="object 64"/>
            <p:cNvSpPr/>
            <p:nvPr/>
          </p:nvSpPr>
          <p:spPr>
            <a:xfrm>
              <a:off x="10445967" y="5831362"/>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65" name="object 65"/>
            <p:cNvSpPr/>
            <p:nvPr/>
          </p:nvSpPr>
          <p:spPr>
            <a:xfrm>
              <a:off x="7895069" y="5784125"/>
              <a:ext cx="3117850" cy="189230"/>
            </a:xfrm>
            <a:custGeom>
              <a:avLst/>
              <a:gdLst/>
              <a:ahLst/>
              <a:cxnLst/>
              <a:rect l="l" t="t" r="r" b="b"/>
              <a:pathLst>
                <a:path w="3117850" h="189229">
                  <a:moveTo>
                    <a:pt x="94475" y="94475"/>
                  </a:moveTo>
                  <a:lnTo>
                    <a:pt x="0" y="94475"/>
                  </a:lnTo>
                  <a:lnTo>
                    <a:pt x="0" y="188963"/>
                  </a:lnTo>
                  <a:lnTo>
                    <a:pt x="94475" y="188963"/>
                  </a:lnTo>
                  <a:lnTo>
                    <a:pt x="94475" y="94475"/>
                  </a:lnTo>
                  <a:close/>
                </a:path>
                <a:path w="3117850" h="189229">
                  <a:moveTo>
                    <a:pt x="283425" y="94475"/>
                  </a:moveTo>
                  <a:lnTo>
                    <a:pt x="188950" y="94475"/>
                  </a:lnTo>
                  <a:lnTo>
                    <a:pt x="188950" y="188963"/>
                  </a:lnTo>
                  <a:lnTo>
                    <a:pt x="283425" y="188963"/>
                  </a:lnTo>
                  <a:lnTo>
                    <a:pt x="283425" y="94475"/>
                  </a:lnTo>
                  <a:close/>
                </a:path>
                <a:path w="3117850" h="189229">
                  <a:moveTo>
                    <a:pt x="472376" y="94475"/>
                  </a:moveTo>
                  <a:lnTo>
                    <a:pt x="377901" y="94475"/>
                  </a:lnTo>
                  <a:lnTo>
                    <a:pt x="377901" y="188963"/>
                  </a:lnTo>
                  <a:lnTo>
                    <a:pt x="472376" y="188963"/>
                  </a:lnTo>
                  <a:lnTo>
                    <a:pt x="472376" y="94475"/>
                  </a:lnTo>
                  <a:close/>
                </a:path>
                <a:path w="3117850" h="189229">
                  <a:moveTo>
                    <a:pt x="944765" y="94475"/>
                  </a:moveTo>
                  <a:lnTo>
                    <a:pt x="755815" y="94475"/>
                  </a:lnTo>
                  <a:lnTo>
                    <a:pt x="755815" y="188963"/>
                  </a:lnTo>
                  <a:lnTo>
                    <a:pt x="944765" y="188963"/>
                  </a:lnTo>
                  <a:lnTo>
                    <a:pt x="944765" y="94475"/>
                  </a:lnTo>
                  <a:close/>
                </a:path>
                <a:path w="3117850" h="189229">
                  <a:moveTo>
                    <a:pt x="1133729" y="94475"/>
                  </a:moveTo>
                  <a:lnTo>
                    <a:pt x="1039253" y="94475"/>
                  </a:lnTo>
                  <a:lnTo>
                    <a:pt x="1039253" y="188963"/>
                  </a:lnTo>
                  <a:lnTo>
                    <a:pt x="1133729" y="188963"/>
                  </a:lnTo>
                  <a:lnTo>
                    <a:pt x="1133729" y="94475"/>
                  </a:lnTo>
                  <a:close/>
                </a:path>
                <a:path w="3117850" h="189229">
                  <a:moveTo>
                    <a:pt x="1322679" y="94475"/>
                  </a:moveTo>
                  <a:lnTo>
                    <a:pt x="1228204" y="94475"/>
                  </a:lnTo>
                  <a:lnTo>
                    <a:pt x="1228204" y="188963"/>
                  </a:lnTo>
                  <a:lnTo>
                    <a:pt x="1322679" y="188963"/>
                  </a:lnTo>
                  <a:lnTo>
                    <a:pt x="1322679" y="94475"/>
                  </a:lnTo>
                  <a:close/>
                </a:path>
                <a:path w="3117850" h="189229">
                  <a:moveTo>
                    <a:pt x="1606118" y="94475"/>
                  </a:moveTo>
                  <a:lnTo>
                    <a:pt x="1417154" y="94475"/>
                  </a:lnTo>
                  <a:lnTo>
                    <a:pt x="1417154" y="188963"/>
                  </a:lnTo>
                  <a:lnTo>
                    <a:pt x="1606118" y="188963"/>
                  </a:lnTo>
                  <a:lnTo>
                    <a:pt x="1606118" y="94475"/>
                  </a:lnTo>
                  <a:close/>
                </a:path>
                <a:path w="3117850" h="189229">
                  <a:moveTo>
                    <a:pt x="1889544" y="94475"/>
                  </a:moveTo>
                  <a:lnTo>
                    <a:pt x="1795068" y="94475"/>
                  </a:lnTo>
                  <a:lnTo>
                    <a:pt x="1795068" y="188963"/>
                  </a:lnTo>
                  <a:lnTo>
                    <a:pt x="1889544" y="188963"/>
                  </a:lnTo>
                  <a:lnTo>
                    <a:pt x="1889544" y="94475"/>
                  </a:lnTo>
                  <a:close/>
                </a:path>
                <a:path w="3117850" h="189229">
                  <a:moveTo>
                    <a:pt x="3117761" y="0"/>
                  </a:moveTo>
                  <a:lnTo>
                    <a:pt x="3023285" y="0"/>
                  </a:lnTo>
                  <a:lnTo>
                    <a:pt x="3023285" y="94475"/>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6" name="object 66"/>
            <p:cNvSpPr/>
            <p:nvPr/>
          </p:nvSpPr>
          <p:spPr>
            <a:xfrm>
              <a:off x="9879101" y="5925840"/>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67" name="object 67"/>
            <p:cNvSpPr/>
            <p:nvPr/>
          </p:nvSpPr>
          <p:spPr>
            <a:xfrm>
              <a:off x="7895069" y="5878601"/>
              <a:ext cx="3117850" cy="189230"/>
            </a:xfrm>
            <a:custGeom>
              <a:avLst/>
              <a:gdLst/>
              <a:ahLst/>
              <a:cxnLst/>
              <a:rect l="l" t="t" r="r" b="b"/>
              <a:pathLst>
                <a:path w="3117850" h="189229">
                  <a:moveTo>
                    <a:pt x="94475" y="94488"/>
                  </a:moveTo>
                  <a:lnTo>
                    <a:pt x="0" y="94488"/>
                  </a:lnTo>
                  <a:lnTo>
                    <a:pt x="0" y="188963"/>
                  </a:lnTo>
                  <a:lnTo>
                    <a:pt x="94475" y="188963"/>
                  </a:lnTo>
                  <a:lnTo>
                    <a:pt x="94475" y="94488"/>
                  </a:lnTo>
                  <a:close/>
                </a:path>
                <a:path w="3117850" h="189229">
                  <a:moveTo>
                    <a:pt x="377901" y="94488"/>
                  </a:moveTo>
                  <a:lnTo>
                    <a:pt x="283425" y="94488"/>
                  </a:lnTo>
                  <a:lnTo>
                    <a:pt x="283425" y="188963"/>
                  </a:lnTo>
                  <a:lnTo>
                    <a:pt x="377901" y="188963"/>
                  </a:lnTo>
                  <a:lnTo>
                    <a:pt x="377901" y="94488"/>
                  </a:lnTo>
                  <a:close/>
                </a:path>
                <a:path w="3117850" h="189229">
                  <a:moveTo>
                    <a:pt x="755815" y="94488"/>
                  </a:moveTo>
                  <a:lnTo>
                    <a:pt x="566864" y="94488"/>
                  </a:lnTo>
                  <a:lnTo>
                    <a:pt x="566864" y="188963"/>
                  </a:lnTo>
                  <a:lnTo>
                    <a:pt x="755815" y="188963"/>
                  </a:lnTo>
                  <a:lnTo>
                    <a:pt x="755815" y="94488"/>
                  </a:lnTo>
                  <a:close/>
                </a:path>
                <a:path w="3117850" h="189229">
                  <a:moveTo>
                    <a:pt x="1039253" y="94488"/>
                  </a:moveTo>
                  <a:lnTo>
                    <a:pt x="944765" y="94488"/>
                  </a:lnTo>
                  <a:lnTo>
                    <a:pt x="944765" y="188963"/>
                  </a:lnTo>
                  <a:lnTo>
                    <a:pt x="1039253" y="188963"/>
                  </a:lnTo>
                  <a:lnTo>
                    <a:pt x="1039253" y="94488"/>
                  </a:lnTo>
                  <a:close/>
                </a:path>
                <a:path w="3117850" h="189229">
                  <a:moveTo>
                    <a:pt x="1417154" y="94488"/>
                  </a:moveTo>
                  <a:lnTo>
                    <a:pt x="1322679" y="94488"/>
                  </a:lnTo>
                  <a:lnTo>
                    <a:pt x="1322679" y="188963"/>
                  </a:lnTo>
                  <a:lnTo>
                    <a:pt x="1417154" y="188963"/>
                  </a:lnTo>
                  <a:lnTo>
                    <a:pt x="1417154" y="94488"/>
                  </a:lnTo>
                  <a:close/>
                </a:path>
                <a:path w="3117850" h="189229">
                  <a:moveTo>
                    <a:pt x="1700593" y="94488"/>
                  </a:moveTo>
                  <a:lnTo>
                    <a:pt x="1606118" y="94488"/>
                  </a:lnTo>
                  <a:lnTo>
                    <a:pt x="1606118" y="188963"/>
                  </a:lnTo>
                  <a:lnTo>
                    <a:pt x="1700593" y="188963"/>
                  </a:lnTo>
                  <a:lnTo>
                    <a:pt x="1700593" y="94488"/>
                  </a:lnTo>
                  <a:close/>
                </a:path>
                <a:path w="3117850" h="189229">
                  <a:moveTo>
                    <a:pt x="1984019" y="94488"/>
                  </a:moveTo>
                  <a:lnTo>
                    <a:pt x="1889544" y="94488"/>
                  </a:lnTo>
                  <a:lnTo>
                    <a:pt x="1889544" y="188963"/>
                  </a:lnTo>
                  <a:lnTo>
                    <a:pt x="1984019" y="188963"/>
                  </a:lnTo>
                  <a:lnTo>
                    <a:pt x="1984019" y="94488"/>
                  </a:lnTo>
                  <a:close/>
                </a:path>
                <a:path w="3117850" h="189229">
                  <a:moveTo>
                    <a:pt x="2645372" y="0"/>
                  </a:moveTo>
                  <a:lnTo>
                    <a:pt x="2456408" y="0"/>
                  </a:lnTo>
                  <a:lnTo>
                    <a:pt x="2456408" y="94488"/>
                  </a:lnTo>
                  <a:lnTo>
                    <a:pt x="2361933" y="94488"/>
                  </a:lnTo>
                  <a:lnTo>
                    <a:pt x="2361933" y="188963"/>
                  </a:lnTo>
                  <a:lnTo>
                    <a:pt x="2550896" y="188963"/>
                  </a:lnTo>
                  <a:lnTo>
                    <a:pt x="2550896" y="94488"/>
                  </a:lnTo>
                  <a:lnTo>
                    <a:pt x="2645372" y="94488"/>
                  </a:lnTo>
                  <a:lnTo>
                    <a:pt x="2645372" y="0"/>
                  </a:lnTo>
                  <a:close/>
                </a:path>
                <a:path w="3117850" h="189229">
                  <a:moveTo>
                    <a:pt x="2928797" y="0"/>
                  </a:moveTo>
                  <a:lnTo>
                    <a:pt x="2834322" y="0"/>
                  </a:lnTo>
                  <a:lnTo>
                    <a:pt x="2834322" y="94488"/>
                  </a:lnTo>
                  <a:lnTo>
                    <a:pt x="2928797" y="94488"/>
                  </a:lnTo>
                  <a:lnTo>
                    <a:pt x="2928797" y="0"/>
                  </a:lnTo>
                  <a:close/>
                </a:path>
                <a:path w="3117850" h="189229">
                  <a:moveTo>
                    <a:pt x="3117761" y="0"/>
                  </a:moveTo>
                  <a:lnTo>
                    <a:pt x="3023285" y="0"/>
                  </a:lnTo>
                  <a:lnTo>
                    <a:pt x="3023285" y="94488"/>
                  </a:lnTo>
                  <a:lnTo>
                    <a:pt x="3117761" y="94488"/>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8" name="object 68"/>
            <p:cNvSpPr/>
            <p:nvPr/>
          </p:nvSpPr>
          <p:spPr>
            <a:xfrm>
              <a:off x="10634922" y="6020317"/>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69" name="object 69"/>
            <p:cNvSpPr/>
            <p:nvPr/>
          </p:nvSpPr>
          <p:spPr>
            <a:xfrm>
              <a:off x="7895069" y="6067564"/>
              <a:ext cx="1606550" cy="94615"/>
            </a:xfrm>
            <a:custGeom>
              <a:avLst/>
              <a:gdLst/>
              <a:ahLst/>
              <a:cxnLst/>
              <a:rect l="l" t="t" r="r" b="b"/>
              <a:pathLst>
                <a:path w="1606550" h="94614">
                  <a:moveTo>
                    <a:pt x="94475" y="0"/>
                  </a:moveTo>
                  <a:lnTo>
                    <a:pt x="0" y="0"/>
                  </a:lnTo>
                  <a:lnTo>
                    <a:pt x="0" y="94475"/>
                  </a:lnTo>
                  <a:lnTo>
                    <a:pt x="94475" y="94475"/>
                  </a:lnTo>
                  <a:lnTo>
                    <a:pt x="94475" y="0"/>
                  </a:lnTo>
                  <a:close/>
                </a:path>
                <a:path w="1606550" h="94614">
                  <a:moveTo>
                    <a:pt x="377901" y="0"/>
                  </a:moveTo>
                  <a:lnTo>
                    <a:pt x="188950" y="0"/>
                  </a:lnTo>
                  <a:lnTo>
                    <a:pt x="188950" y="94475"/>
                  </a:lnTo>
                  <a:lnTo>
                    <a:pt x="377901" y="94475"/>
                  </a:lnTo>
                  <a:lnTo>
                    <a:pt x="377901" y="0"/>
                  </a:lnTo>
                  <a:close/>
                </a:path>
                <a:path w="1606550" h="94614">
                  <a:moveTo>
                    <a:pt x="566864" y="0"/>
                  </a:moveTo>
                  <a:lnTo>
                    <a:pt x="472376" y="0"/>
                  </a:lnTo>
                  <a:lnTo>
                    <a:pt x="472376" y="94475"/>
                  </a:lnTo>
                  <a:lnTo>
                    <a:pt x="566864" y="94475"/>
                  </a:lnTo>
                  <a:lnTo>
                    <a:pt x="566864" y="0"/>
                  </a:lnTo>
                  <a:close/>
                </a:path>
                <a:path w="1606550" h="94614">
                  <a:moveTo>
                    <a:pt x="755815" y="0"/>
                  </a:moveTo>
                  <a:lnTo>
                    <a:pt x="661339" y="0"/>
                  </a:lnTo>
                  <a:lnTo>
                    <a:pt x="661339" y="94475"/>
                  </a:lnTo>
                  <a:lnTo>
                    <a:pt x="755815" y="94475"/>
                  </a:lnTo>
                  <a:lnTo>
                    <a:pt x="755815" y="0"/>
                  </a:lnTo>
                  <a:close/>
                </a:path>
                <a:path w="1606550" h="94614">
                  <a:moveTo>
                    <a:pt x="1039253" y="0"/>
                  </a:moveTo>
                  <a:lnTo>
                    <a:pt x="850290" y="0"/>
                  </a:lnTo>
                  <a:lnTo>
                    <a:pt x="850290" y="94475"/>
                  </a:lnTo>
                  <a:lnTo>
                    <a:pt x="1039253" y="94475"/>
                  </a:lnTo>
                  <a:lnTo>
                    <a:pt x="1039253" y="0"/>
                  </a:lnTo>
                  <a:close/>
                </a:path>
                <a:path w="1606550" h="94614">
                  <a:moveTo>
                    <a:pt x="1606118" y="0"/>
                  </a:moveTo>
                  <a:lnTo>
                    <a:pt x="1511642" y="0"/>
                  </a:lnTo>
                  <a:lnTo>
                    <a:pt x="1511642" y="94475"/>
                  </a:lnTo>
                  <a:lnTo>
                    <a:pt x="1606118" y="94475"/>
                  </a:lnTo>
                  <a:lnTo>
                    <a:pt x="1606118"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0" name="object 70"/>
            <p:cNvSpPr/>
            <p:nvPr/>
          </p:nvSpPr>
          <p:spPr>
            <a:xfrm>
              <a:off x="9784623" y="6114795"/>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71" name="object 71"/>
            <p:cNvSpPr/>
            <p:nvPr/>
          </p:nvSpPr>
          <p:spPr>
            <a:xfrm>
              <a:off x="10257012" y="6067556"/>
              <a:ext cx="94615" cy="94615"/>
            </a:xfrm>
            <a:custGeom>
              <a:avLst/>
              <a:gdLst/>
              <a:ahLst/>
              <a:cxnLst/>
              <a:rect l="l" t="t" r="r" b="b"/>
              <a:pathLst>
                <a:path w="94615" h="94614">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2" name="object 72"/>
            <p:cNvSpPr/>
            <p:nvPr/>
          </p:nvSpPr>
          <p:spPr>
            <a:xfrm>
              <a:off x="10445967" y="6114795"/>
              <a:ext cx="472440" cy="0"/>
            </a:xfrm>
            <a:custGeom>
              <a:avLst/>
              <a:gdLst/>
              <a:ahLst/>
              <a:cxnLst/>
              <a:rect l="l" t="t" r="r" b="b"/>
              <a:pathLst>
                <a:path w="472440">
                  <a:moveTo>
                    <a:pt x="0" y="0"/>
                  </a:moveTo>
                  <a:lnTo>
                    <a:pt x="472388"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73" name="object 73"/>
            <p:cNvSpPr/>
            <p:nvPr/>
          </p:nvSpPr>
          <p:spPr>
            <a:xfrm>
              <a:off x="7895069" y="6162039"/>
              <a:ext cx="472440" cy="94615"/>
            </a:xfrm>
            <a:custGeom>
              <a:avLst/>
              <a:gdLst/>
              <a:ahLst/>
              <a:cxnLst/>
              <a:rect l="l" t="t" r="r" b="b"/>
              <a:pathLst>
                <a:path w="472440" h="94614">
                  <a:moveTo>
                    <a:pt x="94475" y="0"/>
                  </a:moveTo>
                  <a:lnTo>
                    <a:pt x="0" y="0"/>
                  </a:lnTo>
                  <a:lnTo>
                    <a:pt x="0" y="94475"/>
                  </a:lnTo>
                  <a:lnTo>
                    <a:pt x="94475" y="94475"/>
                  </a:lnTo>
                  <a:lnTo>
                    <a:pt x="94475" y="0"/>
                  </a:lnTo>
                  <a:close/>
                </a:path>
                <a:path w="472440" h="94614">
                  <a:moveTo>
                    <a:pt x="472376" y="0"/>
                  </a:moveTo>
                  <a:lnTo>
                    <a:pt x="377901" y="0"/>
                  </a:lnTo>
                  <a:lnTo>
                    <a:pt x="377901" y="94475"/>
                  </a:lnTo>
                  <a:lnTo>
                    <a:pt x="472376" y="94475"/>
                  </a:lnTo>
                  <a:lnTo>
                    <a:pt x="472376"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4" name="object 74"/>
            <p:cNvSpPr/>
            <p:nvPr/>
          </p:nvSpPr>
          <p:spPr>
            <a:xfrm>
              <a:off x="8461935" y="6209273"/>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75" name="object 75"/>
            <p:cNvSpPr/>
            <p:nvPr/>
          </p:nvSpPr>
          <p:spPr>
            <a:xfrm>
              <a:off x="8934323" y="6162039"/>
              <a:ext cx="944880" cy="94615"/>
            </a:xfrm>
            <a:custGeom>
              <a:avLst/>
              <a:gdLst/>
              <a:ahLst/>
              <a:cxnLst/>
              <a:rect l="l" t="t" r="r" b="b"/>
              <a:pathLst>
                <a:path w="944879" h="94614">
                  <a:moveTo>
                    <a:pt x="94475" y="0"/>
                  </a:moveTo>
                  <a:lnTo>
                    <a:pt x="0" y="0"/>
                  </a:lnTo>
                  <a:lnTo>
                    <a:pt x="0" y="94475"/>
                  </a:lnTo>
                  <a:lnTo>
                    <a:pt x="94475" y="94475"/>
                  </a:lnTo>
                  <a:lnTo>
                    <a:pt x="94475" y="0"/>
                  </a:lnTo>
                  <a:close/>
                </a:path>
                <a:path w="944879" h="94614">
                  <a:moveTo>
                    <a:pt x="377901" y="0"/>
                  </a:moveTo>
                  <a:lnTo>
                    <a:pt x="283425" y="0"/>
                  </a:lnTo>
                  <a:lnTo>
                    <a:pt x="283425" y="94475"/>
                  </a:lnTo>
                  <a:lnTo>
                    <a:pt x="377901" y="94475"/>
                  </a:lnTo>
                  <a:lnTo>
                    <a:pt x="377901" y="0"/>
                  </a:lnTo>
                  <a:close/>
                </a:path>
                <a:path w="944879" h="94614">
                  <a:moveTo>
                    <a:pt x="661339" y="0"/>
                  </a:moveTo>
                  <a:lnTo>
                    <a:pt x="472389" y="0"/>
                  </a:lnTo>
                  <a:lnTo>
                    <a:pt x="472389" y="94475"/>
                  </a:lnTo>
                  <a:lnTo>
                    <a:pt x="661339" y="94475"/>
                  </a:lnTo>
                  <a:lnTo>
                    <a:pt x="661339" y="0"/>
                  </a:lnTo>
                  <a:close/>
                </a:path>
                <a:path w="944879" h="94614">
                  <a:moveTo>
                    <a:pt x="944765" y="0"/>
                  </a:moveTo>
                  <a:lnTo>
                    <a:pt x="850290" y="0"/>
                  </a:lnTo>
                  <a:lnTo>
                    <a:pt x="850290" y="94475"/>
                  </a:lnTo>
                  <a:lnTo>
                    <a:pt x="944765" y="94475"/>
                  </a:lnTo>
                  <a:lnTo>
                    <a:pt x="94476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6" name="object 76"/>
            <p:cNvSpPr/>
            <p:nvPr/>
          </p:nvSpPr>
          <p:spPr>
            <a:xfrm>
              <a:off x="9973578" y="6209273"/>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77" name="object 77"/>
            <p:cNvSpPr/>
            <p:nvPr/>
          </p:nvSpPr>
          <p:spPr>
            <a:xfrm>
              <a:off x="8650885" y="6162039"/>
              <a:ext cx="2362200" cy="189230"/>
            </a:xfrm>
            <a:custGeom>
              <a:avLst/>
              <a:gdLst/>
              <a:ahLst/>
              <a:cxnLst/>
              <a:rect l="l" t="t" r="r" b="b"/>
              <a:pathLst>
                <a:path w="2362200" h="189229">
                  <a:moveTo>
                    <a:pt x="94475" y="94475"/>
                  </a:moveTo>
                  <a:lnTo>
                    <a:pt x="0" y="94475"/>
                  </a:lnTo>
                  <a:lnTo>
                    <a:pt x="0" y="188950"/>
                  </a:lnTo>
                  <a:lnTo>
                    <a:pt x="94475" y="188950"/>
                  </a:lnTo>
                  <a:lnTo>
                    <a:pt x="94475" y="94475"/>
                  </a:lnTo>
                  <a:close/>
                </a:path>
                <a:path w="2362200" h="189229">
                  <a:moveTo>
                    <a:pt x="377913" y="94475"/>
                  </a:moveTo>
                  <a:lnTo>
                    <a:pt x="283438" y="94475"/>
                  </a:lnTo>
                  <a:lnTo>
                    <a:pt x="283438" y="188950"/>
                  </a:lnTo>
                  <a:lnTo>
                    <a:pt x="377913" y="188950"/>
                  </a:lnTo>
                  <a:lnTo>
                    <a:pt x="377913" y="94475"/>
                  </a:lnTo>
                  <a:close/>
                </a:path>
                <a:path w="2362200" h="189229">
                  <a:moveTo>
                    <a:pt x="661339" y="94475"/>
                  </a:moveTo>
                  <a:lnTo>
                    <a:pt x="472389" y="94475"/>
                  </a:lnTo>
                  <a:lnTo>
                    <a:pt x="472389" y="188950"/>
                  </a:lnTo>
                  <a:lnTo>
                    <a:pt x="661339" y="188950"/>
                  </a:lnTo>
                  <a:lnTo>
                    <a:pt x="661339" y="94475"/>
                  </a:lnTo>
                  <a:close/>
                </a:path>
                <a:path w="2362200" h="189229">
                  <a:moveTo>
                    <a:pt x="850303" y="94475"/>
                  </a:moveTo>
                  <a:lnTo>
                    <a:pt x="755827" y="94475"/>
                  </a:lnTo>
                  <a:lnTo>
                    <a:pt x="755827" y="188950"/>
                  </a:lnTo>
                  <a:lnTo>
                    <a:pt x="850303" y="188950"/>
                  </a:lnTo>
                  <a:lnTo>
                    <a:pt x="850303" y="94475"/>
                  </a:lnTo>
                  <a:close/>
                </a:path>
                <a:path w="2362200" h="189229">
                  <a:moveTo>
                    <a:pt x="2361946" y="0"/>
                  </a:moveTo>
                  <a:lnTo>
                    <a:pt x="2267470" y="0"/>
                  </a:lnTo>
                  <a:lnTo>
                    <a:pt x="2267470" y="94475"/>
                  </a:lnTo>
                  <a:lnTo>
                    <a:pt x="2361946" y="94475"/>
                  </a:lnTo>
                  <a:lnTo>
                    <a:pt x="2361946"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8" name="object 78"/>
            <p:cNvSpPr/>
            <p:nvPr/>
          </p:nvSpPr>
          <p:spPr>
            <a:xfrm>
              <a:off x="9690145" y="6303750"/>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79" name="object 79"/>
            <p:cNvSpPr/>
            <p:nvPr/>
          </p:nvSpPr>
          <p:spPr>
            <a:xfrm>
              <a:off x="10162527" y="6256515"/>
              <a:ext cx="850900" cy="94615"/>
            </a:xfrm>
            <a:custGeom>
              <a:avLst/>
              <a:gdLst/>
              <a:ahLst/>
              <a:cxnLst/>
              <a:rect l="l" t="t" r="r" b="b"/>
              <a:pathLst>
                <a:path w="850900" h="94614">
                  <a:moveTo>
                    <a:pt x="94475" y="0"/>
                  </a:moveTo>
                  <a:lnTo>
                    <a:pt x="0" y="0"/>
                  </a:lnTo>
                  <a:lnTo>
                    <a:pt x="0" y="94475"/>
                  </a:lnTo>
                  <a:lnTo>
                    <a:pt x="94475" y="94475"/>
                  </a:lnTo>
                  <a:lnTo>
                    <a:pt x="94475" y="0"/>
                  </a:lnTo>
                  <a:close/>
                </a:path>
                <a:path w="850900" h="94614">
                  <a:moveTo>
                    <a:pt x="472389" y="0"/>
                  </a:moveTo>
                  <a:lnTo>
                    <a:pt x="377913" y="0"/>
                  </a:lnTo>
                  <a:lnTo>
                    <a:pt x="377913" y="94475"/>
                  </a:lnTo>
                  <a:lnTo>
                    <a:pt x="472389" y="94475"/>
                  </a:lnTo>
                  <a:lnTo>
                    <a:pt x="472389" y="0"/>
                  </a:lnTo>
                  <a:close/>
                </a:path>
                <a:path w="850900" h="94614">
                  <a:moveTo>
                    <a:pt x="661339" y="0"/>
                  </a:moveTo>
                  <a:lnTo>
                    <a:pt x="566864" y="0"/>
                  </a:lnTo>
                  <a:lnTo>
                    <a:pt x="566864" y="94475"/>
                  </a:lnTo>
                  <a:lnTo>
                    <a:pt x="661339" y="94475"/>
                  </a:lnTo>
                  <a:lnTo>
                    <a:pt x="661339" y="0"/>
                  </a:lnTo>
                  <a:close/>
                </a:path>
                <a:path w="850900" h="94614">
                  <a:moveTo>
                    <a:pt x="850303" y="0"/>
                  </a:moveTo>
                  <a:lnTo>
                    <a:pt x="755827" y="0"/>
                  </a:lnTo>
                  <a:lnTo>
                    <a:pt x="755827" y="94475"/>
                  </a:lnTo>
                  <a:lnTo>
                    <a:pt x="850303" y="94475"/>
                  </a:lnTo>
                  <a:lnTo>
                    <a:pt x="850303"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80" name="object 80"/>
            <p:cNvSpPr/>
            <p:nvPr/>
          </p:nvSpPr>
          <p:spPr>
            <a:xfrm>
              <a:off x="7895069" y="6398228"/>
              <a:ext cx="661670" cy="0"/>
            </a:xfrm>
            <a:custGeom>
              <a:avLst/>
              <a:gdLst/>
              <a:ahLst/>
              <a:cxnLst/>
              <a:rect l="l" t="t" r="r" b="b"/>
              <a:pathLst>
                <a:path w="661670">
                  <a:moveTo>
                    <a:pt x="0" y="0"/>
                  </a:moveTo>
                  <a:lnTo>
                    <a:pt x="66134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81" name="object 81"/>
            <p:cNvSpPr/>
            <p:nvPr/>
          </p:nvSpPr>
          <p:spPr>
            <a:xfrm>
              <a:off x="8839835" y="6350990"/>
              <a:ext cx="378460" cy="94615"/>
            </a:xfrm>
            <a:custGeom>
              <a:avLst/>
              <a:gdLst/>
              <a:ahLst/>
              <a:cxnLst/>
              <a:rect l="l" t="t" r="r" b="b"/>
              <a:pathLst>
                <a:path w="378459" h="94614">
                  <a:moveTo>
                    <a:pt x="94488" y="0"/>
                  </a:moveTo>
                  <a:lnTo>
                    <a:pt x="0" y="0"/>
                  </a:lnTo>
                  <a:lnTo>
                    <a:pt x="0" y="94488"/>
                  </a:lnTo>
                  <a:lnTo>
                    <a:pt x="94488" y="94488"/>
                  </a:lnTo>
                  <a:lnTo>
                    <a:pt x="94488" y="0"/>
                  </a:lnTo>
                  <a:close/>
                </a:path>
                <a:path w="378459" h="94614">
                  <a:moveTo>
                    <a:pt x="377913" y="0"/>
                  </a:moveTo>
                  <a:lnTo>
                    <a:pt x="188963" y="0"/>
                  </a:lnTo>
                  <a:lnTo>
                    <a:pt x="188963" y="94488"/>
                  </a:lnTo>
                  <a:lnTo>
                    <a:pt x="377913" y="94488"/>
                  </a:lnTo>
                  <a:lnTo>
                    <a:pt x="377913"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82" name="object 82"/>
            <p:cNvSpPr/>
            <p:nvPr/>
          </p:nvSpPr>
          <p:spPr>
            <a:xfrm>
              <a:off x="9312234" y="6398228"/>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83" name="object 83"/>
            <p:cNvSpPr/>
            <p:nvPr/>
          </p:nvSpPr>
          <p:spPr>
            <a:xfrm>
              <a:off x="7895069" y="6350990"/>
              <a:ext cx="3023870" cy="189230"/>
            </a:xfrm>
            <a:custGeom>
              <a:avLst/>
              <a:gdLst/>
              <a:ahLst/>
              <a:cxnLst/>
              <a:rect l="l" t="t" r="r" b="b"/>
              <a:pathLst>
                <a:path w="3023870" h="189229">
                  <a:moveTo>
                    <a:pt x="94475" y="94488"/>
                  </a:moveTo>
                  <a:lnTo>
                    <a:pt x="0" y="94488"/>
                  </a:lnTo>
                  <a:lnTo>
                    <a:pt x="0" y="188963"/>
                  </a:lnTo>
                  <a:lnTo>
                    <a:pt x="94475" y="188963"/>
                  </a:lnTo>
                  <a:lnTo>
                    <a:pt x="94475" y="94488"/>
                  </a:lnTo>
                  <a:close/>
                </a:path>
                <a:path w="3023870" h="189229">
                  <a:moveTo>
                    <a:pt x="661339" y="94488"/>
                  </a:moveTo>
                  <a:lnTo>
                    <a:pt x="566864" y="94488"/>
                  </a:lnTo>
                  <a:lnTo>
                    <a:pt x="566864" y="188963"/>
                  </a:lnTo>
                  <a:lnTo>
                    <a:pt x="661339" y="188963"/>
                  </a:lnTo>
                  <a:lnTo>
                    <a:pt x="661339" y="94488"/>
                  </a:lnTo>
                  <a:close/>
                </a:path>
                <a:path w="3023870" h="189229">
                  <a:moveTo>
                    <a:pt x="944765" y="94488"/>
                  </a:moveTo>
                  <a:lnTo>
                    <a:pt x="755815" y="94488"/>
                  </a:lnTo>
                  <a:lnTo>
                    <a:pt x="755815" y="188963"/>
                  </a:lnTo>
                  <a:lnTo>
                    <a:pt x="944765" y="188963"/>
                  </a:lnTo>
                  <a:lnTo>
                    <a:pt x="944765" y="94488"/>
                  </a:lnTo>
                  <a:close/>
                </a:path>
                <a:path w="3023870" h="189229">
                  <a:moveTo>
                    <a:pt x="2361933" y="0"/>
                  </a:moveTo>
                  <a:lnTo>
                    <a:pt x="2172982" y="0"/>
                  </a:lnTo>
                  <a:lnTo>
                    <a:pt x="2172982" y="94488"/>
                  </a:lnTo>
                  <a:lnTo>
                    <a:pt x="2361933" y="94488"/>
                  </a:lnTo>
                  <a:lnTo>
                    <a:pt x="2361933" y="0"/>
                  </a:lnTo>
                  <a:close/>
                </a:path>
                <a:path w="3023870" h="189229">
                  <a:moveTo>
                    <a:pt x="2550896" y="0"/>
                  </a:moveTo>
                  <a:lnTo>
                    <a:pt x="2456408" y="0"/>
                  </a:lnTo>
                  <a:lnTo>
                    <a:pt x="2456408" y="94488"/>
                  </a:lnTo>
                  <a:lnTo>
                    <a:pt x="2550896" y="94488"/>
                  </a:lnTo>
                  <a:lnTo>
                    <a:pt x="2550896" y="0"/>
                  </a:lnTo>
                  <a:close/>
                </a:path>
                <a:path w="3023870" h="189229">
                  <a:moveTo>
                    <a:pt x="2739847" y="0"/>
                  </a:moveTo>
                  <a:lnTo>
                    <a:pt x="2645372" y="0"/>
                  </a:lnTo>
                  <a:lnTo>
                    <a:pt x="2645372" y="94488"/>
                  </a:lnTo>
                  <a:lnTo>
                    <a:pt x="2739847" y="94488"/>
                  </a:lnTo>
                  <a:lnTo>
                    <a:pt x="2739847" y="0"/>
                  </a:lnTo>
                  <a:close/>
                </a:path>
                <a:path w="3023870" h="189229">
                  <a:moveTo>
                    <a:pt x="3023285" y="0"/>
                  </a:moveTo>
                  <a:lnTo>
                    <a:pt x="2834322" y="0"/>
                  </a:lnTo>
                  <a:lnTo>
                    <a:pt x="2834322" y="94488"/>
                  </a:lnTo>
                  <a:lnTo>
                    <a:pt x="3023285" y="94488"/>
                  </a:lnTo>
                  <a:lnTo>
                    <a:pt x="302328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84" name="object 84"/>
            <p:cNvSpPr/>
            <p:nvPr/>
          </p:nvSpPr>
          <p:spPr>
            <a:xfrm>
              <a:off x="9028801" y="6492706"/>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85" name="object 85"/>
            <p:cNvSpPr/>
            <p:nvPr/>
          </p:nvSpPr>
          <p:spPr>
            <a:xfrm>
              <a:off x="9406712" y="6445478"/>
              <a:ext cx="283845" cy="94615"/>
            </a:xfrm>
            <a:custGeom>
              <a:avLst/>
              <a:gdLst/>
              <a:ahLst/>
              <a:cxnLst/>
              <a:rect l="l" t="t" r="r" b="b"/>
              <a:pathLst>
                <a:path w="283845" h="94615">
                  <a:moveTo>
                    <a:pt x="94475" y="0"/>
                  </a:moveTo>
                  <a:lnTo>
                    <a:pt x="0" y="0"/>
                  </a:lnTo>
                  <a:lnTo>
                    <a:pt x="0" y="94475"/>
                  </a:lnTo>
                  <a:lnTo>
                    <a:pt x="94475" y="94475"/>
                  </a:lnTo>
                  <a:lnTo>
                    <a:pt x="94475" y="0"/>
                  </a:lnTo>
                  <a:close/>
                </a:path>
                <a:path w="283845" h="94615">
                  <a:moveTo>
                    <a:pt x="283425" y="0"/>
                  </a:moveTo>
                  <a:lnTo>
                    <a:pt x="188950" y="0"/>
                  </a:lnTo>
                  <a:lnTo>
                    <a:pt x="188950" y="94475"/>
                  </a:lnTo>
                  <a:lnTo>
                    <a:pt x="283425" y="94475"/>
                  </a:lnTo>
                  <a:lnTo>
                    <a:pt x="283425"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86" name="object 86"/>
            <p:cNvSpPr/>
            <p:nvPr/>
          </p:nvSpPr>
          <p:spPr>
            <a:xfrm>
              <a:off x="9784623" y="6492706"/>
              <a:ext cx="1134110" cy="0"/>
            </a:xfrm>
            <a:custGeom>
              <a:avLst/>
              <a:gdLst/>
              <a:ahLst/>
              <a:cxnLst/>
              <a:rect l="l" t="t" r="r" b="b"/>
              <a:pathLst>
                <a:path w="1134109">
                  <a:moveTo>
                    <a:pt x="0" y="0"/>
                  </a:moveTo>
                  <a:lnTo>
                    <a:pt x="472388" y="0"/>
                  </a:lnTo>
                </a:path>
                <a:path w="1134109">
                  <a:moveTo>
                    <a:pt x="755821" y="0"/>
                  </a:moveTo>
                  <a:lnTo>
                    <a:pt x="1133732"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87" name="object 87"/>
            <p:cNvSpPr/>
            <p:nvPr/>
          </p:nvSpPr>
          <p:spPr>
            <a:xfrm>
              <a:off x="7895069" y="6539953"/>
              <a:ext cx="1984375" cy="94615"/>
            </a:xfrm>
            <a:custGeom>
              <a:avLst/>
              <a:gdLst/>
              <a:ahLst/>
              <a:cxnLst/>
              <a:rect l="l" t="t" r="r" b="b"/>
              <a:pathLst>
                <a:path w="1984375" h="94615">
                  <a:moveTo>
                    <a:pt x="94475" y="0"/>
                  </a:moveTo>
                  <a:lnTo>
                    <a:pt x="0" y="0"/>
                  </a:lnTo>
                  <a:lnTo>
                    <a:pt x="0" y="94475"/>
                  </a:lnTo>
                  <a:lnTo>
                    <a:pt x="94475" y="94475"/>
                  </a:lnTo>
                  <a:lnTo>
                    <a:pt x="94475" y="0"/>
                  </a:lnTo>
                  <a:close/>
                </a:path>
                <a:path w="1984375" h="94615">
                  <a:moveTo>
                    <a:pt x="472376" y="0"/>
                  </a:moveTo>
                  <a:lnTo>
                    <a:pt x="188950" y="0"/>
                  </a:lnTo>
                  <a:lnTo>
                    <a:pt x="188950" y="94475"/>
                  </a:lnTo>
                  <a:lnTo>
                    <a:pt x="472376" y="94475"/>
                  </a:lnTo>
                  <a:lnTo>
                    <a:pt x="472376" y="0"/>
                  </a:lnTo>
                  <a:close/>
                </a:path>
                <a:path w="1984375" h="94615">
                  <a:moveTo>
                    <a:pt x="661339" y="0"/>
                  </a:moveTo>
                  <a:lnTo>
                    <a:pt x="566864" y="0"/>
                  </a:lnTo>
                  <a:lnTo>
                    <a:pt x="566864" y="94475"/>
                  </a:lnTo>
                  <a:lnTo>
                    <a:pt x="661339" y="94475"/>
                  </a:lnTo>
                  <a:lnTo>
                    <a:pt x="661339" y="0"/>
                  </a:lnTo>
                  <a:close/>
                </a:path>
                <a:path w="1984375" h="94615">
                  <a:moveTo>
                    <a:pt x="944765" y="0"/>
                  </a:moveTo>
                  <a:lnTo>
                    <a:pt x="755815" y="0"/>
                  </a:lnTo>
                  <a:lnTo>
                    <a:pt x="755815" y="94475"/>
                  </a:lnTo>
                  <a:lnTo>
                    <a:pt x="944765" y="94475"/>
                  </a:lnTo>
                  <a:lnTo>
                    <a:pt x="944765" y="0"/>
                  </a:lnTo>
                  <a:close/>
                </a:path>
                <a:path w="1984375" h="94615">
                  <a:moveTo>
                    <a:pt x="1228204" y="0"/>
                  </a:moveTo>
                  <a:lnTo>
                    <a:pt x="1133729" y="0"/>
                  </a:lnTo>
                  <a:lnTo>
                    <a:pt x="1133729" y="94475"/>
                  </a:lnTo>
                  <a:lnTo>
                    <a:pt x="1228204" y="94475"/>
                  </a:lnTo>
                  <a:lnTo>
                    <a:pt x="1228204" y="0"/>
                  </a:lnTo>
                  <a:close/>
                </a:path>
                <a:path w="1984375" h="94615">
                  <a:moveTo>
                    <a:pt x="1417154" y="0"/>
                  </a:moveTo>
                  <a:lnTo>
                    <a:pt x="1322679" y="0"/>
                  </a:lnTo>
                  <a:lnTo>
                    <a:pt x="1322679" y="94475"/>
                  </a:lnTo>
                  <a:lnTo>
                    <a:pt x="1417154" y="94475"/>
                  </a:lnTo>
                  <a:lnTo>
                    <a:pt x="1417154" y="0"/>
                  </a:lnTo>
                  <a:close/>
                </a:path>
                <a:path w="1984375" h="94615">
                  <a:moveTo>
                    <a:pt x="1984019" y="0"/>
                  </a:moveTo>
                  <a:lnTo>
                    <a:pt x="1795068" y="0"/>
                  </a:lnTo>
                  <a:lnTo>
                    <a:pt x="1795068" y="94475"/>
                  </a:lnTo>
                  <a:lnTo>
                    <a:pt x="1984019" y="94475"/>
                  </a:lnTo>
                  <a:lnTo>
                    <a:pt x="1984019"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88" name="object 88"/>
            <p:cNvSpPr/>
            <p:nvPr/>
          </p:nvSpPr>
          <p:spPr>
            <a:xfrm>
              <a:off x="10162534" y="6587183"/>
              <a:ext cx="567055" cy="0"/>
            </a:xfrm>
            <a:custGeom>
              <a:avLst/>
              <a:gdLst/>
              <a:ahLst/>
              <a:cxnLst/>
              <a:rect l="l" t="t" r="r" b="b"/>
              <a:pathLst>
                <a:path w="567054">
                  <a:moveTo>
                    <a:pt x="0" y="0"/>
                  </a:moveTo>
                  <a:lnTo>
                    <a:pt x="566866"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89" name="object 89"/>
            <p:cNvSpPr/>
            <p:nvPr/>
          </p:nvSpPr>
          <p:spPr>
            <a:xfrm>
              <a:off x="7895069" y="6539953"/>
              <a:ext cx="3117850" cy="189230"/>
            </a:xfrm>
            <a:custGeom>
              <a:avLst/>
              <a:gdLst/>
              <a:ahLst/>
              <a:cxnLst/>
              <a:rect l="l" t="t" r="r" b="b"/>
              <a:pathLst>
                <a:path w="3117850" h="189229">
                  <a:moveTo>
                    <a:pt x="94475" y="94475"/>
                  </a:moveTo>
                  <a:lnTo>
                    <a:pt x="0" y="94475"/>
                  </a:lnTo>
                  <a:lnTo>
                    <a:pt x="0" y="188950"/>
                  </a:lnTo>
                  <a:lnTo>
                    <a:pt x="94475" y="188950"/>
                  </a:lnTo>
                  <a:lnTo>
                    <a:pt x="94475" y="94475"/>
                  </a:lnTo>
                  <a:close/>
                </a:path>
                <a:path w="3117850" h="189229">
                  <a:moveTo>
                    <a:pt x="472376" y="94475"/>
                  </a:moveTo>
                  <a:lnTo>
                    <a:pt x="188950" y="94475"/>
                  </a:lnTo>
                  <a:lnTo>
                    <a:pt x="188950" y="188950"/>
                  </a:lnTo>
                  <a:lnTo>
                    <a:pt x="472376" y="188950"/>
                  </a:lnTo>
                  <a:lnTo>
                    <a:pt x="472376" y="94475"/>
                  </a:lnTo>
                  <a:close/>
                </a:path>
                <a:path w="3117850" h="189229">
                  <a:moveTo>
                    <a:pt x="661339" y="94475"/>
                  </a:moveTo>
                  <a:lnTo>
                    <a:pt x="566864" y="94475"/>
                  </a:lnTo>
                  <a:lnTo>
                    <a:pt x="566864" y="188950"/>
                  </a:lnTo>
                  <a:lnTo>
                    <a:pt x="661339" y="188950"/>
                  </a:lnTo>
                  <a:lnTo>
                    <a:pt x="661339" y="94475"/>
                  </a:lnTo>
                  <a:close/>
                </a:path>
                <a:path w="3117850" h="189229">
                  <a:moveTo>
                    <a:pt x="850290" y="94475"/>
                  </a:moveTo>
                  <a:lnTo>
                    <a:pt x="755815" y="94475"/>
                  </a:lnTo>
                  <a:lnTo>
                    <a:pt x="755815" y="188950"/>
                  </a:lnTo>
                  <a:lnTo>
                    <a:pt x="850290" y="188950"/>
                  </a:lnTo>
                  <a:lnTo>
                    <a:pt x="850290" y="94475"/>
                  </a:lnTo>
                  <a:close/>
                </a:path>
                <a:path w="3117850" h="189229">
                  <a:moveTo>
                    <a:pt x="1039253" y="94475"/>
                  </a:moveTo>
                  <a:lnTo>
                    <a:pt x="944765" y="94475"/>
                  </a:lnTo>
                  <a:lnTo>
                    <a:pt x="944765" y="188950"/>
                  </a:lnTo>
                  <a:lnTo>
                    <a:pt x="1039253" y="188950"/>
                  </a:lnTo>
                  <a:lnTo>
                    <a:pt x="1039253" y="94475"/>
                  </a:lnTo>
                  <a:close/>
                </a:path>
                <a:path w="3117850" h="189229">
                  <a:moveTo>
                    <a:pt x="3117761" y="0"/>
                  </a:moveTo>
                  <a:lnTo>
                    <a:pt x="3023285" y="0"/>
                  </a:lnTo>
                  <a:lnTo>
                    <a:pt x="3023285" y="94475"/>
                  </a:lnTo>
                  <a:lnTo>
                    <a:pt x="3117761" y="94475"/>
                  </a:lnTo>
                  <a:lnTo>
                    <a:pt x="3117761"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90" name="object 90"/>
            <p:cNvSpPr/>
            <p:nvPr/>
          </p:nvSpPr>
          <p:spPr>
            <a:xfrm>
              <a:off x="9028801" y="6681661"/>
              <a:ext cx="378460" cy="0"/>
            </a:xfrm>
            <a:custGeom>
              <a:avLst/>
              <a:gdLst/>
              <a:ahLst/>
              <a:cxnLst/>
              <a:rect l="l" t="t" r="r" b="b"/>
              <a:pathLst>
                <a:path w="378459">
                  <a:moveTo>
                    <a:pt x="0" y="0"/>
                  </a:moveTo>
                  <a:lnTo>
                    <a:pt x="37791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91" name="object 91"/>
            <p:cNvSpPr/>
            <p:nvPr/>
          </p:nvSpPr>
          <p:spPr>
            <a:xfrm>
              <a:off x="9690138" y="6634428"/>
              <a:ext cx="283845" cy="94615"/>
            </a:xfrm>
            <a:custGeom>
              <a:avLst/>
              <a:gdLst/>
              <a:ahLst/>
              <a:cxnLst/>
              <a:rect l="l" t="t" r="r" b="b"/>
              <a:pathLst>
                <a:path w="283845" h="94615">
                  <a:moveTo>
                    <a:pt x="94475" y="0"/>
                  </a:moveTo>
                  <a:lnTo>
                    <a:pt x="0" y="0"/>
                  </a:lnTo>
                  <a:lnTo>
                    <a:pt x="0" y="94475"/>
                  </a:lnTo>
                  <a:lnTo>
                    <a:pt x="94475" y="94475"/>
                  </a:lnTo>
                  <a:lnTo>
                    <a:pt x="94475" y="0"/>
                  </a:lnTo>
                  <a:close/>
                </a:path>
                <a:path w="283845" h="94615">
                  <a:moveTo>
                    <a:pt x="283438" y="0"/>
                  </a:moveTo>
                  <a:lnTo>
                    <a:pt x="188950" y="0"/>
                  </a:lnTo>
                  <a:lnTo>
                    <a:pt x="188950" y="94475"/>
                  </a:lnTo>
                  <a:lnTo>
                    <a:pt x="283438" y="94475"/>
                  </a:lnTo>
                  <a:lnTo>
                    <a:pt x="283438"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92" name="object 92"/>
            <p:cNvSpPr/>
            <p:nvPr/>
          </p:nvSpPr>
          <p:spPr>
            <a:xfrm>
              <a:off x="10068056" y="6681661"/>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93" name="object 93"/>
            <p:cNvSpPr/>
            <p:nvPr/>
          </p:nvSpPr>
          <p:spPr>
            <a:xfrm>
              <a:off x="10540445" y="6634422"/>
              <a:ext cx="94615" cy="94615"/>
            </a:xfrm>
            <a:custGeom>
              <a:avLst/>
              <a:gdLst/>
              <a:ahLst/>
              <a:cxnLst/>
              <a:rect l="l" t="t" r="r" b="b"/>
              <a:pathLst>
                <a:path w="94615" h="94615">
                  <a:moveTo>
                    <a:pt x="0" y="0"/>
                  </a:moveTo>
                  <a:lnTo>
                    <a:pt x="94477" y="0"/>
                  </a:lnTo>
                  <a:lnTo>
                    <a:pt x="94477"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94" name="object 94"/>
            <p:cNvSpPr/>
            <p:nvPr/>
          </p:nvSpPr>
          <p:spPr>
            <a:xfrm>
              <a:off x="10729400" y="6681661"/>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95" name="object 95"/>
            <p:cNvSpPr/>
            <p:nvPr/>
          </p:nvSpPr>
          <p:spPr>
            <a:xfrm>
              <a:off x="7895069" y="6728904"/>
              <a:ext cx="661670" cy="94615"/>
            </a:xfrm>
            <a:custGeom>
              <a:avLst/>
              <a:gdLst/>
              <a:ahLst/>
              <a:cxnLst/>
              <a:rect l="l" t="t" r="r" b="b"/>
              <a:pathLst>
                <a:path w="661670" h="94615">
                  <a:moveTo>
                    <a:pt x="94475" y="0"/>
                  </a:moveTo>
                  <a:lnTo>
                    <a:pt x="0" y="0"/>
                  </a:lnTo>
                  <a:lnTo>
                    <a:pt x="0" y="94475"/>
                  </a:lnTo>
                  <a:lnTo>
                    <a:pt x="94475" y="94475"/>
                  </a:lnTo>
                  <a:lnTo>
                    <a:pt x="94475" y="0"/>
                  </a:lnTo>
                  <a:close/>
                </a:path>
                <a:path w="661670" h="94615">
                  <a:moveTo>
                    <a:pt x="472376" y="0"/>
                  </a:moveTo>
                  <a:lnTo>
                    <a:pt x="188950" y="0"/>
                  </a:lnTo>
                  <a:lnTo>
                    <a:pt x="188950" y="94475"/>
                  </a:lnTo>
                  <a:lnTo>
                    <a:pt x="472376" y="94475"/>
                  </a:lnTo>
                  <a:lnTo>
                    <a:pt x="472376" y="0"/>
                  </a:lnTo>
                  <a:close/>
                </a:path>
                <a:path w="661670" h="94615">
                  <a:moveTo>
                    <a:pt x="661339" y="0"/>
                  </a:moveTo>
                  <a:lnTo>
                    <a:pt x="566864" y="0"/>
                  </a:lnTo>
                  <a:lnTo>
                    <a:pt x="566864" y="94475"/>
                  </a:lnTo>
                  <a:lnTo>
                    <a:pt x="661339" y="94475"/>
                  </a:lnTo>
                  <a:lnTo>
                    <a:pt x="661339"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96" name="object 96"/>
            <p:cNvSpPr/>
            <p:nvPr/>
          </p:nvSpPr>
          <p:spPr>
            <a:xfrm>
              <a:off x="8650891" y="6776139"/>
              <a:ext cx="1606550" cy="0"/>
            </a:xfrm>
            <a:custGeom>
              <a:avLst/>
              <a:gdLst/>
              <a:ahLst/>
              <a:cxnLst/>
              <a:rect l="l" t="t" r="r" b="b"/>
              <a:pathLst>
                <a:path w="1606550">
                  <a:moveTo>
                    <a:pt x="0" y="0"/>
                  </a:moveTo>
                  <a:lnTo>
                    <a:pt x="566866" y="0"/>
                  </a:lnTo>
                </a:path>
                <a:path w="1606550">
                  <a:moveTo>
                    <a:pt x="661343" y="0"/>
                  </a:moveTo>
                  <a:lnTo>
                    <a:pt x="1039254" y="0"/>
                  </a:lnTo>
                </a:path>
                <a:path w="1606550">
                  <a:moveTo>
                    <a:pt x="1133732" y="0"/>
                  </a:moveTo>
                  <a:lnTo>
                    <a:pt x="1606120"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97" name="object 97"/>
            <p:cNvSpPr/>
            <p:nvPr/>
          </p:nvSpPr>
          <p:spPr>
            <a:xfrm>
              <a:off x="7895069" y="6728904"/>
              <a:ext cx="2645410" cy="189230"/>
            </a:xfrm>
            <a:custGeom>
              <a:avLst/>
              <a:gdLst/>
              <a:ahLst/>
              <a:cxnLst/>
              <a:rect l="l" t="t" r="r" b="b"/>
              <a:pathLst>
                <a:path w="2645409" h="189229">
                  <a:moveTo>
                    <a:pt x="94475" y="94475"/>
                  </a:moveTo>
                  <a:lnTo>
                    <a:pt x="0" y="94475"/>
                  </a:lnTo>
                  <a:lnTo>
                    <a:pt x="0" y="188963"/>
                  </a:lnTo>
                  <a:lnTo>
                    <a:pt x="94475" y="188963"/>
                  </a:lnTo>
                  <a:lnTo>
                    <a:pt x="94475" y="94475"/>
                  </a:lnTo>
                  <a:close/>
                </a:path>
                <a:path w="2645409" h="189229">
                  <a:moveTo>
                    <a:pt x="661339" y="94475"/>
                  </a:moveTo>
                  <a:lnTo>
                    <a:pt x="566864" y="94475"/>
                  </a:lnTo>
                  <a:lnTo>
                    <a:pt x="566864" y="188963"/>
                  </a:lnTo>
                  <a:lnTo>
                    <a:pt x="661339" y="188963"/>
                  </a:lnTo>
                  <a:lnTo>
                    <a:pt x="661339" y="94475"/>
                  </a:lnTo>
                  <a:close/>
                </a:path>
                <a:path w="2645409" h="189229">
                  <a:moveTo>
                    <a:pt x="1511642" y="94475"/>
                  </a:moveTo>
                  <a:lnTo>
                    <a:pt x="1417154" y="94475"/>
                  </a:lnTo>
                  <a:lnTo>
                    <a:pt x="1417154" y="188963"/>
                  </a:lnTo>
                  <a:lnTo>
                    <a:pt x="1511642" y="188963"/>
                  </a:lnTo>
                  <a:lnTo>
                    <a:pt x="1511642" y="94475"/>
                  </a:lnTo>
                  <a:close/>
                </a:path>
                <a:path w="2645409" h="189229">
                  <a:moveTo>
                    <a:pt x="2645372" y="0"/>
                  </a:moveTo>
                  <a:lnTo>
                    <a:pt x="2456408" y="0"/>
                  </a:lnTo>
                  <a:lnTo>
                    <a:pt x="2456408" y="94475"/>
                  </a:lnTo>
                  <a:lnTo>
                    <a:pt x="2645372" y="94475"/>
                  </a:lnTo>
                  <a:lnTo>
                    <a:pt x="2645372"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98" name="object 98"/>
            <p:cNvSpPr/>
            <p:nvPr/>
          </p:nvSpPr>
          <p:spPr>
            <a:xfrm>
              <a:off x="9595668" y="6870617"/>
              <a:ext cx="472440" cy="0"/>
            </a:xfrm>
            <a:custGeom>
              <a:avLst/>
              <a:gdLst/>
              <a:ahLst/>
              <a:cxnLst/>
              <a:rect l="l" t="t" r="r" b="b"/>
              <a:pathLst>
                <a:path w="472440">
                  <a:moveTo>
                    <a:pt x="0" y="0"/>
                  </a:moveTo>
                  <a:lnTo>
                    <a:pt x="472388"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99" name="object 99"/>
            <p:cNvSpPr/>
            <p:nvPr/>
          </p:nvSpPr>
          <p:spPr>
            <a:xfrm>
              <a:off x="10257012" y="6823378"/>
              <a:ext cx="189230" cy="94615"/>
            </a:xfrm>
            <a:custGeom>
              <a:avLst/>
              <a:gdLst/>
              <a:ahLst/>
              <a:cxnLst/>
              <a:rect l="l" t="t" r="r" b="b"/>
              <a:pathLst>
                <a:path w="189229" h="94615">
                  <a:moveTo>
                    <a:pt x="0" y="0"/>
                  </a:moveTo>
                  <a:lnTo>
                    <a:pt x="188955" y="0"/>
                  </a:lnTo>
                  <a:lnTo>
                    <a:pt x="188955"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00" name="object 100"/>
            <p:cNvSpPr/>
            <p:nvPr/>
          </p:nvSpPr>
          <p:spPr>
            <a:xfrm>
              <a:off x="7895069" y="6870617"/>
              <a:ext cx="2929255" cy="94615"/>
            </a:xfrm>
            <a:custGeom>
              <a:avLst/>
              <a:gdLst/>
              <a:ahLst/>
              <a:cxnLst/>
              <a:rect l="l" t="t" r="r" b="b"/>
              <a:pathLst>
                <a:path w="2929254" h="94615">
                  <a:moveTo>
                    <a:pt x="2645375" y="0"/>
                  </a:moveTo>
                  <a:lnTo>
                    <a:pt x="2928808" y="0"/>
                  </a:lnTo>
                </a:path>
                <a:path w="2929254" h="94615">
                  <a:moveTo>
                    <a:pt x="0" y="94477"/>
                  </a:moveTo>
                  <a:lnTo>
                    <a:pt x="661343" y="94477"/>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01" name="object 101"/>
            <p:cNvSpPr/>
            <p:nvPr/>
          </p:nvSpPr>
          <p:spPr>
            <a:xfrm>
              <a:off x="8650891" y="6917855"/>
              <a:ext cx="189230" cy="94615"/>
            </a:xfrm>
            <a:custGeom>
              <a:avLst/>
              <a:gdLst/>
              <a:ahLst/>
              <a:cxnLst/>
              <a:rect l="l" t="t" r="r" b="b"/>
              <a:pathLst>
                <a:path w="189229" h="94615">
                  <a:moveTo>
                    <a:pt x="0" y="0"/>
                  </a:moveTo>
                  <a:lnTo>
                    <a:pt x="188955" y="0"/>
                  </a:lnTo>
                  <a:lnTo>
                    <a:pt x="188955" y="94477"/>
                  </a:lnTo>
                  <a:lnTo>
                    <a:pt x="0" y="94477"/>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02" name="object 102"/>
            <p:cNvSpPr/>
            <p:nvPr/>
          </p:nvSpPr>
          <p:spPr>
            <a:xfrm>
              <a:off x="9123279" y="6965094"/>
              <a:ext cx="283845" cy="0"/>
            </a:xfrm>
            <a:custGeom>
              <a:avLst/>
              <a:gdLst/>
              <a:ahLst/>
              <a:cxnLst/>
              <a:rect l="l" t="t" r="r" b="b"/>
              <a:pathLst>
                <a:path w="283845">
                  <a:moveTo>
                    <a:pt x="0" y="0"/>
                  </a:moveTo>
                  <a:lnTo>
                    <a:pt x="283433" y="0"/>
                  </a:lnTo>
                </a:path>
              </a:pathLst>
            </a:custGeom>
            <a:ln w="94477">
              <a:solidFill>
                <a:srgbClr val="000000"/>
              </a:solidFill>
            </a:ln>
          </p:spPr>
          <p:txBody>
            <a:bodyPr wrap="square" lIns="0" tIns="0" rIns="0" bIns="0" rtlCol="0"/>
            <a:lstStyle/>
            <a:p>
              <a:pPr defTabSz="609630"/>
              <a:endParaRPr sz="1200" kern="0">
                <a:solidFill>
                  <a:sysClr val="windowText" lastClr="000000"/>
                </a:solidFill>
              </a:endParaRPr>
            </a:p>
          </p:txBody>
        </p:sp>
        <p:sp>
          <p:nvSpPr>
            <p:cNvPr id="103" name="object 103"/>
            <p:cNvSpPr/>
            <p:nvPr/>
          </p:nvSpPr>
          <p:spPr>
            <a:xfrm>
              <a:off x="9501188" y="6917867"/>
              <a:ext cx="1417320" cy="94615"/>
            </a:xfrm>
            <a:custGeom>
              <a:avLst/>
              <a:gdLst/>
              <a:ahLst/>
              <a:cxnLst/>
              <a:rect l="l" t="t" r="r" b="b"/>
              <a:pathLst>
                <a:path w="1417320" h="94615">
                  <a:moveTo>
                    <a:pt x="94475" y="0"/>
                  </a:moveTo>
                  <a:lnTo>
                    <a:pt x="0" y="0"/>
                  </a:lnTo>
                  <a:lnTo>
                    <a:pt x="0" y="94475"/>
                  </a:lnTo>
                  <a:lnTo>
                    <a:pt x="94475" y="94475"/>
                  </a:lnTo>
                  <a:lnTo>
                    <a:pt x="94475" y="0"/>
                  </a:lnTo>
                  <a:close/>
                </a:path>
                <a:path w="1417320" h="94615">
                  <a:moveTo>
                    <a:pt x="283425" y="0"/>
                  </a:moveTo>
                  <a:lnTo>
                    <a:pt x="188950" y="0"/>
                  </a:lnTo>
                  <a:lnTo>
                    <a:pt x="188950" y="94475"/>
                  </a:lnTo>
                  <a:lnTo>
                    <a:pt x="283425" y="94475"/>
                  </a:lnTo>
                  <a:lnTo>
                    <a:pt x="283425" y="0"/>
                  </a:lnTo>
                  <a:close/>
                </a:path>
                <a:path w="1417320" h="94615">
                  <a:moveTo>
                    <a:pt x="566864" y="0"/>
                  </a:moveTo>
                  <a:lnTo>
                    <a:pt x="472389" y="0"/>
                  </a:lnTo>
                  <a:lnTo>
                    <a:pt x="472389" y="94475"/>
                  </a:lnTo>
                  <a:lnTo>
                    <a:pt x="566864" y="94475"/>
                  </a:lnTo>
                  <a:lnTo>
                    <a:pt x="566864" y="0"/>
                  </a:lnTo>
                  <a:close/>
                </a:path>
                <a:path w="1417320" h="94615">
                  <a:moveTo>
                    <a:pt x="850290" y="0"/>
                  </a:moveTo>
                  <a:lnTo>
                    <a:pt x="661339" y="0"/>
                  </a:lnTo>
                  <a:lnTo>
                    <a:pt x="661339" y="94475"/>
                  </a:lnTo>
                  <a:lnTo>
                    <a:pt x="850290" y="94475"/>
                  </a:lnTo>
                  <a:lnTo>
                    <a:pt x="850290" y="0"/>
                  </a:lnTo>
                  <a:close/>
                </a:path>
                <a:path w="1417320" h="94615">
                  <a:moveTo>
                    <a:pt x="1039253" y="0"/>
                  </a:moveTo>
                  <a:lnTo>
                    <a:pt x="944778" y="0"/>
                  </a:lnTo>
                  <a:lnTo>
                    <a:pt x="944778" y="94475"/>
                  </a:lnTo>
                  <a:lnTo>
                    <a:pt x="1039253" y="94475"/>
                  </a:lnTo>
                  <a:lnTo>
                    <a:pt x="1039253" y="0"/>
                  </a:lnTo>
                  <a:close/>
                </a:path>
                <a:path w="1417320" h="94615">
                  <a:moveTo>
                    <a:pt x="1417167" y="0"/>
                  </a:moveTo>
                  <a:lnTo>
                    <a:pt x="1322679" y="0"/>
                  </a:lnTo>
                  <a:lnTo>
                    <a:pt x="1322679" y="94475"/>
                  </a:lnTo>
                  <a:lnTo>
                    <a:pt x="1417167" y="94475"/>
                  </a:lnTo>
                  <a:lnTo>
                    <a:pt x="1417167"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grpSp>
      <p:sp>
        <p:nvSpPr>
          <p:cNvPr id="104" name="object 104"/>
          <p:cNvSpPr txBox="1"/>
          <p:nvPr/>
        </p:nvSpPr>
        <p:spPr>
          <a:xfrm>
            <a:off x="4556657" y="5300320"/>
            <a:ext cx="3392593" cy="408659"/>
          </a:xfrm>
          <a:prstGeom prst="rect">
            <a:avLst/>
          </a:prstGeom>
        </p:spPr>
        <p:txBody>
          <a:bodyPr vert="horz" wrap="square" lIns="0" tIns="8467" rIns="0" bIns="0" rtlCol="0">
            <a:spAutoFit/>
          </a:bodyPr>
          <a:lstStyle/>
          <a:p>
            <a:pPr marL="8467" defTabSz="609630">
              <a:spcBef>
                <a:spcPts val="67"/>
              </a:spcBef>
            </a:pPr>
            <a:r>
              <a:rPr sz="2600" b="1" kern="0" spc="-17" dirty="0">
                <a:solidFill>
                  <a:srgbClr val="FFBD58"/>
                </a:solidFill>
                <a:latin typeface="Arial"/>
                <a:cs typeface="Arial"/>
              </a:rPr>
              <a:t>Let's</a:t>
            </a:r>
            <a:r>
              <a:rPr sz="2600" b="1" kern="0" spc="-163" dirty="0">
                <a:solidFill>
                  <a:srgbClr val="FFBD58"/>
                </a:solidFill>
                <a:latin typeface="Arial"/>
                <a:cs typeface="Arial"/>
              </a:rPr>
              <a:t> </a:t>
            </a:r>
            <a:r>
              <a:rPr sz="2600" b="1" kern="0" spc="70" dirty="0">
                <a:solidFill>
                  <a:srgbClr val="FFBD58"/>
                </a:solidFill>
                <a:latin typeface="Arial"/>
                <a:cs typeface="Arial"/>
              </a:rPr>
              <a:t>Learn</a:t>
            </a:r>
            <a:r>
              <a:rPr sz="2600" b="1" kern="0" spc="-160" dirty="0">
                <a:solidFill>
                  <a:srgbClr val="FFBD58"/>
                </a:solidFill>
                <a:latin typeface="Arial"/>
                <a:cs typeface="Arial"/>
              </a:rPr>
              <a:t> </a:t>
            </a:r>
            <a:r>
              <a:rPr sz="2600" b="1" kern="0" spc="103" dirty="0">
                <a:solidFill>
                  <a:srgbClr val="FFBD58"/>
                </a:solidFill>
                <a:latin typeface="Arial"/>
                <a:cs typeface="Arial"/>
              </a:rPr>
              <a:t>Together</a:t>
            </a:r>
            <a:endParaRPr sz="2600" kern="0">
              <a:solidFill>
                <a:sysClr val="windowText" lastClr="000000"/>
              </a:solidFill>
              <a:latin typeface="Arial"/>
              <a:cs typeface="Arial"/>
            </a:endParaRPr>
          </a:p>
        </p:txBody>
      </p:sp>
      <p:sp>
        <p:nvSpPr>
          <p:cNvPr id="105" name="object 105"/>
          <p:cNvSpPr txBox="1"/>
          <p:nvPr/>
        </p:nvSpPr>
        <p:spPr>
          <a:xfrm>
            <a:off x="4200551" y="743508"/>
            <a:ext cx="4396739" cy="295872"/>
          </a:xfrm>
          <a:prstGeom prst="rect">
            <a:avLst/>
          </a:prstGeom>
        </p:spPr>
        <p:txBody>
          <a:bodyPr vert="horz" wrap="square" lIns="0" tIns="8467" rIns="0" bIns="0" rtlCol="0">
            <a:spAutoFit/>
          </a:bodyPr>
          <a:lstStyle/>
          <a:p>
            <a:pPr marL="8467" defTabSz="609630">
              <a:spcBef>
                <a:spcPts val="67"/>
              </a:spcBef>
            </a:pPr>
            <a:r>
              <a:rPr sz="1867" kern="0" spc="37" dirty="0">
                <a:solidFill>
                  <a:srgbClr val="FFFFFF"/>
                </a:solidFill>
                <a:latin typeface="Lucida Sans Unicode"/>
                <a:cs typeface="Lucida Sans Unicode"/>
              </a:rPr>
              <a:t>Inclusive</a:t>
            </a:r>
            <a:r>
              <a:rPr sz="1867" kern="0" spc="-97" dirty="0">
                <a:solidFill>
                  <a:srgbClr val="FFFFFF"/>
                </a:solidFill>
                <a:latin typeface="Lucida Sans Unicode"/>
                <a:cs typeface="Lucida Sans Unicode"/>
              </a:rPr>
              <a:t> </a:t>
            </a:r>
            <a:r>
              <a:rPr sz="1867" kern="0" spc="80" dirty="0">
                <a:solidFill>
                  <a:srgbClr val="FFFFFF"/>
                </a:solidFill>
                <a:latin typeface="Lucida Sans Unicode"/>
                <a:cs typeface="Lucida Sans Unicode"/>
              </a:rPr>
              <a:t>Language</a:t>
            </a:r>
            <a:r>
              <a:rPr sz="1867" kern="0" spc="-97" dirty="0">
                <a:solidFill>
                  <a:srgbClr val="FFFFFF"/>
                </a:solidFill>
                <a:latin typeface="Lucida Sans Unicode"/>
                <a:cs typeface="Lucida Sans Unicode"/>
              </a:rPr>
              <a:t> </a:t>
            </a:r>
            <a:r>
              <a:rPr sz="1867" kern="0" spc="70" dirty="0">
                <a:solidFill>
                  <a:srgbClr val="FFFFFF"/>
                </a:solidFill>
                <a:latin typeface="Lucida Sans Unicode"/>
                <a:cs typeface="Lucida Sans Unicode"/>
              </a:rPr>
              <a:t>Challenge</a:t>
            </a:r>
            <a:r>
              <a:rPr sz="1867" kern="0" spc="-97" dirty="0">
                <a:solidFill>
                  <a:srgbClr val="FFFFFF"/>
                </a:solidFill>
                <a:latin typeface="Lucida Sans Unicode"/>
                <a:cs typeface="Lucida Sans Unicode"/>
              </a:rPr>
              <a:t> </a:t>
            </a:r>
            <a:r>
              <a:rPr sz="1867" kern="0" spc="33" dirty="0">
                <a:solidFill>
                  <a:srgbClr val="FFFFFF"/>
                </a:solidFill>
                <a:latin typeface="Lucida Sans Unicode"/>
                <a:cs typeface="Lucida Sans Unicode"/>
              </a:rPr>
              <a:t>Series</a:t>
            </a:r>
            <a:endParaRPr sz="1867" kern="0">
              <a:solidFill>
                <a:sysClr val="windowText" lastClr="000000"/>
              </a:solidFill>
              <a:latin typeface="Lucida Sans Unicode"/>
              <a:cs typeface="Lucida Sans Unicode"/>
            </a:endParaRPr>
          </a:p>
        </p:txBody>
      </p:sp>
    </p:spTree>
    <p:extLst>
      <p:ext uri="{BB962C8B-B14F-4D97-AF65-F5344CB8AC3E}">
        <p14:creationId xmlns:p14="http://schemas.microsoft.com/office/powerpoint/2010/main" val="293527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280" y="2082199"/>
            <a:ext cx="7034981" cy="2286000"/>
          </a:xfrm>
        </p:spPr>
        <p:txBody>
          <a:bodyPr>
            <a:normAutofit fontScale="90000"/>
          </a:bodyPr>
          <a:lstStyle/>
          <a:p>
            <a:pPr algn="ctr">
              <a:lnSpc>
                <a:spcPct val="120000"/>
              </a:lnSpc>
            </a:pPr>
            <a:r>
              <a:rPr lang="en-US" sz="7300" dirty="0">
                <a:ln w="22225">
                  <a:solidFill>
                    <a:schemeClr val="accent1">
                      <a:lumMod val="40000"/>
                      <a:lumOff val="60000"/>
                    </a:schemeClr>
                  </a:solidFill>
                </a:ln>
                <a:effectLst>
                  <a:outerShdw blurRad="114300" dist="38100" dir="5400000" algn="t" rotWithShape="0">
                    <a:schemeClr val="bg1">
                      <a:lumMod val="75000"/>
                      <a:lumOff val="25000"/>
                      <a:alpha val="40000"/>
                    </a:schemeClr>
                  </a:outerShdw>
                </a:effectLst>
                <a:latin typeface="Posterama" panose="020B0504020200020000" pitchFamily="34" charset="0"/>
                <a:cs typeface="Posterama" panose="020B0504020200020000" pitchFamily="34" charset="0"/>
              </a:rPr>
              <a:t>There There</a:t>
            </a:r>
            <a:r>
              <a:rPr lang="en-US" dirty="0"/>
              <a:t/>
            </a:r>
            <a:br>
              <a:rPr lang="en-US" dirty="0"/>
            </a:br>
            <a:r>
              <a:rPr lang="en-US" dirty="0"/>
              <a:t>a novel by </a:t>
            </a:r>
            <a:r>
              <a:rPr lang="en-US" sz="4400" dirty="0"/>
              <a:t>Tommy Orange</a:t>
            </a:r>
            <a:r>
              <a:rPr lang="en-US" dirty="0"/>
              <a:t/>
            </a:r>
            <a:br>
              <a:rPr lang="en-US" dirty="0"/>
            </a:br>
            <a:r>
              <a:rPr lang="en-US" sz="2700" i="1" dirty="0"/>
              <a:t>2023 LPC Literary Arts Festival Keynote Speaker* </a:t>
            </a:r>
          </a:p>
        </p:txBody>
      </p:sp>
      <p:pic>
        <p:nvPicPr>
          <p:cNvPr id="1026" name="Picture 2" descr="Tommy Orange (@thommyorange) / Twitter">
            <a:extLst>
              <a:ext uri="{FF2B5EF4-FFF2-40B4-BE49-F238E27FC236}">
                <a16:creationId xmlns:a16="http://schemas.microsoft.com/office/drawing/2014/main" id="{55F14580-0645-9043-5D38-2ABDC63CF54B}"/>
              </a:ext>
            </a:extLst>
          </p:cNvPr>
          <p:cNvPicPr>
            <a:picLocks noGrp="1" noChangeAspect="1" noChangeArrowheads="1"/>
          </p:cNvPicPr>
          <p:nvPr>
            <p:ph sz="quarter" idx="4"/>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0" y="2237596"/>
            <a:ext cx="3982486" cy="40007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6D9DE89-049D-BFFA-046C-F0C189D86DAC}"/>
              </a:ext>
            </a:extLst>
          </p:cNvPr>
          <p:cNvSpPr txBox="1">
            <a:spLocks/>
          </p:cNvSpPr>
          <p:nvPr/>
        </p:nvSpPr>
        <p:spPr>
          <a:xfrm>
            <a:off x="760739" y="486022"/>
            <a:ext cx="10154910"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all" spc="0" normalizeH="0" baseline="0" noProof="0" dirty="0">
                <a:ln>
                  <a:noFill/>
                </a:ln>
                <a:solidFill>
                  <a:prstClr val="white"/>
                </a:solidFill>
                <a:effectLst/>
                <a:uLnTx/>
                <a:uFillTx/>
                <a:latin typeface="Trebuchet MS" panose="020B0603020202020204"/>
                <a:ea typeface="+mj-ea"/>
                <a:cs typeface="+mj-cs"/>
              </a:rPr>
              <a:t>Spring 2023</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all" spc="0" normalizeH="0" baseline="0" noProof="0" dirty="0">
                <a:ln>
                  <a:noFill/>
                </a:ln>
                <a:solidFill>
                  <a:prstClr val="white"/>
                </a:solidFill>
                <a:effectLst/>
                <a:uLnTx/>
                <a:uFillTx/>
                <a:latin typeface="Trebuchet MS" panose="020B0603020202020204"/>
                <a:ea typeface="+mj-ea"/>
                <a:cs typeface="+mj-cs"/>
              </a:rPr>
              <a:t>campus read </a:t>
            </a:r>
          </a:p>
        </p:txBody>
      </p:sp>
      <p:sp>
        <p:nvSpPr>
          <p:cNvPr id="9" name="TextBox 8">
            <a:extLst>
              <a:ext uri="{FF2B5EF4-FFF2-40B4-BE49-F238E27FC236}">
                <a16:creationId xmlns:a16="http://schemas.microsoft.com/office/drawing/2014/main" id="{7A06236A-D006-75BA-4B07-B403405BB395}"/>
              </a:ext>
            </a:extLst>
          </p:cNvPr>
          <p:cNvSpPr txBox="1"/>
          <p:nvPr/>
        </p:nvSpPr>
        <p:spPr>
          <a:xfrm>
            <a:off x="1063842" y="6393763"/>
            <a:ext cx="100121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Trebuchet MS" panose="020B0603020202020204"/>
                <a:ea typeface="+mn-ea"/>
                <a:cs typeface="+mn-cs"/>
              </a:rPr>
              <a:t>*In conjunction with the President’s Speaker Series and with support from the LPC Foundation</a:t>
            </a:r>
          </a:p>
        </p:txBody>
      </p:sp>
      <p:sp>
        <p:nvSpPr>
          <p:cNvPr id="4" name="TextBox 3">
            <a:extLst>
              <a:ext uri="{FF2B5EF4-FFF2-40B4-BE49-F238E27FC236}">
                <a16:creationId xmlns:a16="http://schemas.microsoft.com/office/drawing/2014/main" id="{07006E41-011A-F27E-1ADA-2E2F2CCFF121}"/>
              </a:ext>
            </a:extLst>
          </p:cNvPr>
          <p:cNvSpPr txBox="1"/>
          <p:nvPr/>
        </p:nvSpPr>
        <p:spPr>
          <a:xfrm>
            <a:off x="1393316" y="644120"/>
            <a:ext cx="2589170"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JOIN us for the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D800A627-F349-33F6-8026-0560F04FE427}"/>
              </a:ext>
            </a:extLst>
          </p:cNvPr>
          <p:cNvSpPr txBox="1"/>
          <p:nvPr/>
        </p:nvSpPr>
        <p:spPr>
          <a:xfrm>
            <a:off x="3982486" y="4688338"/>
            <a:ext cx="8209514"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w="9525">
                  <a:solidFill>
                    <a:prstClr val="black"/>
                  </a:solidFill>
                </a:ln>
                <a:solidFill>
                  <a:prstClr val="white"/>
                </a:solidFill>
                <a:effectLst/>
                <a:uLnTx/>
                <a:uFillTx/>
                <a:latin typeface="Trebuchet MS" panose="020B0603020202020204"/>
                <a:ea typeface="+mn-ea"/>
                <a:cs typeface="+mn-cs"/>
              </a:rPr>
              <a:t>Book discussion at FLEX Day, March 16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rebuchet MS" panose="020B0603020202020204"/>
                <a:ea typeface="+mn-ea"/>
                <a:cs typeface="+mn-cs"/>
              </a:rPr>
              <a:t>(pending approval by Professional Development Committee)</a:t>
            </a:r>
          </a:p>
        </p:txBody>
      </p:sp>
      <p:sp>
        <p:nvSpPr>
          <p:cNvPr id="6" name="TextBox 5">
            <a:extLst>
              <a:ext uri="{FF2B5EF4-FFF2-40B4-BE49-F238E27FC236}">
                <a16:creationId xmlns:a16="http://schemas.microsoft.com/office/drawing/2014/main" id="{D5A164DE-AE76-567C-4F37-972515FDAB63}"/>
              </a:ext>
            </a:extLst>
          </p:cNvPr>
          <p:cNvSpPr txBox="1"/>
          <p:nvPr/>
        </p:nvSpPr>
        <p:spPr>
          <a:xfrm>
            <a:off x="7849441" y="1369443"/>
            <a:ext cx="51007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of</a:t>
            </a: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97790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37469" y="2639434"/>
            <a:ext cx="9709266" cy="2261062"/>
          </a:xfrm>
        </p:spPr>
        <p:txBody>
          <a:bodyPr>
            <a:normAutofit/>
          </a:bodyPr>
          <a:lstStyle/>
          <a:p>
            <a:pPr marL="0" indent="0" algn="ctr">
              <a:buNone/>
            </a:pPr>
            <a:r>
              <a:rPr lang="en-US" sz="2800" dirty="0"/>
              <a:t>President’s Scholars applications must be submitted no later than </a:t>
            </a:r>
            <a:r>
              <a:rPr lang="en-US" sz="2800" b="1" u="sng" dirty="0"/>
              <a:t>Friday, March 24, 2023 by 11:59 p.m.</a:t>
            </a:r>
            <a:r>
              <a:rPr lang="en-US" dirty="0"/>
              <a:t> </a:t>
            </a:r>
          </a:p>
          <a:p>
            <a:pPr marL="0" indent="0">
              <a:buNone/>
            </a:pPr>
            <a:endParaRPr lang="en-US" sz="2800" dirty="0"/>
          </a:p>
        </p:txBody>
      </p:sp>
      <p:pic>
        <p:nvPicPr>
          <p:cNvPr id="4" name="Picture 3"/>
          <p:cNvPicPr>
            <a:picLocks noChangeAspect="1"/>
          </p:cNvPicPr>
          <p:nvPr/>
        </p:nvPicPr>
        <p:blipFill>
          <a:blip r:embed="rId2"/>
          <a:stretch>
            <a:fillRect/>
          </a:stretch>
        </p:blipFill>
        <p:spPr>
          <a:xfrm>
            <a:off x="10757728" y="742887"/>
            <a:ext cx="1133954" cy="109127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348" t="25153" r="5529" b="3479"/>
          <a:stretch/>
        </p:blipFill>
        <p:spPr>
          <a:xfrm>
            <a:off x="2685013" y="3592406"/>
            <a:ext cx="5323870" cy="2977233"/>
          </a:xfrm>
          <a:prstGeom prst="rect">
            <a:avLst/>
          </a:prstGeom>
        </p:spPr>
      </p:pic>
      <p:pic>
        <p:nvPicPr>
          <p:cNvPr id="5" name="Picture 4"/>
          <p:cNvPicPr>
            <a:picLocks noChangeAspect="1"/>
          </p:cNvPicPr>
          <p:nvPr/>
        </p:nvPicPr>
        <p:blipFill rotWithShape="1">
          <a:blip r:embed="rId4"/>
          <a:srcRect l="59681" t="36972" r="10298" b="30159"/>
          <a:stretch/>
        </p:blipFill>
        <p:spPr>
          <a:xfrm>
            <a:off x="1891863" y="337085"/>
            <a:ext cx="7415270" cy="2285527"/>
          </a:xfrm>
          <a:prstGeom prst="rect">
            <a:avLst/>
          </a:prstGeom>
        </p:spPr>
      </p:pic>
    </p:spTree>
    <p:extLst>
      <p:ext uri="{BB962C8B-B14F-4D97-AF65-F5344CB8AC3E}">
        <p14:creationId xmlns:p14="http://schemas.microsoft.com/office/powerpoint/2010/main" val="577693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6329034" y="4163028"/>
            <a:ext cx="1691913" cy="1691913"/>
          </a:xfrm>
          <a:prstGeom prst="rect">
            <a:avLst/>
          </a:prstGeom>
        </p:spPr>
      </p:pic>
      <p:grpSp>
        <p:nvGrpSpPr>
          <p:cNvPr id="2" name="Group 2"/>
          <p:cNvGrpSpPr/>
          <p:nvPr/>
        </p:nvGrpSpPr>
        <p:grpSpPr>
          <a:xfrm>
            <a:off x="-1642955" y="-838655"/>
            <a:ext cx="8240573" cy="82405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AA42">
                <a:alpha val="82745"/>
              </a:srgbClr>
            </a:solidFill>
          </p:spPr>
        </p:sp>
        <p:sp>
          <p:nvSpPr>
            <p:cNvPr id="4" name="TextBox 4"/>
            <p:cNvSpPr txBox="1"/>
            <p:nvPr/>
          </p:nvSpPr>
          <p:spPr>
            <a:xfrm>
              <a:off x="76200" y="152400"/>
              <a:ext cx="660400" cy="584200"/>
            </a:xfrm>
            <a:prstGeom prst="rect">
              <a:avLst/>
            </a:prstGeom>
          </p:spPr>
          <p:txBody>
            <a:bodyPr lIns="54429" tIns="54429" rIns="54429" bIns="54429" rtlCol="0" anchor="ctr"/>
            <a:lstStyle/>
            <a:p>
              <a:pPr marL="0" marR="0" lvl="0" indent="0" algn="ctr" defTabSz="609630" rtl="0" eaLnBrk="1" fontAlgn="auto" latinLnBrk="0" hangingPunct="1">
                <a:lnSpc>
                  <a:spcPts val="14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6467966"/>
            <a:ext cx="12192000" cy="390034"/>
            <a:chOff x="0" y="0"/>
            <a:chExt cx="6789102" cy="217190"/>
          </a:xfrm>
        </p:grpSpPr>
        <p:sp>
          <p:nvSpPr>
            <p:cNvPr id="6" name="Freeform 6"/>
            <p:cNvSpPr/>
            <p:nvPr/>
          </p:nvSpPr>
          <p:spPr>
            <a:xfrm>
              <a:off x="0" y="0"/>
              <a:ext cx="6789102" cy="217190"/>
            </a:xfrm>
            <a:custGeom>
              <a:avLst/>
              <a:gdLst/>
              <a:ahLst/>
              <a:cxnLst/>
              <a:rect l="l" t="t" r="r" b="b"/>
              <a:pathLst>
                <a:path w="6789102" h="217190">
                  <a:moveTo>
                    <a:pt x="0" y="0"/>
                  </a:moveTo>
                  <a:lnTo>
                    <a:pt x="6789102" y="0"/>
                  </a:lnTo>
                  <a:lnTo>
                    <a:pt x="6789102" y="217190"/>
                  </a:lnTo>
                  <a:lnTo>
                    <a:pt x="0" y="217190"/>
                  </a:lnTo>
                  <a:close/>
                </a:path>
              </a:pathLst>
            </a:custGeom>
            <a:solidFill>
              <a:srgbClr val="850511"/>
            </a:solidFill>
          </p:spPr>
        </p:sp>
        <p:sp>
          <p:nvSpPr>
            <p:cNvPr id="7" name="TextBox 7"/>
            <p:cNvSpPr txBox="1"/>
            <p:nvPr/>
          </p:nvSpPr>
          <p:spPr>
            <a:xfrm>
              <a:off x="0" y="-28575"/>
              <a:ext cx="812800" cy="841375"/>
            </a:xfrm>
            <a:prstGeom prst="rect">
              <a:avLst/>
            </a:prstGeom>
          </p:spPr>
          <p:txBody>
            <a:bodyPr lIns="65388" tIns="65388" rIns="65388" bIns="65388" rtlCol="0" anchor="ctr"/>
            <a:lstStyle/>
            <a:p>
              <a:pPr marL="0" marR="0" lvl="0" indent="0" algn="ctr" defTabSz="609630" rtl="0" eaLnBrk="1" fontAlgn="auto" latinLnBrk="0" hangingPunct="1">
                <a:lnSpc>
                  <a:spcPts val="144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105958" y="691255"/>
            <a:ext cx="3968814" cy="3968814"/>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435B">
                <a:alpha val="58824"/>
              </a:srgbClr>
            </a:solidFill>
          </p:spPr>
        </p:sp>
        <p:sp>
          <p:nvSpPr>
            <p:cNvPr id="10" name="TextBox 10"/>
            <p:cNvSpPr txBox="1"/>
            <p:nvPr/>
          </p:nvSpPr>
          <p:spPr>
            <a:xfrm>
              <a:off x="76200" y="28575"/>
              <a:ext cx="660400" cy="708025"/>
            </a:xfrm>
            <a:prstGeom prst="rect">
              <a:avLst/>
            </a:prstGeom>
          </p:spPr>
          <p:txBody>
            <a:bodyPr lIns="54429" tIns="54429" rIns="54429" bIns="54429" rtlCol="0" anchor="ctr"/>
            <a:lstStyle/>
            <a:p>
              <a:pPr marL="0" marR="0" lvl="0" indent="0" algn="ctr" defTabSz="609630" rtl="0" eaLnBrk="1" fontAlgn="auto" latinLnBrk="0" hangingPunct="1">
                <a:lnSpc>
                  <a:spcPts val="239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9979032" y="3929293"/>
            <a:ext cx="2527563" cy="252756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435B">
                <a:alpha val="82745"/>
              </a:srgbClr>
            </a:solidFill>
          </p:spPr>
        </p:sp>
        <p:sp>
          <p:nvSpPr>
            <p:cNvPr id="13" name="TextBox 13"/>
            <p:cNvSpPr txBox="1"/>
            <p:nvPr/>
          </p:nvSpPr>
          <p:spPr>
            <a:xfrm>
              <a:off x="76200" y="28575"/>
              <a:ext cx="660400" cy="708025"/>
            </a:xfrm>
            <a:prstGeom prst="rect">
              <a:avLst/>
            </a:prstGeom>
          </p:spPr>
          <p:txBody>
            <a:bodyPr lIns="54429" tIns="54429" rIns="54429" bIns="54429" rtlCol="0" anchor="ctr"/>
            <a:lstStyle/>
            <a:p>
              <a:pPr marL="0" marR="0" lvl="0" indent="0" algn="ctr" defTabSz="609630" rtl="0" eaLnBrk="1" fontAlgn="auto" latinLnBrk="0" hangingPunct="1">
                <a:lnSpc>
                  <a:spcPts val="239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73511" y="4795189"/>
            <a:ext cx="494613" cy="32375"/>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496186" y="5376119"/>
            <a:ext cx="446087" cy="29199"/>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73511" y="5954165"/>
            <a:ext cx="494613" cy="32375"/>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499363" y="4183477"/>
            <a:ext cx="446087" cy="2919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09955" y="4112412"/>
            <a:ext cx="2065715" cy="2073254"/>
          </a:xfrm>
          <a:prstGeom prst="rect">
            <a:avLst/>
          </a:prstGeom>
        </p:spPr>
      </p:pic>
      <p:sp>
        <p:nvSpPr>
          <p:cNvPr id="19" name="AutoShape 19"/>
          <p:cNvSpPr/>
          <p:nvPr/>
        </p:nvSpPr>
        <p:spPr>
          <a:xfrm>
            <a:off x="592486" y="2027550"/>
            <a:ext cx="5503514" cy="0"/>
          </a:xfrm>
          <a:prstGeom prst="line">
            <a:avLst/>
          </a:prstGeom>
          <a:ln w="57150" cap="flat">
            <a:solidFill>
              <a:srgbClr val="850511"/>
            </a:solidFill>
            <a:prstDash val="solid"/>
            <a:headEnd type="none" w="sm" len="sm"/>
            <a:tailEnd type="none" w="sm" len="sm"/>
          </a:ln>
        </p:spPr>
      </p:sp>
      <p:pic>
        <p:nvPicPr>
          <p:cNvPr id="20"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74100">
            <a:off x="10455072" y="5135487"/>
            <a:ext cx="445400" cy="357990"/>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221456">
            <a:off x="10679943" y="4477549"/>
            <a:ext cx="470888" cy="470888"/>
          </a:xfrm>
          <a:prstGeom prst="rect">
            <a:avLst/>
          </a:prstGeom>
        </p:spPr>
      </p:pic>
      <p:pic>
        <p:nvPicPr>
          <p:cNvPr id="22" name="Picture 22"/>
          <p:cNvPicPr>
            <a:picLocks noChangeAspect="1"/>
          </p:cNvPicPr>
          <p:nvPr/>
        </p:nvPicPr>
        <p:blipFill>
          <a:blip r:embed="rId13"/>
          <a:srcRect/>
          <a:stretch>
            <a:fillRect/>
          </a:stretch>
        </p:blipFill>
        <p:spPr>
          <a:xfrm>
            <a:off x="9939077" y="0"/>
            <a:ext cx="2173643" cy="855765"/>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35848" flipH="1">
            <a:off x="6105471" y="499643"/>
            <a:ext cx="4452461" cy="4202010"/>
          </a:xfrm>
          <a:prstGeom prst="rect">
            <a:avLst/>
          </a:prstGeom>
        </p:spPr>
      </p:pic>
      <p:sp>
        <p:nvSpPr>
          <p:cNvPr id="24" name="TextBox 24"/>
          <p:cNvSpPr txBox="1"/>
          <p:nvPr/>
        </p:nvSpPr>
        <p:spPr>
          <a:xfrm>
            <a:off x="2097669" y="6511601"/>
            <a:ext cx="7653616" cy="307777"/>
          </a:xfrm>
          <a:prstGeom prst="rect">
            <a:avLst/>
          </a:prstGeom>
        </p:spPr>
        <p:txBody>
          <a:bodyPr lIns="0" tIns="0" rIns="0" bIns="0" rtlCol="0" anchor="t">
            <a:spAutoFit/>
          </a:bodyPr>
          <a:lstStyle/>
          <a:p>
            <a:pPr marL="0" marR="0" lvl="0" indent="0" algn="ctr" defTabSz="609630" rtl="0" eaLnBrk="1" fontAlgn="auto" latinLnBrk="0" hangingPunct="1">
              <a:lnSpc>
                <a:spcPts val="2433"/>
              </a:lnSpc>
              <a:spcBef>
                <a:spcPts val="0"/>
              </a:spcBef>
              <a:spcAft>
                <a:spcPts val="0"/>
              </a:spcAft>
              <a:buClrTx/>
              <a:buSzTx/>
              <a:buFontTx/>
              <a:buNone/>
              <a:tabLst/>
              <a:defRPr/>
            </a:pPr>
            <a:r>
              <a:rPr kumimoji="0" lang="en-US" sz="1738" b="0" i="0" u="none" strike="noStrike" kern="1200" cap="none" spc="0" normalizeH="0" baseline="0" noProof="0">
                <a:ln>
                  <a:noFill/>
                </a:ln>
                <a:solidFill>
                  <a:srgbClr val="F9F9FA"/>
                </a:solidFill>
                <a:effectLst/>
                <a:uLnTx/>
                <a:uFillTx/>
                <a:latin typeface="Poppins"/>
                <a:ea typeface="+mn-ea"/>
                <a:cs typeface="+mn-cs"/>
              </a:rPr>
              <a:t>Las Positas College | 3000 Campus Hill Drive | Livermore</a:t>
            </a:r>
          </a:p>
        </p:txBody>
      </p:sp>
      <p:sp>
        <p:nvSpPr>
          <p:cNvPr id="25" name="TextBox 25"/>
          <p:cNvSpPr txBox="1"/>
          <p:nvPr/>
        </p:nvSpPr>
        <p:spPr>
          <a:xfrm>
            <a:off x="-121527" y="629356"/>
            <a:ext cx="6200966" cy="1397819"/>
          </a:xfrm>
          <a:prstGeom prst="rect">
            <a:avLst/>
          </a:prstGeom>
        </p:spPr>
        <p:txBody>
          <a:bodyPr wrap="square" lIns="0" tIns="0" rIns="0" bIns="0" rtlCol="0" anchor="t">
            <a:spAutoFit/>
          </a:bodyPr>
          <a:lstStyle/>
          <a:p>
            <a:pPr marL="0" marR="0" lvl="0" indent="0" algn="ctr" defTabSz="609630" rtl="0" eaLnBrk="1" fontAlgn="auto" latinLnBrk="0" hangingPunct="1">
              <a:lnSpc>
                <a:spcPts val="5730"/>
              </a:lnSpc>
              <a:spcBef>
                <a:spcPts val="0"/>
              </a:spcBef>
              <a:spcAft>
                <a:spcPts val="0"/>
              </a:spcAft>
              <a:buClrTx/>
              <a:buSzTx/>
              <a:buFontTx/>
              <a:buNone/>
              <a:tabLst/>
              <a:defRPr/>
            </a:pPr>
            <a:r>
              <a:rPr kumimoji="0" lang="en-US" sz="3600" b="1" i="0" u="none" strike="noStrike" kern="1200" cap="none" spc="891" normalizeH="0" baseline="0" noProof="0" dirty="0">
                <a:ln>
                  <a:noFill/>
                </a:ln>
                <a:solidFill>
                  <a:srgbClr val="37435B"/>
                </a:solidFill>
                <a:effectLst/>
                <a:uLnTx/>
                <a:uFillTx/>
                <a:latin typeface="League Gothic"/>
                <a:ea typeface="+mn-ea"/>
                <a:cs typeface="+mn-cs"/>
              </a:rPr>
              <a:t>OPEN HOUSE</a:t>
            </a:r>
          </a:p>
          <a:p>
            <a:pPr marL="0" marR="0" lvl="0" indent="0" algn="ctr" defTabSz="609630" rtl="0" eaLnBrk="1" fontAlgn="auto" latinLnBrk="0" hangingPunct="1">
              <a:lnSpc>
                <a:spcPts val="5202"/>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7435B"/>
                </a:solidFill>
                <a:effectLst/>
                <a:uLnTx/>
                <a:uFillTx/>
                <a:latin typeface="League Gothic"/>
                <a:ea typeface="+mn-ea"/>
                <a:cs typeface="+mn-cs"/>
              </a:rPr>
              <a:t>SATURDAY, MARCH 25, 2023</a:t>
            </a:r>
          </a:p>
        </p:txBody>
      </p:sp>
      <p:sp>
        <p:nvSpPr>
          <p:cNvPr id="26" name="TextBox 26"/>
          <p:cNvSpPr txBox="1"/>
          <p:nvPr/>
        </p:nvSpPr>
        <p:spPr>
          <a:xfrm>
            <a:off x="592487" y="2376377"/>
            <a:ext cx="5331991" cy="961802"/>
          </a:xfrm>
          <a:prstGeom prst="rect">
            <a:avLst/>
          </a:prstGeom>
        </p:spPr>
        <p:txBody>
          <a:bodyPr lIns="0" tIns="0" rIns="0" bIns="0" rtlCol="0" anchor="t">
            <a:spAutoFit/>
          </a:bodyPr>
          <a:lstStyle/>
          <a:p>
            <a:pPr marL="0" marR="0" lvl="0" indent="0" algn="l" defTabSz="609630" rtl="0" eaLnBrk="1" fontAlgn="auto" latinLnBrk="0" hangingPunct="1">
              <a:lnSpc>
                <a:spcPts val="2533"/>
              </a:lnSpc>
              <a:spcBef>
                <a:spcPts val="0"/>
              </a:spcBef>
              <a:spcAft>
                <a:spcPts val="0"/>
              </a:spcAft>
              <a:buClrTx/>
              <a:buSzTx/>
              <a:buFontTx/>
              <a:buNone/>
              <a:tabLst/>
              <a:defRPr/>
            </a:pPr>
            <a:r>
              <a:rPr kumimoji="0" lang="en-US" sz="2459" b="0" i="0" u="none" strike="noStrike" kern="1200" cap="none" spc="0" normalizeH="0" baseline="0" noProof="0">
                <a:ln>
                  <a:noFill/>
                </a:ln>
                <a:solidFill>
                  <a:srgbClr val="37435B"/>
                </a:solidFill>
                <a:effectLst/>
                <a:uLnTx/>
                <a:uFillTx/>
                <a:latin typeface="Poppins"/>
                <a:ea typeface="+mn-ea"/>
                <a:cs typeface="+mn-cs"/>
              </a:rPr>
              <a:t>Join us and promote your program! Connect with prospective students and highlight your pathway.</a:t>
            </a:r>
          </a:p>
        </p:txBody>
      </p:sp>
      <p:sp>
        <p:nvSpPr>
          <p:cNvPr id="27" name="TextBox 27"/>
          <p:cNvSpPr txBox="1"/>
          <p:nvPr/>
        </p:nvSpPr>
        <p:spPr>
          <a:xfrm>
            <a:off x="780629" y="3917883"/>
            <a:ext cx="3621976" cy="346249"/>
          </a:xfrm>
          <a:prstGeom prst="rect">
            <a:avLst/>
          </a:prstGeom>
        </p:spPr>
        <p:txBody>
          <a:bodyPr lIns="0" tIns="0" rIns="0" bIns="0" rtlCol="0" anchor="t">
            <a:spAutoFit/>
          </a:bodyPr>
          <a:lstStyle/>
          <a:p>
            <a:pPr marL="0" marR="0" lvl="0" indent="0" algn="l" defTabSz="609630" rtl="0" eaLnBrk="1" fontAlgn="auto" latinLnBrk="0" hangingPunct="1">
              <a:lnSpc>
                <a:spcPts val="2734"/>
              </a:lnSpc>
              <a:spcBef>
                <a:spcPts val="0"/>
              </a:spcBef>
              <a:spcAft>
                <a:spcPts val="0"/>
              </a:spcAft>
              <a:buClrTx/>
              <a:buSzTx/>
              <a:buFontTx/>
              <a:buNone/>
              <a:tabLst/>
              <a:defRPr/>
            </a:pPr>
            <a:r>
              <a:rPr kumimoji="0" lang="en-US" sz="1953" b="0" i="0" u="none" strike="noStrike" kern="1200" cap="none" spc="-74" normalizeH="0" baseline="0" noProof="0">
                <a:ln>
                  <a:noFill/>
                </a:ln>
                <a:solidFill>
                  <a:srgbClr val="37435B"/>
                </a:solidFill>
                <a:effectLst/>
                <a:uLnTx/>
                <a:uFillTx/>
                <a:latin typeface="Poppins Bold"/>
                <a:ea typeface="+mn-ea"/>
                <a:cs typeface="+mn-cs"/>
              </a:rPr>
              <a:t>EVENT HOURS</a:t>
            </a:r>
          </a:p>
        </p:txBody>
      </p:sp>
      <p:sp>
        <p:nvSpPr>
          <p:cNvPr id="28" name="TextBox 28"/>
          <p:cNvSpPr txBox="1"/>
          <p:nvPr/>
        </p:nvSpPr>
        <p:spPr>
          <a:xfrm>
            <a:off x="783511" y="4190661"/>
            <a:ext cx="1693821" cy="269304"/>
          </a:xfrm>
          <a:prstGeom prst="rect">
            <a:avLst/>
          </a:prstGeom>
        </p:spPr>
        <p:txBody>
          <a:bodyPr lIns="0" tIns="0" rIns="0" bIns="0" rtlCol="0" anchor="t">
            <a:spAutoFit/>
          </a:bodyPr>
          <a:lstStyle/>
          <a:p>
            <a:pPr marL="0" marR="0" lvl="0" indent="0" algn="l" defTabSz="609630" rtl="0" eaLnBrk="1" fontAlgn="auto" latinLnBrk="0" hangingPunct="1">
              <a:lnSpc>
                <a:spcPts val="2071"/>
              </a:lnSpc>
              <a:spcBef>
                <a:spcPts val="0"/>
              </a:spcBef>
              <a:spcAft>
                <a:spcPts val="0"/>
              </a:spcAft>
              <a:buClrTx/>
              <a:buSzTx/>
              <a:buFontTx/>
              <a:buNone/>
              <a:tabLst/>
              <a:defRPr/>
            </a:pPr>
            <a:r>
              <a:rPr kumimoji="0" lang="en-US" sz="1479" b="0" i="0" u="none" strike="noStrike" kern="1200" cap="none" spc="0" normalizeH="0" baseline="0" noProof="0">
                <a:ln>
                  <a:noFill/>
                </a:ln>
                <a:solidFill>
                  <a:srgbClr val="37435B"/>
                </a:solidFill>
                <a:effectLst/>
                <a:uLnTx/>
                <a:uFillTx/>
                <a:latin typeface="Poppins"/>
                <a:ea typeface="+mn-ea"/>
                <a:cs typeface="+mn-cs"/>
              </a:rPr>
              <a:t>10 a.m. - 2 p.m. </a:t>
            </a:r>
          </a:p>
        </p:txBody>
      </p:sp>
      <p:sp>
        <p:nvSpPr>
          <p:cNvPr id="29" name="TextBox 29"/>
          <p:cNvSpPr txBox="1"/>
          <p:nvPr/>
        </p:nvSpPr>
        <p:spPr>
          <a:xfrm>
            <a:off x="777768" y="5716696"/>
            <a:ext cx="4721064" cy="282129"/>
          </a:xfrm>
          <a:prstGeom prst="rect">
            <a:avLst/>
          </a:prstGeom>
        </p:spPr>
        <p:txBody>
          <a:bodyPr lIns="0" tIns="0" rIns="0" bIns="0" rtlCol="0" anchor="t">
            <a:spAutoFit/>
          </a:bodyPr>
          <a:lstStyle/>
          <a:p>
            <a:pPr marL="0" marR="0" lvl="0" indent="0" algn="l" defTabSz="609630" rtl="0" eaLnBrk="1" fontAlgn="auto" latinLnBrk="0" hangingPunct="1">
              <a:lnSpc>
                <a:spcPts val="2246"/>
              </a:lnSpc>
              <a:spcBef>
                <a:spcPts val="0"/>
              </a:spcBef>
              <a:spcAft>
                <a:spcPts val="0"/>
              </a:spcAft>
              <a:buClrTx/>
              <a:buSzTx/>
              <a:buFontTx/>
              <a:buNone/>
              <a:tabLst/>
              <a:defRPr/>
            </a:pPr>
            <a:r>
              <a:rPr kumimoji="0" lang="en-US" sz="1953" b="0" i="0" u="none" strike="noStrike" kern="1200" cap="none" spc="-148" normalizeH="0" baseline="0" noProof="0">
                <a:ln>
                  <a:noFill/>
                </a:ln>
                <a:solidFill>
                  <a:srgbClr val="37435B"/>
                </a:solidFill>
                <a:effectLst/>
                <a:uLnTx/>
                <a:uFillTx/>
                <a:latin typeface="Poppins Bold"/>
                <a:ea typeface="+mn-ea"/>
                <a:cs typeface="+mn-cs"/>
              </a:rPr>
              <a:t>PROGRAM SPOTLIGHT AND INFO SESSIONS</a:t>
            </a:r>
          </a:p>
        </p:txBody>
      </p:sp>
      <p:sp>
        <p:nvSpPr>
          <p:cNvPr id="30" name="TextBox 30"/>
          <p:cNvSpPr txBox="1"/>
          <p:nvPr/>
        </p:nvSpPr>
        <p:spPr>
          <a:xfrm>
            <a:off x="733829" y="5080880"/>
            <a:ext cx="2074262" cy="346249"/>
          </a:xfrm>
          <a:prstGeom prst="rect">
            <a:avLst/>
          </a:prstGeom>
        </p:spPr>
        <p:txBody>
          <a:bodyPr lIns="0" tIns="0" rIns="0" bIns="0" rtlCol="0" anchor="t">
            <a:spAutoFit/>
          </a:bodyPr>
          <a:lstStyle/>
          <a:p>
            <a:pPr marL="0" marR="0" lvl="0" indent="0" algn="l" defTabSz="609630" rtl="0" eaLnBrk="1" fontAlgn="auto" latinLnBrk="0" hangingPunct="1">
              <a:lnSpc>
                <a:spcPts val="2734"/>
              </a:lnSpc>
              <a:spcBef>
                <a:spcPts val="0"/>
              </a:spcBef>
              <a:spcAft>
                <a:spcPts val="0"/>
              </a:spcAft>
              <a:buClrTx/>
              <a:buSzTx/>
              <a:buFontTx/>
              <a:buNone/>
              <a:tabLst/>
              <a:defRPr/>
            </a:pPr>
            <a:r>
              <a:rPr kumimoji="0" lang="en-US" sz="1953" b="0" i="0" u="none" strike="noStrike" kern="1200" cap="none" spc="-74" normalizeH="0" baseline="0" noProof="0">
                <a:ln>
                  <a:noFill/>
                </a:ln>
                <a:solidFill>
                  <a:srgbClr val="37435B"/>
                </a:solidFill>
                <a:effectLst/>
                <a:uLnTx/>
                <a:uFillTx/>
                <a:latin typeface="Poppins Bold"/>
                <a:ea typeface="+mn-ea"/>
                <a:cs typeface="+mn-cs"/>
              </a:rPr>
              <a:t> CAMPUS TOURS</a:t>
            </a:r>
          </a:p>
        </p:txBody>
      </p:sp>
      <p:sp>
        <p:nvSpPr>
          <p:cNvPr id="31" name="TextBox 31"/>
          <p:cNvSpPr txBox="1"/>
          <p:nvPr/>
        </p:nvSpPr>
        <p:spPr>
          <a:xfrm>
            <a:off x="777769" y="4525170"/>
            <a:ext cx="3698743" cy="282129"/>
          </a:xfrm>
          <a:prstGeom prst="rect">
            <a:avLst/>
          </a:prstGeom>
        </p:spPr>
        <p:txBody>
          <a:bodyPr lIns="0" tIns="0" rIns="0" bIns="0" rtlCol="0" anchor="t">
            <a:spAutoFit/>
          </a:bodyPr>
          <a:lstStyle/>
          <a:p>
            <a:pPr marL="0" marR="0" lvl="0" indent="0" algn="l" defTabSz="609630" rtl="0" eaLnBrk="1" fontAlgn="auto" latinLnBrk="0" hangingPunct="1">
              <a:lnSpc>
                <a:spcPts val="2246"/>
              </a:lnSpc>
              <a:spcBef>
                <a:spcPts val="0"/>
              </a:spcBef>
              <a:spcAft>
                <a:spcPts val="0"/>
              </a:spcAft>
              <a:buClrTx/>
              <a:buSzTx/>
              <a:buFontTx/>
              <a:buNone/>
              <a:tabLst/>
              <a:defRPr/>
            </a:pPr>
            <a:r>
              <a:rPr kumimoji="0" lang="en-US" sz="1953" b="0" i="0" u="none" strike="noStrike" kern="1200" cap="none" spc="-74" normalizeH="0" baseline="0" noProof="0">
                <a:ln>
                  <a:noFill/>
                </a:ln>
                <a:solidFill>
                  <a:srgbClr val="37435B"/>
                </a:solidFill>
                <a:effectLst/>
                <a:uLnTx/>
                <a:uFillTx/>
                <a:latin typeface="Poppins Bold"/>
                <a:ea typeface="+mn-ea"/>
                <a:cs typeface="+mn-cs"/>
              </a:rPr>
              <a:t>ACADEMIC &amp; RESOURCE FAIR</a:t>
            </a:r>
          </a:p>
        </p:txBody>
      </p:sp>
      <p:sp>
        <p:nvSpPr>
          <p:cNvPr id="32" name="TextBox 32"/>
          <p:cNvSpPr txBox="1"/>
          <p:nvPr/>
        </p:nvSpPr>
        <p:spPr>
          <a:xfrm>
            <a:off x="777768" y="4773451"/>
            <a:ext cx="1693821" cy="269304"/>
          </a:xfrm>
          <a:prstGeom prst="rect">
            <a:avLst/>
          </a:prstGeom>
        </p:spPr>
        <p:txBody>
          <a:bodyPr lIns="0" tIns="0" rIns="0" bIns="0" rtlCol="0" anchor="t">
            <a:spAutoFit/>
          </a:bodyPr>
          <a:lstStyle/>
          <a:p>
            <a:pPr marL="0" marR="0" lvl="0" indent="0" algn="l" defTabSz="609630" rtl="0" eaLnBrk="1" fontAlgn="auto" latinLnBrk="0" hangingPunct="1">
              <a:lnSpc>
                <a:spcPts val="2071"/>
              </a:lnSpc>
              <a:spcBef>
                <a:spcPts val="0"/>
              </a:spcBef>
              <a:spcAft>
                <a:spcPts val="0"/>
              </a:spcAft>
              <a:buClrTx/>
              <a:buSzTx/>
              <a:buFontTx/>
              <a:buNone/>
              <a:tabLst/>
              <a:defRPr/>
            </a:pPr>
            <a:r>
              <a:rPr kumimoji="0" lang="en-US" sz="1479" b="0" i="0" u="none" strike="noStrike" kern="1200" cap="none" spc="0" normalizeH="0" baseline="0" noProof="0">
                <a:ln>
                  <a:noFill/>
                </a:ln>
                <a:solidFill>
                  <a:srgbClr val="37435B"/>
                </a:solidFill>
                <a:effectLst/>
                <a:uLnTx/>
                <a:uFillTx/>
                <a:latin typeface="Poppins"/>
                <a:ea typeface="+mn-ea"/>
                <a:cs typeface="+mn-cs"/>
              </a:rPr>
              <a:t>10 a.m. - 1 p.m. </a:t>
            </a:r>
          </a:p>
        </p:txBody>
      </p:sp>
      <p:sp>
        <p:nvSpPr>
          <p:cNvPr id="33" name="TextBox 33"/>
          <p:cNvSpPr txBox="1"/>
          <p:nvPr/>
        </p:nvSpPr>
        <p:spPr>
          <a:xfrm>
            <a:off x="777768" y="5356798"/>
            <a:ext cx="1693821" cy="269304"/>
          </a:xfrm>
          <a:prstGeom prst="rect">
            <a:avLst/>
          </a:prstGeom>
        </p:spPr>
        <p:txBody>
          <a:bodyPr lIns="0" tIns="0" rIns="0" bIns="0" rtlCol="0" anchor="t">
            <a:spAutoFit/>
          </a:bodyPr>
          <a:lstStyle/>
          <a:p>
            <a:pPr marL="0" marR="0" lvl="0" indent="0" algn="l" defTabSz="609630" rtl="0" eaLnBrk="1" fontAlgn="auto" latinLnBrk="0" hangingPunct="1">
              <a:lnSpc>
                <a:spcPts val="2071"/>
              </a:lnSpc>
              <a:spcBef>
                <a:spcPts val="0"/>
              </a:spcBef>
              <a:spcAft>
                <a:spcPts val="0"/>
              </a:spcAft>
              <a:buClrTx/>
              <a:buSzTx/>
              <a:buFontTx/>
              <a:buNone/>
              <a:tabLst/>
              <a:defRPr/>
            </a:pPr>
            <a:r>
              <a:rPr kumimoji="0" lang="en-US" sz="1479" b="0" i="0" u="none" strike="noStrike" kern="1200" cap="none" spc="0" normalizeH="0" baseline="0" noProof="0">
                <a:ln>
                  <a:noFill/>
                </a:ln>
                <a:solidFill>
                  <a:srgbClr val="37435B"/>
                </a:solidFill>
                <a:effectLst/>
                <a:uLnTx/>
                <a:uFillTx/>
                <a:latin typeface="Poppins"/>
                <a:ea typeface="+mn-ea"/>
                <a:cs typeface="+mn-cs"/>
              </a:rPr>
              <a:t>11 a.m. &amp; 1 p.m. </a:t>
            </a:r>
          </a:p>
        </p:txBody>
      </p:sp>
      <p:sp>
        <p:nvSpPr>
          <p:cNvPr id="34" name="TextBox 34"/>
          <p:cNvSpPr txBox="1"/>
          <p:nvPr/>
        </p:nvSpPr>
        <p:spPr>
          <a:xfrm>
            <a:off x="777768" y="5970399"/>
            <a:ext cx="1693821" cy="269304"/>
          </a:xfrm>
          <a:prstGeom prst="rect">
            <a:avLst/>
          </a:prstGeom>
        </p:spPr>
        <p:txBody>
          <a:bodyPr lIns="0" tIns="0" rIns="0" bIns="0" rtlCol="0" anchor="t">
            <a:spAutoFit/>
          </a:bodyPr>
          <a:lstStyle/>
          <a:p>
            <a:pPr marL="0" marR="0" lvl="0" indent="0" algn="l" defTabSz="609630" rtl="0" eaLnBrk="1" fontAlgn="auto" latinLnBrk="0" hangingPunct="1">
              <a:lnSpc>
                <a:spcPts val="2071"/>
              </a:lnSpc>
              <a:spcBef>
                <a:spcPts val="0"/>
              </a:spcBef>
              <a:spcAft>
                <a:spcPts val="0"/>
              </a:spcAft>
              <a:buClrTx/>
              <a:buSzTx/>
              <a:buFontTx/>
              <a:buNone/>
              <a:tabLst/>
              <a:defRPr/>
            </a:pPr>
            <a:r>
              <a:rPr kumimoji="0" lang="en-US" sz="1479" b="0" i="0" u="none" strike="noStrike" kern="1200" cap="none" spc="0" normalizeH="0" baseline="0" noProof="0">
                <a:ln>
                  <a:noFill/>
                </a:ln>
                <a:solidFill>
                  <a:srgbClr val="37435B"/>
                </a:solidFill>
                <a:effectLst/>
                <a:uLnTx/>
                <a:uFillTx/>
                <a:latin typeface="Poppins"/>
                <a:ea typeface="+mn-ea"/>
                <a:cs typeface="+mn-cs"/>
              </a:rPr>
              <a:t>11 a.m. - 1 p.m. </a:t>
            </a:r>
          </a:p>
        </p:txBody>
      </p:sp>
      <p:sp>
        <p:nvSpPr>
          <p:cNvPr id="35" name="TextBox 35"/>
          <p:cNvSpPr txBox="1"/>
          <p:nvPr/>
        </p:nvSpPr>
        <p:spPr>
          <a:xfrm rot="1487628">
            <a:off x="10675232" y="5290653"/>
            <a:ext cx="1284277" cy="397545"/>
          </a:xfrm>
          <a:prstGeom prst="rect">
            <a:avLst/>
          </a:prstGeom>
        </p:spPr>
        <p:txBody>
          <a:bodyPr lIns="0" tIns="0" rIns="0" bIns="0" rtlCol="0" anchor="t">
            <a:spAutoFit/>
          </a:bodyPr>
          <a:lstStyle/>
          <a:p>
            <a:pPr marL="0" marR="0" lvl="0" indent="0" algn="ctr" defTabSz="609630" rtl="0" eaLnBrk="1" fontAlgn="auto" latinLnBrk="0" hangingPunct="1">
              <a:lnSpc>
                <a:spcPts val="3067"/>
              </a:lnSpc>
              <a:spcBef>
                <a:spcPts val="0"/>
              </a:spcBef>
              <a:spcAft>
                <a:spcPts val="0"/>
              </a:spcAft>
              <a:buClrTx/>
              <a:buSzTx/>
              <a:buFontTx/>
              <a:buNone/>
              <a:tabLst/>
              <a:defRPr/>
            </a:pPr>
            <a:r>
              <a:rPr kumimoji="0" lang="en-US" sz="2191" b="0" i="0" u="none" strike="noStrike" kern="1200" cap="none" spc="0" normalizeH="0" baseline="0" noProof="0">
                <a:ln>
                  <a:noFill/>
                </a:ln>
                <a:solidFill>
                  <a:srgbClr val="FFFFFF"/>
                </a:solidFill>
                <a:effectLst/>
                <a:uLnTx/>
                <a:uFillTx/>
                <a:latin typeface="Lovelo Bold"/>
                <a:ea typeface="+mn-ea"/>
                <a:cs typeface="+mn-cs"/>
              </a:rPr>
              <a:t>Music</a:t>
            </a:r>
          </a:p>
        </p:txBody>
      </p:sp>
      <p:sp>
        <p:nvSpPr>
          <p:cNvPr id="36" name="TextBox 36"/>
          <p:cNvSpPr txBox="1"/>
          <p:nvPr/>
        </p:nvSpPr>
        <p:spPr>
          <a:xfrm>
            <a:off x="5810439" y="5890713"/>
            <a:ext cx="4688265" cy="589905"/>
          </a:xfrm>
          <a:prstGeom prst="rect">
            <a:avLst/>
          </a:prstGeom>
        </p:spPr>
        <p:txBody>
          <a:bodyPr lIns="0" tIns="0" rIns="0" bIns="0" rtlCol="0" anchor="t">
            <a:spAutoFit/>
          </a:bodyPr>
          <a:lstStyle/>
          <a:p>
            <a:pPr marL="0" marR="0" lvl="0" indent="0" algn="l" defTabSz="609630" rtl="0" eaLnBrk="1" fontAlgn="auto" latinLnBrk="0" hangingPunct="1">
              <a:lnSpc>
                <a:spcPts val="2259"/>
              </a:lnSpc>
              <a:spcBef>
                <a:spcPts val="0"/>
              </a:spcBef>
              <a:spcAft>
                <a:spcPts val="0"/>
              </a:spcAft>
              <a:buClrTx/>
              <a:buSzTx/>
              <a:buFontTx/>
              <a:buNone/>
              <a:tabLst/>
              <a:defRPr/>
            </a:pPr>
            <a:r>
              <a:rPr kumimoji="0" lang="en-US" sz="1613" b="0" i="0" u="none" strike="noStrike" kern="1200" cap="none" spc="109" normalizeH="0" baseline="0" noProof="0" dirty="0">
                <a:ln>
                  <a:noFill/>
                </a:ln>
                <a:solidFill>
                  <a:srgbClr val="700900"/>
                </a:solidFill>
                <a:effectLst/>
                <a:uLnTx/>
                <a:uFillTx/>
                <a:latin typeface="Poppins Bold"/>
                <a:ea typeface="+mn-ea"/>
                <a:cs typeface="+mn-cs"/>
              </a:rPr>
              <a:t>To participate, contact: </a:t>
            </a:r>
          </a:p>
          <a:p>
            <a:pPr marL="0" marR="0" lvl="0" indent="0" algn="l" defTabSz="609630" rtl="0" eaLnBrk="1" fontAlgn="auto" latinLnBrk="0" hangingPunct="1">
              <a:lnSpc>
                <a:spcPts val="2259"/>
              </a:lnSpc>
              <a:spcBef>
                <a:spcPct val="0"/>
              </a:spcBef>
              <a:spcAft>
                <a:spcPts val="0"/>
              </a:spcAft>
              <a:buClrTx/>
              <a:buSzTx/>
              <a:buFontTx/>
              <a:buNone/>
              <a:tabLst/>
              <a:defRPr/>
            </a:pPr>
            <a:r>
              <a:rPr kumimoji="0" lang="en-US" sz="1613" b="0" i="0" u="none" strike="noStrike" kern="1200" cap="none" spc="109" normalizeH="0" baseline="0" noProof="0" dirty="0">
                <a:ln>
                  <a:noFill/>
                </a:ln>
                <a:solidFill>
                  <a:srgbClr val="700900"/>
                </a:solidFill>
                <a:effectLst/>
                <a:uLnTx/>
                <a:uFillTx/>
                <a:latin typeface="Poppins Bold"/>
                <a:ea typeface="+mn-ea"/>
                <a:cs typeface="+mn-cs"/>
              </a:rPr>
              <a:t>Anne Kennedy, Outreach Specialist </a:t>
            </a:r>
          </a:p>
        </p:txBody>
      </p:sp>
      <p:sp>
        <p:nvSpPr>
          <p:cNvPr id="37" name="TextBox 37"/>
          <p:cNvSpPr txBox="1"/>
          <p:nvPr/>
        </p:nvSpPr>
        <p:spPr>
          <a:xfrm rot="1487628">
            <a:off x="10882296" y="4821851"/>
            <a:ext cx="1284277" cy="397545"/>
          </a:xfrm>
          <a:prstGeom prst="rect">
            <a:avLst/>
          </a:prstGeom>
        </p:spPr>
        <p:txBody>
          <a:bodyPr lIns="0" tIns="0" rIns="0" bIns="0" rtlCol="0" anchor="t">
            <a:spAutoFit/>
          </a:bodyPr>
          <a:lstStyle/>
          <a:p>
            <a:pPr marL="0" marR="0" lvl="0" indent="0" algn="ctr" defTabSz="609630" rtl="0" eaLnBrk="1" fontAlgn="auto" latinLnBrk="0" hangingPunct="1">
              <a:lnSpc>
                <a:spcPts val="3067"/>
              </a:lnSpc>
              <a:spcBef>
                <a:spcPts val="0"/>
              </a:spcBef>
              <a:spcAft>
                <a:spcPts val="0"/>
              </a:spcAft>
              <a:buClrTx/>
              <a:buSzTx/>
              <a:buFontTx/>
              <a:buNone/>
              <a:tabLst/>
              <a:defRPr/>
            </a:pPr>
            <a:r>
              <a:rPr kumimoji="0" lang="en-US" sz="2191" b="0" i="0" u="none" strike="noStrike" kern="1200" cap="none" spc="0" normalizeH="0" baseline="0" noProof="0">
                <a:ln>
                  <a:noFill/>
                </a:ln>
                <a:solidFill>
                  <a:srgbClr val="FFFFFF"/>
                </a:solidFill>
                <a:effectLst/>
                <a:uLnTx/>
                <a:uFillTx/>
                <a:latin typeface="Lovelo"/>
                <a:ea typeface="+mn-ea"/>
                <a:cs typeface="+mn-cs"/>
              </a:rPr>
              <a:t>food</a:t>
            </a:r>
          </a:p>
        </p:txBody>
      </p:sp>
      <p:sp>
        <p:nvSpPr>
          <p:cNvPr id="38" name="TextBox 38"/>
          <p:cNvSpPr txBox="1"/>
          <p:nvPr/>
        </p:nvSpPr>
        <p:spPr>
          <a:xfrm rot="1117171">
            <a:off x="8301216" y="2271037"/>
            <a:ext cx="1578292" cy="641201"/>
          </a:xfrm>
          <a:prstGeom prst="rect">
            <a:avLst/>
          </a:prstGeom>
        </p:spPr>
        <p:txBody>
          <a:bodyPr lIns="0" tIns="0" rIns="0" bIns="0" rtlCol="0" anchor="t">
            <a:spAutoFit/>
          </a:bodyPr>
          <a:lstStyle/>
          <a:p>
            <a:pPr marL="0" marR="0" lvl="0" indent="0" algn="ctr" defTabSz="609630" rtl="0" eaLnBrk="1" fontAlgn="auto" latinLnBrk="0" hangingPunct="1">
              <a:lnSpc>
                <a:spcPts val="2467"/>
              </a:lnSpc>
              <a:spcBef>
                <a:spcPts val="0"/>
              </a:spcBef>
              <a:spcAft>
                <a:spcPts val="0"/>
              </a:spcAft>
              <a:buClrTx/>
              <a:buSzTx/>
              <a:buFontTx/>
              <a:buNone/>
              <a:tabLst/>
              <a:defRPr/>
            </a:pPr>
            <a:r>
              <a:rPr kumimoji="0" lang="en-US" sz="1762" b="0" i="0" u="none" strike="noStrike" kern="1200" cap="none" spc="119" normalizeH="0" baseline="0" noProof="0" dirty="0">
                <a:ln>
                  <a:noFill/>
                </a:ln>
                <a:solidFill>
                  <a:srgbClr val="FFFFFF"/>
                </a:solidFill>
                <a:effectLst/>
                <a:uLnTx/>
                <a:uFillTx/>
                <a:latin typeface="Poppins Bold"/>
                <a:ea typeface="+mn-ea"/>
                <a:cs typeface="+mn-cs"/>
              </a:rPr>
              <a:t>Attention </a:t>
            </a:r>
          </a:p>
          <a:p>
            <a:pPr marL="0" marR="0" lvl="0" indent="0" algn="ctr" defTabSz="609630" rtl="0" eaLnBrk="1" fontAlgn="auto" latinLnBrk="0" hangingPunct="1">
              <a:lnSpc>
                <a:spcPts val="2467"/>
              </a:lnSpc>
              <a:spcBef>
                <a:spcPct val="0"/>
              </a:spcBef>
              <a:spcAft>
                <a:spcPts val="0"/>
              </a:spcAft>
              <a:buClrTx/>
              <a:buSzTx/>
              <a:buFontTx/>
              <a:buNone/>
              <a:tabLst/>
              <a:defRPr/>
            </a:pPr>
            <a:r>
              <a:rPr kumimoji="0" lang="en-US" sz="1762" b="0" i="0" u="none" strike="noStrike" kern="1200" cap="none" spc="119" normalizeH="0" baseline="0" noProof="0" dirty="0">
                <a:ln>
                  <a:noFill/>
                </a:ln>
                <a:solidFill>
                  <a:srgbClr val="FFFFFF"/>
                </a:solidFill>
                <a:effectLst/>
                <a:uLnTx/>
                <a:uFillTx/>
                <a:latin typeface="Poppins Bold"/>
                <a:ea typeface="+mn-ea"/>
                <a:cs typeface="+mn-cs"/>
              </a:rPr>
              <a:t>Faculty! </a:t>
            </a:r>
          </a:p>
        </p:txBody>
      </p:sp>
    </p:spTree>
    <p:extLst>
      <p:ext uri="{BB962C8B-B14F-4D97-AF65-F5344CB8AC3E}">
        <p14:creationId xmlns:p14="http://schemas.microsoft.com/office/powerpoint/2010/main" val="2132308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New Faces on Campus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5061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Charles “Chip” Woerner</a:t>
            </a:r>
            <a:br>
              <a:rPr lang="en-US" sz="4800" dirty="0" smtClean="0"/>
            </a:br>
            <a:endParaRPr lang="en-US" sz="4800" dirty="0"/>
          </a:p>
        </p:txBody>
      </p:sp>
      <p:sp>
        <p:nvSpPr>
          <p:cNvPr id="3" name="Text Placeholder 2"/>
          <p:cNvSpPr>
            <a:spLocks noGrp="1"/>
          </p:cNvSpPr>
          <p:nvPr>
            <p:ph type="body" idx="1"/>
          </p:nvPr>
        </p:nvSpPr>
        <p:spPr/>
        <p:txBody>
          <a:bodyPr>
            <a:normAutofit/>
          </a:bodyPr>
          <a:lstStyle/>
          <a:p>
            <a:r>
              <a:rPr lang="en-US" sz="4800" dirty="0" smtClean="0"/>
              <a:t>Director of Marketing and Communication</a:t>
            </a:r>
            <a:endParaRPr lang="en-US" sz="48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6" y="67187"/>
            <a:ext cx="3107869" cy="3108960"/>
          </a:xfrm>
          <a:prstGeom prst="rect">
            <a:avLst/>
          </a:prstGeom>
        </p:spPr>
      </p:pic>
    </p:spTree>
    <p:extLst>
      <p:ext uri="{BB962C8B-B14F-4D97-AF65-F5344CB8AC3E}">
        <p14:creationId xmlns:p14="http://schemas.microsoft.com/office/powerpoint/2010/main" val="1471479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05866426"/>
              </p:ext>
            </p:extLst>
          </p:nvPr>
        </p:nvGraphicFramePr>
        <p:xfrm>
          <a:off x="124691" y="1"/>
          <a:ext cx="10332720" cy="675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10832543" y="713738"/>
            <a:ext cx="1133954" cy="1091279"/>
          </a:xfrm>
          <a:prstGeom prst="rect">
            <a:avLst/>
          </a:prstGeom>
        </p:spPr>
      </p:pic>
    </p:spTree>
    <p:extLst>
      <p:ext uri="{BB962C8B-B14F-4D97-AF65-F5344CB8AC3E}">
        <p14:creationId xmlns:p14="http://schemas.microsoft.com/office/powerpoint/2010/main" val="1107896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Miguel Pimentel Davila </a:t>
            </a:r>
            <a:br>
              <a:rPr lang="en-US" sz="4800" dirty="0" smtClean="0"/>
            </a:br>
            <a:endParaRPr lang="en-US" sz="4800" dirty="0"/>
          </a:p>
        </p:txBody>
      </p:sp>
      <p:sp>
        <p:nvSpPr>
          <p:cNvPr id="3" name="Text Placeholder 2"/>
          <p:cNvSpPr>
            <a:spLocks noGrp="1"/>
          </p:cNvSpPr>
          <p:nvPr>
            <p:ph type="body" idx="1"/>
          </p:nvPr>
        </p:nvSpPr>
        <p:spPr/>
        <p:txBody>
          <a:bodyPr>
            <a:normAutofit/>
          </a:bodyPr>
          <a:lstStyle/>
          <a:p>
            <a:r>
              <a:rPr lang="en-US" sz="4800" dirty="0" smtClean="0"/>
              <a:t>Dream Center Coordinator</a:t>
            </a:r>
            <a:endParaRPr lang="en-US" sz="48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900" t="4013" r="15284"/>
          <a:stretch/>
        </p:blipFill>
        <p:spPr>
          <a:xfrm>
            <a:off x="124691" y="141315"/>
            <a:ext cx="3150523" cy="3333600"/>
          </a:xfrm>
          <a:prstGeom prst="rect">
            <a:avLst/>
          </a:prstGeom>
        </p:spPr>
      </p:pic>
    </p:spTree>
    <p:extLst>
      <p:ext uri="{BB962C8B-B14F-4D97-AF65-F5344CB8AC3E}">
        <p14:creationId xmlns:p14="http://schemas.microsoft.com/office/powerpoint/2010/main" val="3990415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So-Jin Moon</a:t>
            </a:r>
            <a:endParaRPr lang="en-US" sz="4800" dirty="0"/>
          </a:p>
        </p:txBody>
      </p:sp>
      <p:sp>
        <p:nvSpPr>
          <p:cNvPr id="3" name="Text Placeholder 2"/>
          <p:cNvSpPr>
            <a:spLocks noGrp="1"/>
          </p:cNvSpPr>
          <p:nvPr>
            <p:ph type="body" idx="1"/>
          </p:nvPr>
        </p:nvSpPr>
        <p:spPr>
          <a:xfrm>
            <a:off x="133004" y="4232171"/>
            <a:ext cx="10161178" cy="1704017"/>
          </a:xfrm>
        </p:spPr>
        <p:txBody>
          <a:bodyPr>
            <a:noAutofit/>
          </a:bodyPr>
          <a:lstStyle/>
          <a:p>
            <a:r>
              <a:rPr lang="en-US" sz="3600" dirty="0" smtClean="0"/>
              <a:t>Degree Audit </a:t>
            </a:r>
          </a:p>
          <a:p>
            <a:r>
              <a:rPr lang="en-US" sz="3600" dirty="0" smtClean="0"/>
              <a:t>Educational Planning System Coordinator</a:t>
            </a:r>
            <a:endParaRPr lang="en-US" sz="36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5" name="Picture 4"/>
          <p:cNvPicPr>
            <a:picLocks noChangeAspect="1"/>
          </p:cNvPicPr>
          <p:nvPr/>
        </p:nvPicPr>
        <p:blipFill>
          <a:blip r:embed="rId3"/>
          <a:stretch>
            <a:fillRect/>
          </a:stretch>
        </p:blipFill>
        <p:spPr>
          <a:xfrm>
            <a:off x="573357" y="112590"/>
            <a:ext cx="3380952" cy="4504762"/>
          </a:xfrm>
          <a:prstGeom prst="rect">
            <a:avLst/>
          </a:prstGeom>
        </p:spPr>
      </p:pic>
    </p:spTree>
    <p:extLst>
      <p:ext uri="{BB962C8B-B14F-4D97-AF65-F5344CB8AC3E}">
        <p14:creationId xmlns:p14="http://schemas.microsoft.com/office/powerpoint/2010/main" val="3915446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Alvin Malaca</a:t>
            </a:r>
            <a:br>
              <a:rPr lang="en-US" sz="4800" dirty="0" smtClean="0"/>
            </a:br>
            <a:endParaRPr lang="en-US" sz="4800" dirty="0"/>
          </a:p>
        </p:txBody>
      </p:sp>
      <p:sp>
        <p:nvSpPr>
          <p:cNvPr id="3" name="Text Placeholder 2"/>
          <p:cNvSpPr>
            <a:spLocks noGrp="1"/>
          </p:cNvSpPr>
          <p:nvPr>
            <p:ph type="body" idx="1"/>
          </p:nvPr>
        </p:nvSpPr>
        <p:spPr/>
        <p:txBody>
          <a:bodyPr>
            <a:normAutofit/>
          </a:bodyPr>
          <a:lstStyle/>
          <a:p>
            <a:r>
              <a:rPr lang="en-US" sz="4800" dirty="0" smtClean="0"/>
              <a:t>Instructional Systems Technician</a:t>
            </a:r>
            <a:endParaRPr lang="en-US" sz="48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5" name="Picture 4"/>
          <p:cNvPicPr>
            <a:picLocks noChangeAspect="1"/>
          </p:cNvPicPr>
          <p:nvPr/>
        </p:nvPicPr>
        <p:blipFill>
          <a:blip r:embed="rId3"/>
          <a:stretch>
            <a:fillRect/>
          </a:stretch>
        </p:blipFill>
        <p:spPr>
          <a:xfrm>
            <a:off x="823674" y="716995"/>
            <a:ext cx="3146323" cy="3146323"/>
          </a:xfrm>
          <a:prstGeom prst="rect">
            <a:avLst/>
          </a:prstGeom>
        </p:spPr>
      </p:pic>
    </p:spTree>
    <p:extLst>
      <p:ext uri="{BB962C8B-B14F-4D97-AF65-F5344CB8AC3E}">
        <p14:creationId xmlns:p14="http://schemas.microsoft.com/office/powerpoint/2010/main" val="476902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Damian Bramlett</a:t>
            </a:r>
            <a:endParaRPr lang="en-US" sz="4800" dirty="0"/>
          </a:p>
        </p:txBody>
      </p:sp>
      <p:sp>
        <p:nvSpPr>
          <p:cNvPr id="3" name="Text Placeholder 2"/>
          <p:cNvSpPr>
            <a:spLocks noGrp="1"/>
          </p:cNvSpPr>
          <p:nvPr>
            <p:ph type="body" idx="1"/>
          </p:nvPr>
        </p:nvSpPr>
        <p:spPr/>
        <p:txBody>
          <a:bodyPr>
            <a:normAutofit fontScale="92500"/>
          </a:bodyPr>
          <a:lstStyle/>
          <a:p>
            <a:r>
              <a:rPr lang="en-US" sz="4800" dirty="0" smtClean="0"/>
              <a:t>Laboratory </a:t>
            </a:r>
            <a:r>
              <a:rPr lang="en-US" sz="4800" smtClean="0"/>
              <a:t>Technician  </a:t>
            </a:r>
          </a:p>
          <a:p>
            <a:r>
              <a:rPr lang="en-US" sz="4800" smtClean="0"/>
              <a:t>Viticulture </a:t>
            </a:r>
            <a:r>
              <a:rPr lang="en-US" sz="4800" dirty="0" smtClean="0"/>
              <a:t>and Winery Technology</a:t>
            </a:r>
            <a:endParaRPr lang="en-US" sz="48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94" y="469532"/>
            <a:ext cx="3440927" cy="3369308"/>
          </a:xfrm>
          <a:prstGeom prst="rect">
            <a:avLst/>
          </a:prstGeom>
        </p:spPr>
      </p:pic>
    </p:spTree>
    <p:extLst>
      <p:ext uri="{BB962C8B-B14F-4D97-AF65-F5344CB8AC3E}">
        <p14:creationId xmlns:p14="http://schemas.microsoft.com/office/powerpoint/2010/main" val="27198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147"/>
            <a:ext cx="10294182" cy="1090788"/>
          </a:xfrm>
        </p:spPr>
        <p:txBody>
          <a:bodyPr>
            <a:noAutofit/>
          </a:bodyPr>
          <a:lstStyle/>
          <a:p>
            <a:r>
              <a:rPr lang="en-US" sz="4800" dirty="0" smtClean="0"/>
              <a:t>Barbara Chavez</a:t>
            </a:r>
            <a:br>
              <a:rPr lang="en-US" sz="4800" dirty="0" smtClean="0"/>
            </a:br>
            <a:endParaRPr lang="en-US" sz="4800" dirty="0"/>
          </a:p>
        </p:txBody>
      </p:sp>
      <p:sp>
        <p:nvSpPr>
          <p:cNvPr id="3" name="Text Placeholder 2"/>
          <p:cNvSpPr>
            <a:spLocks noGrp="1"/>
          </p:cNvSpPr>
          <p:nvPr>
            <p:ph type="body" idx="1"/>
          </p:nvPr>
        </p:nvSpPr>
        <p:spPr/>
        <p:txBody>
          <a:bodyPr>
            <a:normAutofit/>
          </a:bodyPr>
          <a:lstStyle/>
          <a:p>
            <a:r>
              <a:rPr lang="en-US" sz="4800" dirty="0" smtClean="0"/>
              <a:t>Promotion</a:t>
            </a:r>
          </a:p>
          <a:p>
            <a:r>
              <a:rPr lang="en-US" sz="4800" dirty="0" smtClean="0"/>
              <a:t>Financial Aid </a:t>
            </a:r>
            <a:r>
              <a:rPr lang="en-US" sz="4800" smtClean="0"/>
              <a:t>Advisor 3</a:t>
            </a:r>
            <a:endParaRPr lang="en-US" sz="4800" dirty="0"/>
          </a:p>
        </p:txBody>
      </p:sp>
      <p:pic>
        <p:nvPicPr>
          <p:cNvPr id="4" name="Picture 3"/>
          <p:cNvPicPr>
            <a:picLocks noChangeAspect="1"/>
          </p:cNvPicPr>
          <p:nvPr/>
        </p:nvPicPr>
        <p:blipFill>
          <a:blip r:embed="rId2"/>
          <a:stretch>
            <a:fillRect/>
          </a:stretch>
        </p:blipFill>
        <p:spPr>
          <a:xfrm>
            <a:off x="10874106" y="2869404"/>
            <a:ext cx="1133954" cy="10912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92" y="191193"/>
            <a:ext cx="4651664" cy="3101109"/>
          </a:xfrm>
          <a:prstGeom prst="rect">
            <a:avLst/>
          </a:prstGeom>
        </p:spPr>
      </p:pic>
    </p:spTree>
    <p:extLst>
      <p:ext uri="{BB962C8B-B14F-4D97-AF65-F5344CB8AC3E}">
        <p14:creationId xmlns:p14="http://schemas.microsoft.com/office/powerpoint/2010/main" val="3852182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67" y="5068967"/>
            <a:ext cx="9613862" cy="588535"/>
          </a:xfrm>
        </p:spPr>
        <p:txBody>
          <a:bodyPr>
            <a:noAutofit/>
          </a:bodyPr>
          <a:lstStyle/>
          <a:p>
            <a:r>
              <a:rPr lang="en-US" sz="5400" dirty="0" smtClean="0"/>
              <a:t>What’s Right at LPC? </a:t>
            </a:r>
            <a:endParaRPr lang="en-US" sz="5400" dirty="0"/>
          </a:p>
        </p:txBody>
      </p:sp>
      <p:pic>
        <p:nvPicPr>
          <p:cNvPr id="4" name="Picture 3"/>
          <p:cNvPicPr>
            <a:picLocks noChangeAspect="1"/>
          </p:cNvPicPr>
          <p:nvPr/>
        </p:nvPicPr>
        <p:blipFill>
          <a:blip r:embed="rId2"/>
          <a:stretch>
            <a:fillRect/>
          </a:stretch>
        </p:blipFill>
        <p:spPr>
          <a:xfrm>
            <a:off x="3794336" y="-175854"/>
            <a:ext cx="3280724" cy="5126131"/>
          </a:xfrm>
          <a:prstGeom prst="rect">
            <a:avLst/>
          </a:prstGeom>
        </p:spPr>
      </p:pic>
      <p:pic>
        <p:nvPicPr>
          <p:cNvPr id="5" name="Picture 4"/>
          <p:cNvPicPr>
            <a:picLocks noChangeAspect="1"/>
          </p:cNvPicPr>
          <p:nvPr/>
        </p:nvPicPr>
        <p:blipFill>
          <a:blip r:embed="rId3"/>
          <a:stretch>
            <a:fillRect/>
          </a:stretch>
        </p:blipFill>
        <p:spPr>
          <a:xfrm>
            <a:off x="10820191" y="4711125"/>
            <a:ext cx="1133954" cy="1091279"/>
          </a:xfrm>
          <a:prstGeom prst="rect">
            <a:avLst/>
          </a:prstGeom>
        </p:spPr>
      </p:pic>
    </p:spTree>
    <p:extLst>
      <p:ext uri="{BB962C8B-B14F-4D97-AF65-F5344CB8AC3E}">
        <p14:creationId xmlns:p14="http://schemas.microsoft.com/office/powerpoint/2010/main" val="1923845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5400000" scaled="1"/>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09272" y="803006"/>
            <a:ext cx="1019760" cy="981382"/>
          </a:xfrm>
          <a:prstGeom prst="rect">
            <a:avLst/>
          </a:prstGeom>
        </p:spPr>
      </p:pic>
      <p:sp>
        <p:nvSpPr>
          <p:cNvPr id="2" name="Title 1"/>
          <p:cNvSpPr>
            <a:spLocks noGrp="1"/>
          </p:cNvSpPr>
          <p:nvPr>
            <p:ph type="title"/>
          </p:nvPr>
        </p:nvSpPr>
        <p:spPr/>
        <p:txBody>
          <a:bodyPr>
            <a:noAutofit/>
          </a:bodyPr>
          <a:lstStyle/>
          <a:p>
            <a:pPr algn="ctr"/>
            <a:r>
              <a:rPr lang="en-US" sz="4400" b="1" dirty="0" smtClean="0">
                <a:ln w="9525">
                  <a:solidFill>
                    <a:schemeClr val="bg1"/>
                  </a:solidFill>
                  <a:prstDash val="solid"/>
                </a:ln>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February 2023</a:t>
            </a:r>
            <a:endParaRPr lang="en-US" sz="4400" b="1" dirty="0">
              <a:ln w="9525">
                <a:solidFill>
                  <a:schemeClr val="bg1"/>
                </a:solidFill>
                <a:prstDash val="solid"/>
              </a:ln>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endParaRPr>
          </a:p>
        </p:txBody>
      </p:sp>
      <p:sp>
        <p:nvSpPr>
          <p:cNvPr id="5" name="Subtitle 4"/>
          <p:cNvSpPr>
            <a:spLocks noGrp="1"/>
          </p:cNvSpPr>
          <p:nvPr>
            <p:ph idx="1"/>
          </p:nvPr>
        </p:nvSpPr>
        <p:spPr>
          <a:xfrm>
            <a:off x="680321" y="2120113"/>
            <a:ext cx="9613861" cy="3816076"/>
          </a:xfrm>
        </p:spPr>
        <p:txBody>
          <a:bodyPr>
            <a:noAutofit/>
          </a:bodyPr>
          <a:lstStyle/>
          <a:p>
            <a:pPr marL="0" indent="0" algn="ctr">
              <a:buNone/>
            </a:pPr>
            <a:r>
              <a:rPr lang="en-US" sz="4400" dirty="0" smtClean="0">
                <a:latin typeface="Calibri" panose="020F0502020204030204" pitchFamily="34" charset="0"/>
                <a:cs typeface="Calibri" panose="020F0502020204030204" pitchFamily="34" charset="0"/>
              </a:rPr>
              <a:t>Jennifer Farber</a:t>
            </a:r>
            <a:endParaRPr lang="en-US" sz="44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6941"/>
          <a:stretch/>
        </p:blipFill>
        <p:spPr>
          <a:xfrm>
            <a:off x="3261090" y="2774963"/>
            <a:ext cx="4442528" cy="3550322"/>
          </a:xfrm>
          <a:prstGeom prst="rect">
            <a:avLst/>
          </a:prstGeom>
        </p:spPr>
      </p:pic>
    </p:spTree>
    <p:extLst>
      <p:ext uri="{BB962C8B-B14F-4D97-AF65-F5344CB8AC3E}">
        <p14:creationId xmlns:p14="http://schemas.microsoft.com/office/powerpoint/2010/main" val="2935943620"/>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8"/>
          <p:cNvSpPr txBox="1">
            <a:spLocks noGrp="1"/>
          </p:cNvSpPr>
          <p:nvPr>
            <p:ph type="ctrTitle"/>
          </p:nvPr>
        </p:nvSpPr>
        <p:spPr>
          <a:xfrm>
            <a:off x="904800" y="1979400"/>
            <a:ext cx="10382800" cy="2782000"/>
          </a:xfrm>
          <a:prstGeom prst="rect">
            <a:avLst/>
          </a:prstGeom>
          <a:noFill/>
          <a:ln>
            <a:noFill/>
          </a:ln>
        </p:spPr>
        <p:txBody>
          <a:bodyPr spcFirstLastPara="1" wrap="square" lIns="121900" tIns="121900" rIns="121900" bIns="121900" anchor="ctr" anchorCtr="0">
            <a:noAutofit/>
          </a:bodyPr>
          <a:lstStyle/>
          <a:p>
            <a:r>
              <a:rPr lang="en"/>
              <a:t>LPCSG </a:t>
            </a:r>
            <a:endParaRPr/>
          </a:p>
        </p:txBody>
      </p:sp>
      <p:sp>
        <p:nvSpPr>
          <p:cNvPr id="459" name="Google Shape;459;p28"/>
          <p:cNvSpPr txBox="1">
            <a:spLocks noGrp="1"/>
          </p:cNvSpPr>
          <p:nvPr>
            <p:ph type="subTitle" idx="1"/>
          </p:nvPr>
        </p:nvSpPr>
        <p:spPr>
          <a:xfrm>
            <a:off x="2956867" y="4251400"/>
            <a:ext cx="6123600" cy="510000"/>
          </a:xfrm>
          <a:prstGeom prst="rect">
            <a:avLst/>
          </a:prstGeom>
          <a:noFill/>
          <a:ln>
            <a:noFill/>
          </a:ln>
        </p:spPr>
        <p:txBody>
          <a:bodyPr spcFirstLastPara="1" wrap="square" lIns="121900" tIns="121900" rIns="121900" bIns="121900" anchor="t" anchorCtr="0">
            <a:noAutofit/>
          </a:bodyPr>
          <a:lstStyle/>
          <a:p>
            <a:pPr marL="0" indent="0"/>
            <a:r>
              <a:rPr lang="en" sz="2133" b="1"/>
              <a:t>Las Positas College Student Government</a:t>
            </a:r>
            <a:endParaRPr sz="2133" b="1"/>
          </a:p>
          <a:p>
            <a:pPr marL="0" indent="0"/>
            <a:r>
              <a:rPr lang="en" sz="2133"/>
              <a:t>LPC Town Hall - February </a:t>
            </a:r>
            <a:endParaRPr sz="2133"/>
          </a:p>
        </p:txBody>
      </p:sp>
      <p:pic>
        <p:nvPicPr>
          <p:cNvPr id="460" name="Google Shape;460;p28"/>
          <p:cNvPicPr preferRelativeResize="0"/>
          <p:nvPr/>
        </p:nvPicPr>
        <p:blipFill rotWithShape="1">
          <a:blip r:embed="rId3">
            <a:alphaModFix/>
          </a:blip>
          <a:srcRect l="29720" r="28692"/>
          <a:stretch/>
        </p:blipFill>
        <p:spPr>
          <a:xfrm>
            <a:off x="10616068" y="4520333"/>
            <a:ext cx="1728209" cy="2337667"/>
          </a:xfrm>
          <a:prstGeom prst="rect">
            <a:avLst/>
          </a:prstGeom>
          <a:noFill/>
          <a:ln>
            <a:noFill/>
          </a:ln>
        </p:spPr>
      </p:pic>
    </p:spTree>
    <p:extLst>
      <p:ext uri="{BB962C8B-B14F-4D97-AF65-F5344CB8AC3E}">
        <p14:creationId xmlns:p14="http://schemas.microsoft.com/office/powerpoint/2010/main" val="1681361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9"/>
          <p:cNvSpPr txBox="1">
            <a:spLocks noGrp="1"/>
          </p:cNvSpPr>
          <p:nvPr>
            <p:ph type="title"/>
          </p:nvPr>
        </p:nvSpPr>
        <p:spPr>
          <a:xfrm>
            <a:off x="720000" y="484367"/>
            <a:ext cx="10752000" cy="763600"/>
          </a:xfrm>
          <a:prstGeom prst="rect">
            <a:avLst/>
          </a:prstGeom>
          <a:noFill/>
          <a:ln>
            <a:noFill/>
          </a:ln>
        </p:spPr>
        <p:txBody>
          <a:bodyPr spcFirstLastPara="1" wrap="square" lIns="121900" tIns="121900" rIns="121900" bIns="121900" anchor="t" anchorCtr="0">
            <a:noAutofit/>
          </a:bodyPr>
          <a:lstStyle/>
          <a:p>
            <a:r>
              <a:rPr lang="en"/>
              <a:t>The Monthly Market</a:t>
            </a:r>
            <a:endParaRPr/>
          </a:p>
        </p:txBody>
      </p:sp>
      <p:sp>
        <p:nvSpPr>
          <p:cNvPr id="466" name="Google Shape;466;p29"/>
          <p:cNvSpPr txBox="1">
            <a:spLocks noGrp="1"/>
          </p:cNvSpPr>
          <p:nvPr>
            <p:ph type="body" idx="1"/>
          </p:nvPr>
        </p:nvSpPr>
        <p:spPr>
          <a:xfrm>
            <a:off x="720000" y="1247967"/>
            <a:ext cx="6405200" cy="4766400"/>
          </a:xfrm>
          <a:prstGeom prst="rect">
            <a:avLst/>
          </a:prstGeom>
          <a:noFill/>
          <a:ln>
            <a:noFill/>
          </a:ln>
        </p:spPr>
        <p:txBody>
          <a:bodyPr spcFirstLastPara="1" wrap="square" lIns="121900" tIns="121900" rIns="121900" bIns="121900" anchor="t" anchorCtr="0">
            <a:noAutofit/>
          </a:bodyPr>
          <a:lstStyle/>
          <a:p>
            <a:pPr indent="-516454">
              <a:buSzPts val="2500"/>
            </a:pPr>
            <a:r>
              <a:rPr lang="en" sz="2533"/>
              <a:t>The Market is a monthly food distribution open to the students and community</a:t>
            </a:r>
            <a:endParaRPr sz="2533"/>
          </a:p>
          <a:p>
            <a:pPr indent="-516454">
              <a:buSzPts val="2500"/>
            </a:pPr>
            <a:r>
              <a:rPr lang="en" sz="2533"/>
              <a:t>On the fourth Tuesday of every month</a:t>
            </a:r>
            <a:endParaRPr sz="2533"/>
          </a:p>
          <a:p>
            <a:pPr indent="-516454">
              <a:buSzPts val="2500"/>
            </a:pPr>
            <a:r>
              <a:rPr lang="en" sz="2533"/>
              <a:t>Converted to “pick what you want” instead of pre-bagged groceries </a:t>
            </a:r>
            <a:endParaRPr sz="2533"/>
          </a:p>
        </p:txBody>
      </p:sp>
      <p:pic>
        <p:nvPicPr>
          <p:cNvPr id="467" name="Google Shape;467;p29"/>
          <p:cNvPicPr preferRelativeResize="0"/>
          <p:nvPr/>
        </p:nvPicPr>
        <p:blipFill rotWithShape="1">
          <a:blip r:embed="rId3">
            <a:alphaModFix/>
          </a:blip>
          <a:srcRect t="20089" r="-6723" b="14324"/>
          <a:stretch/>
        </p:blipFill>
        <p:spPr>
          <a:xfrm>
            <a:off x="7581070" y="1871448"/>
            <a:ext cx="3552833" cy="3881235"/>
          </a:xfrm>
          <a:prstGeom prst="rect">
            <a:avLst/>
          </a:prstGeom>
          <a:noFill/>
          <a:ln>
            <a:noFill/>
          </a:ln>
        </p:spPr>
      </p:pic>
    </p:spTree>
    <p:extLst>
      <p:ext uri="{BB962C8B-B14F-4D97-AF65-F5344CB8AC3E}">
        <p14:creationId xmlns:p14="http://schemas.microsoft.com/office/powerpoint/2010/main" val="2285486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0"/>
          <p:cNvSpPr txBox="1">
            <a:spLocks noGrp="1"/>
          </p:cNvSpPr>
          <p:nvPr>
            <p:ph type="title"/>
          </p:nvPr>
        </p:nvSpPr>
        <p:spPr>
          <a:xfrm>
            <a:off x="720000" y="341300"/>
            <a:ext cx="10752000" cy="763600"/>
          </a:xfrm>
          <a:prstGeom prst="rect">
            <a:avLst/>
          </a:prstGeom>
          <a:noFill/>
          <a:ln>
            <a:noFill/>
          </a:ln>
        </p:spPr>
        <p:txBody>
          <a:bodyPr spcFirstLastPara="1" wrap="square" lIns="121900" tIns="121900" rIns="121900" bIns="121900" anchor="t" anchorCtr="0">
            <a:noAutofit/>
          </a:bodyPr>
          <a:lstStyle/>
          <a:p>
            <a:r>
              <a:rPr lang="en"/>
              <a:t>Mini Market Services</a:t>
            </a:r>
            <a:endParaRPr/>
          </a:p>
        </p:txBody>
      </p:sp>
      <p:sp>
        <p:nvSpPr>
          <p:cNvPr id="473" name="Google Shape;473;p30"/>
          <p:cNvSpPr txBox="1">
            <a:spLocks noGrp="1"/>
          </p:cNvSpPr>
          <p:nvPr>
            <p:ph type="body" idx="1"/>
          </p:nvPr>
        </p:nvSpPr>
        <p:spPr>
          <a:xfrm>
            <a:off x="1235067" y="1247967"/>
            <a:ext cx="10752000" cy="4766400"/>
          </a:xfrm>
          <a:prstGeom prst="rect">
            <a:avLst/>
          </a:prstGeom>
          <a:noFill/>
          <a:ln>
            <a:noFill/>
          </a:ln>
        </p:spPr>
        <p:txBody>
          <a:bodyPr spcFirstLastPara="1" wrap="square" lIns="121900" tIns="121900" rIns="121900" bIns="121900" anchor="t" anchorCtr="0">
            <a:noAutofit/>
          </a:bodyPr>
          <a:lstStyle/>
          <a:p>
            <a:pPr indent="-474121">
              <a:buSzPts val="2000"/>
            </a:pPr>
            <a:r>
              <a:rPr lang="en" sz="1867" b="1" dirty="0"/>
              <a:t>Mini Market Open Hours:</a:t>
            </a:r>
            <a:endParaRPr sz="1867" b="1" dirty="0"/>
          </a:p>
          <a:p>
            <a:pPr marL="1219170" indent="-474121">
              <a:buSzPts val="2000"/>
              <a:buChar char="-"/>
            </a:pPr>
            <a:r>
              <a:rPr lang="en" sz="1867" dirty="0"/>
              <a:t>Monday, Wednesday, Thursday:  9:00 am - 5:00 pm</a:t>
            </a:r>
            <a:endParaRPr sz="1867" dirty="0"/>
          </a:p>
          <a:p>
            <a:pPr marL="1219170" indent="-474121">
              <a:buSzPts val="2000"/>
              <a:buChar char="-"/>
            </a:pPr>
            <a:r>
              <a:rPr lang="en" sz="1867" dirty="0"/>
              <a:t>Tuesday: 9:00 am - 7:00 pm</a:t>
            </a:r>
            <a:endParaRPr sz="1867" dirty="0"/>
          </a:p>
          <a:p>
            <a:pPr marL="1219170" indent="-474121">
              <a:buSzPts val="2000"/>
              <a:buChar char="-"/>
            </a:pPr>
            <a:r>
              <a:rPr lang="en" sz="1867" dirty="0"/>
              <a:t>Friday: 9:00 am - 1:00 pm</a:t>
            </a:r>
            <a:endParaRPr sz="1867" dirty="0"/>
          </a:p>
          <a:p>
            <a:pPr indent="-474121">
              <a:buSzPts val="2000"/>
            </a:pPr>
            <a:r>
              <a:rPr lang="en" sz="1867" b="1" dirty="0"/>
              <a:t>Items Offered: </a:t>
            </a:r>
            <a:endParaRPr sz="1867" b="1" dirty="0"/>
          </a:p>
          <a:p>
            <a:pPr marL="1219170" indent="-474121">
              <a:buSzPts val="2000"/>
              <a:buChar char="-"/>
            </a:pPr>
            <a:r>
              <a:rPr lang="en" sz="1867" dirty="0"/>
              <a:t>Fresh Fruits &amp; Veggies</a:t>
            </a:r>
            <a:endParaRPr sz="1867" dirty="0"/>
          </a:p>
          <a:p>
            <a:pPr marL="1219170" indent="-474121">
              <a:buSzPts val="2000"/>
              <a:buChar char="-"/>
            </a:pPr>
            <a:r>
              <a:rPr lang="en" sz="1867" dirty="0"/>
              <a:t>Fresh Meat &amp; Eggs</a:t>
            </a:r>
            <a:endParaRPr sz="1867" dirty="0"/>
          </a:p>
          <a:p>
            <a:pPr marL="1219170" indent="-474121">
              <a:buSzPts val="2000"/>
              <a:buChar char="-"/>
            </a:pPr>
            <a:r>
              <a:rPr lang="en" sz="1867" dirty="0"/>
              <a:t>Canned Goods</a:t>
            </a:r>
            <a:endParaRPr sz="1867" dirty="0"/>
          </a:p>
          <a:p>
            <a:pPr marL="1219170" indent="-474121">
              <a:buSzPts val="2000"/>
              <a:buChar char="-"/>
            </a:pPr>
            <a:r>
              <a:rPr lang="en" sz="1867" dirty="0"/>
              <a:t>Toiletries - feminine hygiene, soap, cleaning </a:t>
            </a:r>
            <a:endParaRPr sz="1867" dirty="0"/>
          </a:p>
          <a:p>
            <a:pPr marL="1219170" indent="-474121">
              <a:buSzPts val="2000"/>
              <a:buChar char="-"/>
            </a:pPr>
            <a:r>
              <a:rPr lang="en" sz="1867" dirty="0"/>
              <a:t>Some household items</a:t>
            </a:r>
            <a:endParaRPr sz="1867" dirty="0"/>
          </a:p>
          <a:p>
            <a:pPr marL="1219170" indent="-474121">
              <a:buSzPts val="2000"/>
              <a:buChar char="-"/>
            </a:pPr>
            <a:r>
              <a:rPr lang="en" sz="1867" dirty="0"/>
              <a:t>Snacks + Cup of Noodles &amp; Frozen meals to heat to take or stay and enjoy</a:t>
            </a:r>
            <a:endParaRPr sz="1867" dirty="0"/>
          </a:p>
          <a:p>
            <a:pPr indent="-474121">
              <a:buSzPts val="2000"/>
            </a:pPr>
            <a:r>
              <a:rPr lang="en" sz="1867" b="1" dirty="0"/>
              <a:t>Enjoy our Welcome Center Lounge - Come and stay awhile! </a:t>
            </a:r>
            <a:endParaRPr sz="1867" b="1" dirty="0"/>
          </a:p>
          <a:p>
            <a:pPr marL="1219170" indent="0">
              <a:spcBef>
                <a:spcPts val="2133"/>
              </a:spcBef>
              <a:buNone/>
            </a:pPr>
            <a:endParaRPr b="1" dirty="0"/>
          </a:p>
          <a:p>
            <a:pPr marL="0" indent="609585">
              <a:spcBef>
                <a:spcPts val="2133"/>
              </a:spcBef>
              <a:buNone/>
            </a:pPr>
            <a:endParaRPr b="1" dirty="0"/>
          </a:p>
          <a:p>
            <a:pPr marL="0" indent="0">
              <a:spcBef>
                <a:spcPts val="2133"/>
              </a:spcBef>
              <a:spcAft>
                <a:spcPts val="2133"/>
              </a:spcAft>
              <a:buNone/>
            </a:pPr>
            <a:endParaRPr dirty="0"/>
          </a:p>
        </p:txBody>
      </p:sp>
    </p:spTree>
    <p:extLst>
      <p:ext uri="{BB962C8B-B14F-4D97-AF65-F5344CB8AC3E}">
        <p14:creationId xmlns:p14="http://schemas.microsoft.com/office/powerpoint/2010/main" val="29253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latin typeface="+mn-lt"/>
              </a:rPr>
              <a:t>Our Purpose &amp; Our Passion </a:t>
            </a:r>
            <a:endParaRPr lang="en-US" sz="4800" dirty="0">
              <a:latin typeface="+mn-lt"/>
            </a:endParaRPr>
          </a:p>
        </p:txBody>
      </p:sp>
      <p:sp>
        <p:nvSpPr>
          <p:cNvPr id="5" name="Content Placeholder 4"/>
          <p:cNvSpPr>
            <a:spLocks noGrp="1"/>
          </p:cNvSpPr>
          <p:nvPr>
            <p:ph idx="1"/>
          </p:nvPr>
        </p:nvSpPr>
        <p:spPr/>
        <p:txBody>
          <a:bodyPr>
            <a:normAutofit fontScale="62500" lnSpcReduction="20000"/>
          </a:bodyPr>
          <a:lstStyle/>
          <a:p>
            <a:pPr marL="0" indent="0">
              <a:spcBef>
                <a:spcPts val="630"/>
              </a:spcBef>
              <a:buNone/>
            </a:pPr>
            <a:r>
              <a:rPr lang="en-US" sz="4000" kern="0" dirty="0">
                <a:solidFill>
                  <a:srgbClr val="FFFFFF"/>
                </a:solidFill>
                <a:cs typeface="Century Gothic"/>
              </a:rPr>
              <a:t>Our</a:t>
            </a:r>
            <a:r>
              <a:rPr lang="en-US" sz="4000" kern="0" spc="-35" dirty="0">
                <a:solidFill>
                  <a:srgbClr val="FFFFFF"/>
                </a:solidFill>
                <a:cs typeface="Century Gothic"/>
              </a:rPr>
              <a:t> </a:t>
            </a:r>
            <a:r>
              <a:rPr lang="en-US" sz="4000" kern="0" spc="-10" dirty="0">
                <a:solidFill>
                  <a:srgbClr val="FFFFFF"/>
                </a:solidFill>
                <a:cs typeface="Century Gothic"/>
              </a:rPr>
              <a:t>Passion:</a:t>
            </a:r>
            <a:endParaRPr lang="en-US" sz="4000" kern="0" dirty="0">
              <a:solidFill>
                <a:sysClr val="windowText" lastClr="000000"/>
              </a:solidFill>
              <a:cs typeface="Century Gothic"/>
            </a:endParaRPr>
          </a:p>
          <a:p>
            <a:pPr marL="0" marR="254635" indent="0">
              <a:lnSpc>
                <a:spcPct val="120000"/>
              </a:lnSpc>
              <a:buNone/>
            </a:pPr>
            <a:r>
              <a:rPr lang="en-US" sz="4000" kern="0" dirty="0">
                <a:solidFill>
                  <a:srgbClr val="FFFFFF"/>
                </a:solidFill>
                <a:cs typeface="Century Gothic"/>
              </a:rPr>
              <a:t>Advance</a:t>
            </a:r>
            <a:r>
              <a:rPr lang="en-US" sz="4000" kern="0" spc="-35" dirty="0">
                <a:solidFill>
                  <a:srgbClr val="FFFFFF"/>
                </a:solidFill>
                <a:cs typeface="Century Gothic"/>
              </a:rPr>
              <a:t> </a:t>
            </a:r>
            <a:r>
              <a:rPr lang="en-US" sz="4000" kern="0" spc="-10" dirty="0">
                <a:solidFill>
                  <a:srgbClr val="FFFFFF"/>
                </a:solidFill>
                <a:cs typeface="Century Gothic"/>
              </a:rPr>
              <a:t>excellence</a:t>
            </a:r>
            <a:r>
              <a:rPr lang="en-US" sz="4000" kern="0" spc="-90" dirty="0">
                <a:solidFill>
                  <a:srgbClr val="FFFFFF"/>
                </a:solidFill>
                <a:cs typeface="Century Gothic"/>
              </a:rPr>
              <a:t> </a:t>
            </a:r>
            <a:r>
              <a:rPr lang="en-US" sz="4000" kern="0" dirty="0">
                <a:solidFill>
                  <a:srgbClr val="FFFFFF"/>
                </a:solidFill>
                <a:cs typeface="Century Gothic"/>
              </a:rPr>
              <a:t>and</a:t>
            </a:r>
            <a:r>
              <a:rPr lang="en-US" sz="4000" kern="0" spc="-55" dirty="0">
                <a:solidFill>
                  <a:srgbClr val="FFFFFF"/>
                </a:solidFill>
                <a:cs typeface="Century Gothic"/>
              </a:rPr>
              <a:t> </a:t>
            </a:r>
            <a:r>
              <a:rPr lang="en-US" sz="4000" kern="0" dirty="0">
                <a:solidFill>
                  <a:srgbClr val="FFFFFF"/>
                </a:solidFill>
                <a:cs typeface="Century Gothic"/>
              </a:rPr>
              <a:t>equity</a:t>
            </a:r>
            <a:r>
              <a:rPr lang="en-US" sz="4000" kern="0" spc="-90" dirty="0">
                <a:solidFill>
                  <a:srgbClr val="FFFFFF"/>
                </a:solidFill>
                <a:cs typeface="Century Gothic"/>
              </a:rPr>
              <a:t> </a:t>
            </a:r>
            <a:r>
              <a:rPr lang="en-US" sz="4000" kern="0" dirty="0">
                <a:solidFill>
                  <a:srgbClr val="FFFFFF"/>
                </a:solidFill>
                <a:cs typeface="Century Gothic"/>
              </a:rPr>
              <a:t>in</a:t>
            </a:r>
            <a:r>
              <a:rPr lang="en-US" sz="4000" kern="0" spc="-80" dirty="0">
                <a:solidFill>
                  <a:srgbClr val="FFFFFF"/>
                </a:solidFill>
                <a:cs typeface="Century Gothic"/>
              </a:rPr>
              <a:t> </a:t>
            </a:r>
            <a:r>
              <a:rPr lang="en-US" sz="4000" kern="0" dirty="0">
                <a:solidFill>
                  <a:srgbClr val="FFFFFF"/>
                </a:solidFill>
                <a:cs typeface="Century Gothic"/>
              </a:rPr>
              <a:t>student</a:t>
            </a:r>
            <a:r>
              <a:rPr lang="en-US" sz="4000" kern="0" spc="-65" dirty="0">
                <a:solidFill>
                  <a:srgbClr val="FFFFFF"/>
                </a:solidFill>
                <a:cs typeface="Century Gothic"/>
              </a:rPr>
              <a:t> </a:t>
            </a:r>
            <a:r>
              <a:rPr lang="en-US" sz="4000" kern="0" dirty="0">
                <a:solidFill>
                  <a:srgbClr val="FFFFFF"/>
                </a:solidFill>
                <a:cs typeface="Century Gothic"/>
              </a:rPr>
              <a:t>outcomes,</a:t>
            </a:r>
            <a:r>
              <a:rPr lang="en-US" sz="4000" kern="0" spc="-60" dirty="0">
                <a:solidFill>
                  <a:srgbClr val="FFFFFF"/>
                </a:solidFill>
                <a:cs typeface="Century Gothic"/>
              </a:rPr>
              <a:t> </a:t>
            </a:r>
            <a:r>
              <a:rPr lang="en-US" sz="4000" kern="0" spc="-25" dirty="0">
                <a:solidFill>
                  <a:srgbClr val="FFFFFF"/>
                </a:solidFill>
                <a:cs typeface="Century Gothic"/>
              </a:rPr>
              <a:t>in </a:t>
            </a:r>
            <a:r>
              <a:rPr lang="en-US" sz="4000" kern="0" dirty="0">
                <a:solidFill>
                  <a:srgbClr val="FFFFFF"/>
                </a:solidFill>
                <a:cs typeface="Century Gothic"/>
              </a:rPr>
              <a:t>college,</a:t>
            </a:r>
            <a:r>
              <a:rPr lang="en-US" sz="4000" kern="0" spc="-75" dirty="0">
                <a:solidFill>
                  <a:srgbClr val="FFFFFF"/>
                </a:solidFill>
                <a:cs typeface="Century Gothic"/>
              </a:rPr>
              <a:t> </a:t>
            </a:r>
            <a:r>
              <a:rPr lang="en-US" sz="4000" kern="0" dirty="0">
                <a:solidFill>
                  <a:srgbClr val="FFFFFF"/>
                </a:solidFill>
                <a:cs typeface="Century Gothic"/>
              </a:rPr>
              <a:t>after</a:t>
            </a:r>
            <a:r>
              <a:rPr lang="en-US" sz="4000" kern="0" spc="-60" dirty="0">
                <a:solidFill>
                  <a:srgbClr val="FFFFFF"/>
                </a:solidFill>
                <a:cs typeface="Century Gothic"/>
              </a:rPr>
              <a:t> </a:t>
            </a:r>
            <a:r>
              <a:rPr lang="en-US" sz="4000" kern="0" dirty="0">
                <a:solidFill>
                  <a:srgbClr val="FFFFFF"/>
                </a:solidFill>
                <a:cs typeface="Century Gothic"/>
              </a:rPr>
              <a:t>college,</a:t>
            </a:r>
            <a:r>
              <a:rPr lang="en-US" sz="4000" kern="0" spc="-70" dirty="0">
                <a:solidFill>
                  <a:srgbClr val="FFFFFF"/>
                </a:solidFill>
                <a:cs typeface="Century Gothic"/>
              </a:rPr>
              <a:t> </a:t>
            </a:r>
            <a:r>
              <a:rPr lang="en-US" sz="4000" kern="0" dirty="0">
                <a:solidFill>
                  <a:srgbClr val="FFFFFF"/>
                </a:solidFill>
                <a:cs typeface="Century Gothic"/>
              </a:rPr>
              <a:t>and</a:t>
            </a:r>
            <a:r>
              <a:rPr lang="en-US" sz="4000" kern="0" spc="-65" dirty="0">
                <a:solidFill>
                  <a:srgbClr val="FFFFFF"/>
                </a:solidFill>
                <a:cs typeface="Century Gothic"/>
              </a:rPr>
              <a:t> </a:t>
            </a:r>
            <a:r>
              <a:rPr lang="en-US" sz="4000" kern="0" dirty="0">
                <a:solidFill>
                  <a:srgbClr val="FFFFFF"/>
                </a:solidFill>
                <a:cs typeface="Century Gothic"/>
              </a:rPr>
              <a:t>for</a:t>
            </a:r>
            <a:r>
              <a:rPr lang="en-US" sz="4000" kern="0" spc="-50" dirty="0">
                <a:solidFill>
                  <a:srgbClr val="FFFFFF"/>
                </a:solidFill>
                <a:cs typeface="Century Gothic"/>
              </a:rPr>
              <a:t> </a:t>
            </a:r>
            <a:r>
              <a:rPr lang="en-US" sz="4000" kern="0" dirty="0">
                <a:solidFill>
                  <a:srgbClr val="FFFFFF"/>
                </a:solidFill>
                <a:cs typeface="Century Gothic"/>
              </a:rPr>
              <a:t>all</a:t>
            </a:r>
            <a:r>
              <a:rPr lang="en-US" sz="4000" kern="0" spc="-65" dirty="0">
                <a:solidFill>
                  <a:srgbClr val="FFFFFF"/>
                </a:solidFill>
                <a:cs typeface="Century Gothic"/>
              </a:rPr>
              <a:t> </a:t>
            </a:r>
            <a:r>
              <a:rPr lang="en-US" sz="4000" kern="0" spc="-10" dirty="0">
                <a:solidFill>
                  <a:srgbClr val="FFFFFF"/>
                </a:solidFill>
                <a:cs typeface="Century Gothic"/>
              </a:rPr>
              <a:t>students</a:t>
            </a:r>
            <a:endParaRPr lang="en-US" sz="4000" kern="0" dirty="0">
              <a:solidFill>
                <a:sysClr val="windowText" lastClr="000000"/>
              </a:solidFill>
              <a:cs typeface="Century Gothic"/>
            </a:endParaRPr>
          </a:p>
          <a:p>
            <a:pPr>
              <a:spcBef>
                <a:spcPts val="15"/>
              </a:spcBef>
            </a:pPr>
            <a:endParaRPr lang="en-US" sz="4800" kern="0" dirty="0">
              <a:solidFill>
                <a:sysClr val="windowText" lastClr="000000"/>
              </a:solidFill>
              <a:cs typeface="Century Gothic"/>
            </a:endParaRPr>
          </a:p>
          <a:p>
            <a:pPr marL="0" indent="0">
              <a:buNone/>
            </a:pPr>
            <a:r>
              <a:rPr lang="en-US" sz="4000" kern="0" dirty="0">
                <a:solidFill>
                  <a:srgbClr val="FFFFFF"/>
                </a:solidFill>
                <a:cs typeface="Century Gothic"/>
              </a:rPr>
              <a:t>Our</a:t>
            </a:r>
            <a:r>
              <a:rPr lang="en-US" sz="4000" kern="0" spc="-35" dirty="0">
                <a:solidFill>
                  <a:srgbClr val="FFFFFF"/>
                </a:solidFill>
                <a:cs typeface="Century Gothic"/>
              </a:rPr>
              <a:t> </a:t>
            </a:r>
            <a:r>
              <a:rPr lang="en-US" sz="4000" kern="0" spc="-10" dirty="0">
                <a:solidFill>
                  <a:srgbClr val="FFFFFF"/>
                </a:solidFill>
                <a:cs typeface="Century Gothic"/>
              </a:rPr>
              <a:t>purpose:</a:t>
            </a:r>
            <a:endParaRPr lang="en-US" sz="4000" kern="0" dirty="0">
              <a:solidFill>
                <a:sysClr val="windowText" lastClr="000000"/>
              </a:solidFill>
              <a:cs typeface="Century Gothic"/>
            </a:endParaRPr>
          </a:p>
          <a:p>
            <a:pPr marL="0" indent="0">
              <a:spcBef>
                <a:spcPts val="530"/>
              </a:spcBef>
              <a:buNone/>
            </a:pPr>
            <a:r>
              <a:rPr lang="en-US" sz="4000" kern="0" dirty="0">
                <a:solidFill>
                  <a:srgbClr val="FFFFFF"/>
                </a:solidFill>
                <a:cs typeface="Century Gothic"/>
              </a:rPr>
              <a:t>Economic</a:t>
            </a:r>
            <a:r>
              <a:rPr lang="en-US" sz="4000" kern="0" spc="-85" dirty="0">
                <a:solidFill>
                  <a:srgbClr val="FFFFFF"/>
                </a:solidFill>
                <a:cs typeface="Century Gothic"/>
              </a:rPr>
              <a:t> </a:t>
            </a:r>
            <a:r>
              <a:rPr lang="en-US" sz="4000" kern="0" dirty="0">
                <a:solidFill>
                  <a:srgbClr val="FFFFFF"/>
                </a:solidFill>
                <a:cs typeface="Century Gothic"/>
              </a:rPr>
              <a:t>Mobility</a:t>
            </a:r>
            <a:r>
              <a:rPr lang="en-US" sz="4000" kern="0" spc="-95" dirty="0">
                <a:solidFill>
                  <a:srgbClr val="FFFFFF"/>
                </a:solidFill>
                <a:cs typeface="Century Gothic"/>
              </a:rPr>
              <a:t> </a:t>
            </a:r>
            <a:r>
              <a:rPr lang="en-US" sz="4000" kern="0" dirty="0">
                <a:solidFill>
                  <a:srgbClr val="FFFFFF"/>
                </a:solidFill>
                <a:cs typeface="Century Gothic"/>
              </a:rPr>
              <a:t>&amp;</a:t>
            </a:r>
            <a:r>
              <a:rPr lang="en-US" sz="4000" kern="0" spc="-65" dirty="0">
                <a:solidFill>
                  <a:srgbClr val="FFFFFF"/>
                </a:solidFill>
                <a:cs typeface="Century Gothic"/>
              </a:rPr>
              <a:t> </a:t>
            </a:r>
            <a:r>
              <a:rPr lang="en-US" sz="4000" kern="0" dirty="0">
                <a:solidFill>
                  <a:srgbClr val="FFFFFF"/>
                </a:solidFill>
                <a:cs typeface="Century Gothic"/>
              </a:rPr>
              <a:t>Talent</a:t>
            </a:r>
            <a:r>
              <a:rPr lang="en-US" sz="4000" kern="0" spc="-70" dirty="0">
                <a:solidFill>
                  <a:srgbClr val="FFFFFF"/>
                </a:solidFill>
                <a:cs typeface="Century Gothic"/>
              </a:rPr>
              <a:t> </a:t>
            </a:r>
            <a:r>
              <a:rPr lang="en-US" sz="4000" kern="0" spc="-10" dirty="0">
                <a:solidFill>
                  <a:srgbClr val="FFFFFF"/>
                </a:solidFill>
                <a:cs typeface="Century Gothic"/>
              </a:rPr>
              <a:t>Development</a:t>
            </a:r>
            <a:endParaRPr lang="en-US" sz="4000" kern="0" dirty="0">
              <a:solidFill>
                <a:sysClr val="windowText" lastClr="000000"/>
              </a:solidFill>
              <a:cs typeface="Century Gothic"/>
            </a:endParaRPr>
          </a:p>
          <a:p>
            <a:pPr>
              <a:spcBef>
                <a:spcPts val="15"/>
              </a:spcBef>
            </a:pPr>
            <a:endParaRPr lang="en-US" sz="4800" kern="0" dirty="0">
              <a:solidFill>
                <a:sysClr val="windowText" lastClr="000000"/>
              </a:solidFill>
              <a:cs typeface="Century Gothic"/>
            </a:endParaRPr>
          </a:p>
          <a:p>
            <a:pPr marL="0" indent="0">
              <a:buNone/>
            </a:pPr>
            <a:r>
              <a:rPr lang="en-US" sz="4000" kern="0" dirty="0">
                <a:solidFill>
                  <a:srgbClr val="FFFFFF"/>
                </a:solidFill>
                <a:cs typeface="Century Gothic"/>
              </a:rPr>
              <a:t>Who</a:t>
            </a:r>
            <a:r>
              <a:rPr lang="en-US" sz="4000" kern="0" spc="-40" dirty="0">
                <a:solidFill>
                  <a:srgbClr val="FFFFFF"/>
                </a:solidFill>
                <a:cs typeface="Century Gothic"/>
              </a:rPr>
              <a:t> </a:t>
            </a:r>
            <a:r>
              <a:rPr lang="en-US" sz="4000" kern="0" dirty="0">
                <a:solidFill>
                  <a:srgbClr val="FFFFFF"/>
                </a:solidFill>
                <a:cs typeface="Century Gothic"/>
              </a:rPr>
              <a:t>we</a:t>
            </a:r>
            <a:r>
              <a:rPr lang="en-US" sz="4000" kern="0" spc="-60" dirty="0">
                <a:solidFill>
                  <a:srgbClr val="FFFFFF"/>
                </a:solidFill>
                <a:cs typeface="Century Gothic"/>
              </a:rPr>
              <a:t> </a:t>
            </a:r>
            <a:r>
              <a:rPr lang="en-US" sz="4000" kern="0" spc="-10" dirty="0">
                <a:solidFill>
                  <a:srgbClr val="FFFFFF"/>
                </a:solidFill>
                <a:cs typeface="Century Gothic"/>
              </a:rPr>
              <a:t>serve:</a:t>
            </a:r>
            <a:endParaRPr lang="en-US" sz="4000" kern="0" dirty="0">
              <a:solidFill>
                <a:sysClr val="windowText" lastClr="000000"/>
              </a:solidFill>
              <a:cs typeface="Century Gothic"/>
            </a:endParaRPr>
          </a:p>
          <a:p>
            <a:pPr marL="0" indent="0">
              <a:spcBef>
                <a:spcPts val="530"/>
              </a:spcBef>
              <a:buNone/>
            </a:pPr>
            <a:r>
              <a:rPr lang="en-US" sz="4000" kern="0" dirty="0">
                <a:solidFill>
                  <a:srgbClr val="FFFFFF"/>
                </a:solidFill>
                <a:cs typeface="Century Gothic"/>
              </a:rPr>
              <a:t>Our</a:t>
            </a:r>
            <a:r>
              <a:rPr lang="en-US" sz="4000" kern="0" spc="-55" dirty="0">
                <a:solidFill>
                  <a:srgbClr val="FFFFFF"/>
                </a:solidFill>
                <a:cs typeface="Century Gothic"/>
              </a:rPr>
              <a:t> </a:t>
            </a:r>
            <a:r>
              <a:rPr lang="en-US" sz="4000" kern="0" dirty="0">
                <a:solidFill>
                  <a:srgbClr val="FFFFFF"/>
                </a:solidFill>
                <a:cs typeface="Century Gothic"/>
              </a:rPr>
              <a:t>students,</a:t>
            </a:r>
            <a:r>
              <a:rPr lang="en-US" sz="4000" kern="0" spc="-60" dirty="0">
                <a:solidFill>
                  <a:srgbClr val="FFFFFF"/>
                </a:solidFill>
                <a:cs typeface="Century Gothic"/>
              </a:rPr>
              <a:t> </a:t>
            </a:r>
            <a:r>
              <a:rPr lang="en-US" sz="4000" kern="0" dirty="0">
                <a:solidFill>
                  <a:srgbClr val="FFFFFF"/>
                </a:solidFill>
                <a:cs typeface="Century Gothic"/>
              </a:rPr>
              <a:t>their</a:t>
            </a:r>
            <a:r>
              <a:rPr lang="en-US" sz="4000" kern="0" spc="-95" dirty="0">
                <a:solidFill>
                  <a:srgbClr val="FFFFFF"/>
                </a:solidFill>
                <a:cs typeface="Century Gothic"/>
              </a:rPr>
              <a:t> </a:t>
            </a:r>
            <a:r>
              <a:rPr lang="en-US" sz="4000" kern="0" dirty="0">
                <a:solidFill>
                  <a:srgbClr val="FFFFFF"/>
                </a:solidFill>
                <a:cs typeface="Century Gothic"/>
              </a:rPr>
              <a:t>families,</a:t>
            </a:r>
            <a:r>
              <a:rPr lang="en-US" sz="4000" kern="0" spc="-90" dirty="0">
                <a:solidFill>
                  <a:srgbClr val="FFFFFF"/>
                </a:solidFill>
                <a:cs typeface="Century Gothic"/>
              </a:rPr>
              <a:t> </a:t>
            </a:r>
            <a:r>
              <a:rPr lang="en-US" sz="4000" kern="0" dirty="0">
                <a:solidFill>
                  <a:srgbClr val="FFFFFF"/>
                </a:solidFill>
                <a:cs typeface="Century Gothic"/>
              </a:rPr>
              <a:t>our</a:t>
            </a:r>
            <a:r>
              <a:rPr lang="en-US" sz="4000" kern="0" spc="-55" dirty="0">
                <a:solidFill>
                  <a:srgbClr val="FFFFFF"/>
                </a:solidFill>
                <a:cs typeface="Century Gothic"/>
              </a:rPr>
              <a:t> </a:t>
            </a:r>
            <a:r>
              <a:rPr lang="en-US" sz="4000" kern="0" dirty="0">
                <a:solidFill>
                  <a:srgbClr val="FFFFFF"/>
                </a:solidFill>
                <a:cs typeface="Century Gothic"/>
              </a:rPr>
              <a:t>community,</a:t>
            </a:r>
            <a:r>
              <a:rPr lang="en-US" sz="4000" kern="0" spc="-70" dirty="0">
                <a:solidFill>
                  <a:srgbClr val="FFFFFF"/>
                </a:solidFill>
                <a:cs typeface="Century Gothic"/>
              </a:rPr>
              <a:t> </a:t>
            </a:r>
            <a:r>
              <a:rPr lang="en-US" sz="4000" kern="0" dirty="0">
                <a:solidFill>
                  <a:srgbClr val="FFFFFF"/>
                </a:solidFill>
                <a:cs typeface="Century Gothic"/>
              </a:rPr>
              <a:t>and</a:t>
            </a:r>
            <a:r>
              <a:rPr lang="en-US" sz="4000" kern="0" spc="-70" dirty="0">
                <a:solidFill>
                  <a:srgbClr val="FFFFFF"/>
                </a:solidFill>
                <a:cs typeface="Century Gothic"/>
              </a:rPr>
              <a:t> </a:t>
            </a:r>
            <a:r>
              <a:rPr lang="en-US" sz="4000" kern="0" dirty="0">
                <a:solidFill>
                  <a:srgbClr val="FFFFFF"/>
                </a:solidFill>
                <a:cs typeface="Century Gothic"/>
              </a:rPr>
              <a:t>our</a:t>
            </a:r>
            <a:r>
              <a:rPr lang="en-US" sz="4000" kern="0" spc="-55" dirty="0">
                <a:solidFill>
                  <a:srgbClr val="FFFFFF"/>
                </a:solidFill>
                <a:cs typeface="Century Gothic"/>
              </a:rPr>
              <a:t> </a:t>
            </a:r>
            <a:r>
              <a:rPr lang="en-US" sz="4000" kern="0" spc="-10" dirty="0">
                <a:solidFill>
                  <a:srgbClr val="FFFFFF"/>
                </a:solidFill>
                <a:cs typeface="Century Gothic"/>
              </a:rPr>
              <a:t>region</a:t>
            </a:r>
            <a:endParaRPr lang="en-US" sz="4000" kern="0" dirty="0">
              <a:solidFill>
                <a:sysClr val="windowText" lastClr="000000"/>
              </a:solidFill>
              <a:cs typeface="Century Gothic"/>
            </a:endParaRPr>
          </a:p>
        </p:txBody>
      </p:sp>
      <p:pic>
        <p:nvPicPr>
          <p:cNvPr id="4" name="Picture 3"/>
          <p:cNvPicPr>
            <a:picLocks noChangeAspect="1"/>
          </p:cNvPicPr>
          <p:nvPr/>
        </p:nvPicPr>
        <p:blipFill>
          <a:blip r:embed="rId2"/>
          <a:stretch>
            <a:fillRect/>
          </a:stretch>
        </p:blipFill>
        <p:spPr>
          <a:xfrm>
            <a:off x="10824231" y="742887"/>
            <a:ext cx="1133954" cy="1091279"/>
          </a:xfrm>
          <a:prstGeom prst="rect">
            <a:avLst/>
          </a:prstGeom>
        </p:spPr>
      </p:pic>
    </p:spTree>
    <p:extLst>
      <p:ext uri="{BB962C8B-B14F-4D97-AF65-F5344CB8AC3E}">
        <p14:creationId xmlns:p14="http://schemas.microsoft.com/office/powerpoint/2010/main" val="2981318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1"/>
          <p:cNvSpPr txBox="1">
            <a:spLocks noGrp="1"/>
          </p:cNvSpPr>
          <p:nvPr>
            <p:ph type="title"/>
          </p:nvPr>
        </p:nvSpPr>
        <p:spPr>
          <a:xfrm>
            <a:off x="0" y="1058100"/>
            <a:ext cx="12389200" cy="5475600"/>
          </a:xfrm>
          <a:prstGeom prst="rect">
            <a:avLst/>
          </a:prstGeom>
        </p:spPr>
        <p:txBody>
          <a:bodyPr spcFirstLastPara="1" wrap="square" lIns="121900" tIns="121900" rIns="121900" bIns="121900" anchor="ctr" anchorCtr="0">
            <a:noAutofit/>
          </a:bodyPr>
          <a:lstStyle/>
          <a:p>
            <a:r>
              <a:rPr lang="en" sz="9600" dirty="0" smtClean="0"/>
              <a:t>All Executive </a:t>
            </a:r>
            <a:r>
              <a:rPr lang="en" sz="9600" dirty="0"/>
              <a:t>Board positions are filled!</a:t>
            </a:r>
            <a:endParaRPr sz="9600" dirty="0"/>
          </a:p>
        </p:txBody>
      </p:sp>
    </p:spTree>
    <p:extLst>
      <p:ext uri="{BB962C8B-B14F-4D97-AF65-F5344CB8AC3E}">
        <p14:creationId xmlns:p14="http://schemas.microsoft.com/office/powerpoint/2010/main" val="3757543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2"/>
          <p:cNvSpPr txBox="1">
            <a:spLocks noGrp="1"/>
          </p:cNvSpPr>
          <p:nvPr>
            <p:ph type="title"/>
          </p:nvPr>
        </p:nvSpPr>
        <p:spPr>
          <a:xfrm>
            <a:off x="720000" y="484367"/>
            <a:ext cx="10752000" cy="763600"/>
          </a:xfrm>
          <a:prstGeom prst="rect">
            <a:avLst/>
          </a:prstGeom>
        </p:spPr>
        <p:txBody>
          <a:bodyPr spcFirstLastPara="1" wrap="square" lIns="121900" tIns="121900" rIns="121900" bIns="121900" anchor="t" anchorCtr="0">
            <a:noAutofit/>
          </a:bodyPr>
          <a:lstStyle/>
          <a:p>
            <a:r>
              <a:rPr lang="en"/>
              <a:t>Our Officers: </a:t>
            </a:r>
            <a:endParaRPr/>
          </a:p>
        </p:txBody>
      </p:sp>
      <p:sp>
        <p:nvSpPr>
          <p:cNvPr id="484" name="Google Shape;484;p32"/>
          <p:cNvSpPr txBox="1">
            <a:spLocks noGrp="1"/>
          </p:cNvSpPr>
          <p:nvPr>
            <p:ph type="body" idx="1"/>
          </p:nvPr>
        </p:nvSpPr>
        <p:spPr>
          <a:xfrm>
            <a:off x="475212" y="1782212"/>
            <a:ext cx="10752000" cy="4766400"/>
          </a:xfrm>
          <a:prstGeom prst="rect">
            <a:avLst/>
          </a:prstGeom>
        </p:spPr>
        <p:txBody>
          <a:bodyPr spcFirstLastPara="1" wrap="square" lIns="121900" tIns="121900" rIns="121900" bIns="121900" anchor="t" anchorCtr="0">
            <a:noAutofit/>
          </a:bodyPr>
          <a:lstStyle/>
          <a:p>
            <a:pPr marL="0" indent="0">
              <a:buNone/>
            </a:pPr>
            <a:r>
              <a:rPr lang="en" sz="2133" dirty="0"/>
              <a:t>President: Lara Wiedemeier</a:t>
            </a:r>
            <a:endParaRPr sz="2133" dirty="0"/>
          </a:p>
          <a:p>
            <a:pPr marL="0" indent="0">
              <a:buNone/>
            </a:pPr>
            <a:r>
              <a:rPr lang="en" sz="2133" dirty="0">
                <a:highlight>
                  <a:srgbClr val="FFF2CC"/>
                </a:highlight>
              </a:rPr>
              <a:t>Vice President: Morgan Minkler</a:t>
            </a:r>
            <a:endParaRPr sz="2133" dirty="0">
              <a:highlight>
                <a:srgbClr val="FFF2CC"/>
              </a:highlight>
            </a:endParaRPr>
          </a:p>
          <a:p>
            <a:pPr marL="0" indent="0">
              <a:buNone/>
            </a:pPr>
            <a:r>
              <a:rPr lang="en" sz="2133" dirty="0">
                <a:highlight>
                  <a:srgbClr val="FFF2CC"/>
                </a:highlight>
              </a:rPr>
              <a:t>Director of Legislation: Fernando Torres</a:t>
            </a:r>
            <a:endParaRPr sz="2133" dirty="0">
              <a:highlight>
                <a:srgbClr val="FFF2CC"/>
              </a:highlight>
            </a:endParaRPr>
          </a:p>
          <a:p>
            <a:pPr marL="0" indent="0">
              <a:buNone/>
            </a:pPr>
            <a:r>
              <a:rPr lang="en" sz="2133" dirty="0">
                <a:highlight>
                  <a:srgbClr val="FFF2CC"/>
                </a:highlight>
              </a:rPr>
              <a:t>Director of Communication: Lena Munad</a:t>
            </a:r>
            <a:endParaRPr sz="2133" dirty="0">
              <a:highlight>
                <a:srgbClr val="FFF2CC"/>
              </a:highlight>
            </a:endParaRPr>
          </a:p>
          <a:p>
            <a:pPr marL="0" indent="0">
              <a:buNone/>
            </a:pPr>
            <a:r>
              <a:rPr lang="en" sz="2133" dirty="0"/>
              <a:t>Director of Events: Mona Gholikhamseh </a:t>
            </a:r>
            <a:endParaRPr sz="2133" dirty="0"/>
          </a:p>
          <a:p>
            <a:pPr marL="0" indent="0">
              <a:buNone/>
            </a:pPr>
            <a:r>
              <a:rPr lang="en" sz="2133" dirty="0"/>
              <a:t>Director of Programs and Services: Sangavi Suresh Kumar </a:t>
            </a:r>
            <a:endParaRPr sz="2133" dirty="0"/>
          </a:p>
          <a:p>
            <a:pPr marL="0" indent="0">
              <a:buNone/>
            </a:pPr>
            <a:r>
              <a:rPr lang="en" sz="2133" dirty="0">
                <a:highlight>
                  <a:srgbClr val="FFF2CC"/>
                </a:highlight>
              </a:rPr>
              <a:t>Director of Finance: Brody Price</a:t>
            </a:r>
            <a:endParaRPr sz="2133" dirty="0">
              <a:highlight>
                <a:srgbClr val="FFF2CC"/>
              </a:highlight>
            </a:endParaRPr>
          </a:p>
          <a:p>
            <a:pPr marL="0" indent="0">
              <a:buNone/>
            </a:pPr>
            <a:r>
              <a:rPr lang="en" sz="2133" dirty="0">
                <a:highlight>
                  <a:srgbClr val="FFF2CC"/>
                </a:highlight>
              </a:rPr>
              <a:t>Director of Inter-Club Council: Armina Rahman</a:t>
            </a:r>
            <a:endParaRPr sz="2133" dirty="0">
              <a:highlight>
                <a:srgbClr val="FFF2CC"/>
              </a:highlight>
            </a:endParaRPr>
          </a:p>
          <a:p>
            <a:pPr marL="0" indent="0">
              <a:buNone/>
            </a:pPr>
            <a:r>
              <a:rPr lang="en" sz="2133" dirty="0">
                <a:highlight>
                  <a:srgbClr val="FFF2CC"/>
                </a:highlight>
              </a:rPr>
              <a:t>Student Trustee: Alexa Sumitra</a:t>
            </a:r>
            <a:endParaRPr sz="2133" dirty="0">
              <a:highlight>
                <a:srgbClr val="FFF2CC"/>
              </a:highlight>
            </a:endParaRPr>
          </a:p>
          <a:p>
            <a:pPr marL="0" indent="0">
              <a:buNone/>
            </a:pPr>
            <a:r>
              <a:rPr lang="en" sz="2133" dirty="0">
                <a:highlight>
                  <a:srgbClr val="FFF2CC"/>
                </a:highlight>
              </a:rPr>
              <a:t>Senator: Omar Au</a:t>
            </a:r>
            <a:endParaRPr sz="2133" dirty="0">
              <a:highlight>
                <a:srgbClr val="FFF2CC"/>
              </a:highlight>
            </a:endParaRPr>
          </a:p>
        </p:txBody>
      </p:sp>
      <p:pic>
        <p:nvPicPr>
          <p:cNvPr id="485" name="Google Shape;485;p32"/>
          <p:cNvPicPr preferRelativeResize="0"/>
          <p:nvPr/>
        </p:nvPicPr>
        <p:blipFill rotWithShape="1">
          <a:blip r:embed="rId3">
            <a:alphaModFix/>
          </a:blip>
          <a:srcRect t="36778"/>
          <a:stretch/>
        </p:blipFill>
        <p:spPr>
          <a:xfrm>
            <a:off x="7784025" y="1782212"/>
            <a:ext cx="4227866" cy="4017325"/>
          </a:xfrm>
          <a:prstGeom prst="rect">
            <a:avLst/>
          </a:prstGeom>
          <a:noFill/>
          <a:ln>
            <a:noFill/>
          </a:ln>
        </p:spPr>
      </p:pic>
    </p:spTree>
    <p:extLst>
      <p:ext uri="{BB962C8B-B14F-4D97-AF65-F5344CB8AC3E}">
        <p14:creationId xmlns:p14="http://schemas.microsoft.com/office/powerpoint/2010/main" val="450080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3"/>
          <p:cNvSpPr txBox="1">
            <a:spLocks noGrp="1"/>
          </p:cNvSpPr>
          <p:nvPr>
            <p:ph type="title"/>
          </p:nvPr>
        </p:nvSpPr>
        <p:spPr>
          <a:xfrm>
            <a:off x="720000" y="484367"/>
            <a:ext cx="10752000" cy="763600"/>
          </a:xfrm>
          <a:prstGeom prst="rect">
            <a:avLst/>
          </a:prstGeom>
          <a:noFill/>
          <a:ln>
            <a:noFill/>
          </a:ln>
        </p:spPr>
        <p:txBody>
          <a:bodyPr spcFirstLastPara="1" wrap="square" lIns="121900" tIns="121900" rIns="121900" bIns="121900" anchor="t" anchorCtr="0">
            <a:noAutofit/>
          </a:bodyPr>
          <a:lstStyle/>
          <a:p>
            <a:r>
              <a:rPr lang="en"/>
              <a:t>Student Government Open Positions</a:t>
            </a:r>
            <a:endParaRPr/>
          </a:p>
        </p:txBody>
      </p:sp>
      <p:sp>
        <p:nvSpPr>
          <p:cNvPr id="491" name="Google Shape;491;p33"/>
          <p:cNvSpPr txBox="1">
            <a:spLocks noGrp="1"/>
          </p:cNvSpPr>
          <p:nvPr>
            <p:ph type="body" idx="1"/>
          </p:nvPr>
        </p:nvSpPr>
        <p:spPr>
          <a:xfrm>
            <a:off x="525266" y="1702768"/>
            <a:ext cx="6146467" cy="4766400"/>
          </a:xfrm>
          <a:prstGeom prst="rect">
            <a:avLst/>
          </a:prstGeom>
          <a:noFill/>
          <a:ln>
            <a:noFill/>
          </a:ln>
        </p:spPr>
        <p:txBody>
          <a:bodyPr spcFirstLastPara="1" wrap="square" lIns="121900" tIns="121900" rIns="121900" bIns="121900" anchor="t" anchorCtr="0">
            <a:noAutofit/>
          </a:bodyPr>
          <a:lstStyle/>
          <a:p>
            <a:pPr indent="-516454" algn="just">
              <a:buSzPts val="2500"/>
              <a:buFont typeface="Arial" panose="020B0604020202020204" pitchFamily="34" charset="0"/>
              <a:buChar char="•"/>
            </a:pPr>
            <a:r>
              <a:rPr lang="en" sz="2800" dirty="0"/>
              <a:t>We are still looking for senators! Encourage your students to apply!	</a:t>
            </a:r>
            <a:endParaRPr lang="en" sz="2800" dirty="0" smtClean="0"/>
          </a:p>
          <a:p>
            <a:pPr marL="93131" indent="0" algn="just">
              <a:buSzPts val="2500"/>
              <a:buNone/>
            </a:pPr>
            <a:r>
              <a:rPr lang="en" sz="2800" dirty="0"/>
              <a:t>		</a:t>
            </a:r>
            <a:endParaRPr lang="en" sz="2800" dirty="0" smtClean="0"/>
          </a:p>
          <a:p>
            <a:pPr marL="93131" indent="0" algn="just">
              <a:buSzPts val="2500"/>
              <a:buNone/>
            </a:pPr>
            <a:r>
              <a:rPr lang="en" sz="2800" dirty="0"/>
              <a:t>	</a:t>
            </a:r>
            <a:r>
              <a:rPr lang="en" sz="2800" dirty="0" smtClean="0"/>
              <a:t>- </a:t>
            </a:r>
            <a:r>
              <a:rPr lang="en" sz="2800" dirty="0"/>
              <a:t>Benefits: Up to a $150 </a:t>
            </a:r>
            <a:r>
              <a:rPr lang="en" sz="2800" dirty="0" smtClean="0"/>
              <a:t>	stipend</a:t>
            </a:r>
            <a:r>
              <a:rPr lang="en" sz="2800" dirty="0"/>
              <a:t>, grow skills, travel to </a:t>
            </a:r>
            <a:r>
              <a:rPr lang="en" sz="2800" dirty="0" smtClean="0"/>
              <a:t>	conferences</a:t>
            </a:r>
            <a:r>
              <a:rPr lang="en" sz="2800" dirty="0"/>
              <a:t>, represent our </a:t>
            </a:r>
            <a:r>
              <a:rPr lang="en" sz="2800" dirty="0" smtClean="0"/>
              <a:t>	students</a:t>
            </a:r>
            <a:r>
              <a:rPr lang="en" sz="2800" dirty="0"/>
              <a:t>, resume builder etc.. </a:t>
            </a:r>
            <a:endParaRPr sz="2800" dirty="0"/>
          </a:p>
        </p:txBody>
      </p:sp>
      <p:pic>
        <p:nvPicPr>
          <p:cNvPr id="492" name="Google Shape;492;p33"/>
          <p:cNvPicPr preferRelativeResize="0"/>
          <p:nvPr/>
        </p:nvPicPr>
        <p:blipFill rotWithShape="1">
          <a:blip r:embed="rId3">
            <a:alphaModFix/>
          </a:blip>
          <a:srcRect/>
          <a:stretch/>
        </p:blipFill>
        <p:spPr>
          <a:xfrm>
            <a:off x="7084397" y="1580067"/>
            <a:ext cx="3755367" cy="4902667"/>
          </a:xfrm>
          <a:prstGeom prst="rect">
            <a:avLst/>
          </a:prstGeom>
          <a:noFill/>
          <a:ln>
            <a:noFill/>
          </a:ln>
        </p:spPr>
      </p:pic>
    </p:spTree>
    <p:extLst>
      <p:ext uri="{BB962C8B-B14F-4D97-AF65-F5344CB8AC3E}">
        <p14:creationId xmlns:p14="http://schemas.microsoft.com/office/powerpoint/2010/main" val="307765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txBox="1">
            <a:spLocks noGrp="1"/>
          </p:cNvSpPr>
          <p:nvPr>
            <p:ph type="title"/>
          </p:nvPr>
        </p:nvSpPr>
        <p:spPr>
          <a:xfrm>
            <a:off x="854400" y="805425"/>
            <a:ext cx="10483200" cy="4794000"/>
          </a:xfrm>
          <a:prstGeom prst="rect">
            <a:avLst/>
          </a:prstGeom>
        </p:spPr>
        <p:txBody>
          <a:bodyPr spcFirstLastPara="1" wrap="square" lIns="121900" tIns="121900" rIns="121900" bIns="121900" anchor="ctr" anchorCtr="0">
            <a:noAutofit/>
          </a:bodyPr>
          <a:lstStyle/>
          <a:p>
            <a:r>
              <a:rPr lang="en" sz="7600" dirty="0"/>
              <a:t>R</a:t>
            </a:r>
            <a:r>
              <a:rPr lang="en" sz="7600" dirty="0" smtClean="0"/>
              <a:t>ecruiting </a:t>
            </a:r>
            <a:r>
              <a:rPr lang="en" sz="7600" dirty="0"/>
              <a:t>for LPCSG </a:t>
            </a:r>
            <a:r>
              <a:rPr lang="en" sz="7600" dirty="0" smtClean="0"/>
              <a:t>2023-2024 </a:t>
            </a:r>
            <a:r>
              <a:rPr lang="en" sz="7600" dirty="0"/>
              <a:t>Elections!!</a:t>
            </a:r>
            <a:endParaRPr sz="7600" dirty="0"/>
          </a:p>
        </p:txBody>
      </p:sp>
    </p:spTree>
    <p:extLst>
      <p:ext uri="{BB962C8B-B14F-4D97-AF65-F5344CB8AC3E}">
        <p14:creationId xmlns:p14="http://schemas.microsoft.com/office/powerpoint/2010/main" val="2183912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5"/>
          <p:cNvSpPr txBox="1">
            <a:spLocks noGrp="1"/>
          </p:cNvSpPr>
          <p:nvPr>
            <p:ph type="title"/>
          </p:nvPr>
        </p:nvSpPr>
        <p:spPr>
          <a:xfrm>
            <a:off x="1158400" y="1395219"/>
            <a:ext cx="9875200" cy="4519200"/>
          </a:xfrm>
          <a:prstGeom prst="rect">
            <a:avLst/>
          </a:prstGeom>
        </p:spPr>
        <p:txBody>
          <a:bodyPr spcFirstLastPara="1" wrap="square" lIns="121900" tIns="121900" rIns="121900" bIns="121900" anchor="ctr" anchorCtr="0">
            <a:noAutofit/>
          </a:bodyPr>
          <a:lstStyle/>
          <a:p>
            <a:r>
              <a:rPr lang="en" sz="8000" dirty="0"/>
              <a:t>NEXT UP: </a:t>
            </a:r>
            <a:r>
              <a:rPr lang="en" sz="8000" dirty="0" smtClean="0"/>
              <a:t/>
            </a:r>
            <a:br>
              <a:rPr lang="en" sz="8000" dirty="0" smtClean="0"/>
            </a:br>
            <a:r>
              <a:rPr lang="en" sz="8000" dirty="0" smtClean="0"/>
              <a:t>Club </a:t>
            </a:r>
            <a:r>
              <a:rPr lang="en" sz="8000" dirty="0"/>
              <a:t>Fair - February 23, 2023</a:t>
            </a:r>
            <a:endParaRPr sz="8000" dirty="0"/>
          </a:p>
        </p:txBody>
      </p:sp>
    </p:spTree>
    <p:extLst>
      <p:ext uri="{BB962C8B-B14F-4D97-AF65-F5344CB8AC3E}">
        <p14:creationId xmlns:p14="http://schemas.microsoft.com/office/powerpoint/2010/main" val="3792139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6"/>
          <p:cNvSpPr txBox="1">
            <a:spLocks noGrp="1"/>
          </p:cNvSpPr>
          <p:nvPr>
            <p:ph type="title"/>
          </p:nvPr>
        </p:nvSpPr>
        <p:spPr>
          <a:xfrm>
            <a:off x="2855933" y="2563933"/>
            <a:ext cx="6480000" cy="1096400"/>
          </a:xfrm>
          <a:prstGeom prst="rect">
            <a:avLst/>
          </a:prstGeom>
          <a:noFill/>
          <a:ln>
            <a:noFill/>
          </a:ln>
        </p:spPr>
        <p:txBody>
          <a:bodyPr spcFirstLastPara="1" wrap="square" lIns="121900" tIns="121900" rIns="121900" bIns="121900" anchor="ctr" anchorCtr="0">
            <a:noAutofit/>
          </a:bodyPr>
          <a:lstStyle/>
          <a:p>
            <a:r>
              <a:rPr lang="en" sz="9333"/>
              <a:t>THANK YOU!!</a:t>
            </a:r>
            <a:endParaRPr sz="9333"/>
          </a:p>
        </p:txBody>
      </p:sp>
      <p:sp>
        <p:nvSpPr>
          <p:cNvPr id="508" name="Google Shape;508;p36"/>
          <p:cNvSpPr txBox="1">
            <a:spLocks noGrp="1"/>
          </p:cNvSpPr>
          <p:nvPr>
            <p:ph type="subTitle" idx="1"/>
          </p:nvPr>
        </p:nvSpPr>
        <p:spPr>
          <a:xfrm>
            <a:off x="-5976367" y="4677667"/>
            <a:ext cx="4412000" cy="655600"/>
          </a:xfrm>
          <a:prstGeom prst="rect">
            <a:avLst/>
          </a:prstGeom>
          <a:noFill/>
          <a:ln>
            <a:noFill/>
          </a:ln>
        </p:spPr>
        <p:txBody>
          <a:bodyPr spcFirstLastPara="1" wrap="square" lIns="121900" tIns="121900" rIns="121900" bIns="121900" anchor="ctr" anchorCtr="0">
            <a:noAutofit/>
          </a:bodyPr>
          <a:lstStyle/>
          <a:p>
            <a:pPr marL="0" indent="0"/>
            <a:endParaRPr/>
          </a:p>
        </p:txBody>
      </p:sp>
      <p:pic>
        <p:nvPicPr>
          <p:cNvPr id="509" name="Google Shape;509;p36"/>
          <p:cNvPicPr preferRelativeResize="0"/>
          <p:nvPr/>
        </p:nvPicPr>
        <p:blipFill rotWithShape="1">
          <a:blip r:embed="rId3">
            <a:alphaModFix/>
          </a:blip>
          <a:srcRect l="29720" r="28692"/>
          <a:stretch/>
        </p:blipFill>
        <p:spPr>
          <a:xfrm>
            <a:off x="38168" y="4677667"/>
            <a:ext cx="1728209" cy="2337667"/>
          </a:xfrm>
          <a:prstGeom prst="rect">
            <a:avLst/>
          </a:prstGeom>
          <a:noFill/>
          <a:ln>
            <a:noFill/>
          </a:ln>
        </p:spPr>
      </p:pic>
    </p:spTree>
    <p:extLst>
      <p:ext uri="{BB962C8B-B14F-4D97-AF65-F5344CB8AC3E}">
        <p14:creationId xmlns:p14="http://schemas.microsoft.com/office/powerpoint/2010/main" val="3273596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Administrative Services Updates</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dirty="0" smtClean="0"/>
              <a:t>Vice President Anette Raichbart</a:t>
            </a:r>
          </a:p>
          <a:p>
            <a:endParaRPr lang="en-US" dirty="0"/>
          </a:p>
        </p:txBody>
      </p:sp>
    </p:spTree>
    <p:extLst>
      <p:ext uri="{BB962C8B-B14F-4D97-AF65-F5344CB8AC3E}">
        <p14:creationId xmlns:p14="http://schemas.microsoft.com/office/powerpoint/2010/main" val="3235304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22-23 BUDGET (January 31, 2023)</a:t>
            </a:r>
            <a:endParaRPr lang="en-US" b="1" dirty="0"/>
          </a:p>
        </p:txBody>
      </p:sp>
      <p:graphicFrame>
        <p:nvGraphicFramePr>
          <p:cNvPr id="2" name="Object 1"/>
          <p:cNvGraphicFramePr>
            <a:graphicFrameLocks noChangeAspect="1"/>
          </p:cNvGraphicFramePr>
          <p:nvPr>
            <p:extLst>
              <p:ext uri="{D42A27DB-BD31-4B8C-83A1-F6EECF244321}">
                <p14:modId xmlns:p14="http://schemas.microsoft.com/office/powerpoint/2010/main" val="591103162"/>
              </p:ext>
            </p:extLst>
          </p:nvPr>
        </p:nvGraphicFramePr>
        <p:xfrm>
          <a:off x="401922" y="2784309"/>
          <a:ext cx="10170658" cy="2903635"/>
        </p:xfrm>
        <a:graphic>
          <a:graphicData uri="http://schemas.openxmlformats.org/presentationml/2006/ole">
            <mc:AlternateContent xmlns:mc="http://schemas.openxmlformats.org/markup-compatibility/2006">
              <mc:Choice xmlns:v="urn:schemas-microsoft-com:vml" Requires="v">
                <p:oleObj spid="_x0000_s2066" name="Worksheet" r:id="rId3" imgW="6105485" imgH="1743229" progId="Excel.Sheet.12">
                  <p:embed/>
                </p:oleObj>
              </mc:Choice>
              <mc:Fallback>
                <p:oleObj name="Worksheet" r:id="rId3" imgW="6105485" imgH="1743229" progId="Excel.Sheet.12">
                  <p:embed/>
                  <p:pic>
                    <p:nvPicPr>
                      <p:cNvPr id="2" name="Object 1"/>
                      <p:cNvPicPr/>
                      <p:nvPr/>
                    </p:nvPicPr>
                    <p:blipFill>
                      <a:blip r:embed="rId4"/>
                      <a:stretch>
                        <a:fillRect/>
                      </a:stretch>
                    </p:blipFill>
                    <p:spPr>
                      <a:xfrm>
                        <a:off x="401922" y="2784309"/>
                        <a:ext cx="10170658" cy="2903635"/>
                      </a:xfrm>
                      <a:prstGeom prst="rect">
                        <a:avLst/>
                      </a:prstGeom>
                    </p:spPr>
                  </p:pic>
                </p:oleObj>
              </mc:Fallback>
            </mc:AlternateContent>
          </a:graphicData>
        </a:graphic>
      </p:graphicFrame>
      <p:pic>
        <p:nvPicPr>
          <p:cNvPr id="3" name="Picture 2"/>
          <p:cNvPicPr>
            <a:picLocks noChangeAspect="1"/>
          </p:cNvPicPr>
          <p:nvPr/>
        </p:nvPicPr>
        <p:blipFill>
          <a:blip r:embed="rId5"/>
          <a:stretch>
            <a:fillRect/>
          </a:stretch>
        </p:blipFill>
        <p:spPr>
          <a:xfrm>
            <a:off x="10815917" y="742887"/>
            <a:ext cx="1133954" cy="1091279"/>
          </a:xfrm>
          <a:prstGeom prst="rect">
            <a:avLst/>
          </a:prstGeom>
        </p:spPr>
      </p:pic>
    </p:spTree>
    <p:extLst>
      <p:ext uri="{BB962C8B-B14F-4D97-AF65-F5344CB8AC3E}">
        <p14:creationId xmlns:p14="http://schemas.microsoft.com/office/powerpoint/2010/main" val="3185646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CARES</a:t>
            </a:r>
            <a:endParaRPr lang="en-US" b="1" dirty="0"/>
          </a:p>
        </p:txBody>
      </p:sp>
      <p:graphicFrame>
        <p:nvGraphicFramePr>
          <p:cNvPr id="3" name="Object 2"/>
          <p:cNvGraphicFramePr>
            <a:graphicFrameLocks noChangeAspect="1"/>
          </p:cNvGraphicFramePr>
          <p:nvPr>
            <p:extLst>
              <p:ext uri="{D42A27DB-BD31-4B8C-83A1-F6EECF244321}">
                <p14:modId xmlns:p14="http://schemas.microsoft.com/office/powerpoint/2010/main" val="2028979830"/>
              </p:ext>
            </p:extLst>
          </p:nvPr>
        </p:nvGraphicFramePr>
        <p:xfrm>
          <a:off x="538940" y="2723628"/>
          <a:ext cx="10419583" cy="3059238"/>
        </p:xfrm>
        <a:graphic>
          <a:graphicData uri="http://schemas.openxmlformats.org/presentationml/2006/ole">
            <mc:AlternateContent xmlns:mc="http://schemas.openxmlformats.org/markup-compatibility/2006">
              <mc:Choice xmlns:v="urn:schemas-microsoft-com:vml" Requires="v">
                <p:oleObj spid="_x0000_s3090" name="Worksheet" r:id="rId3" imgW="3276571" imgH="961974" progId="Excel.Sheet.12">
                  <p:embed/>
                </p:oleObj>
              </mc:Choice>
              <mc:Fallback>
                <p:oleObj name="Worksheet" r:id="rId3" imgW="3276571" imgH="961974" progId="Excel.Sheet.12">
                  <p:embed/>
                  <p:pic>
                    <p:nvPicPr>
                      <p:cNvPr id="3" name="Object 2"/>
                      <p:cNvPicPr/>
                      <p:nvPr/>
                    </p:nvPicPr>
                    <p:blipFill>
                      <a:blip r:embed="rId4"/>
                      <a:stretch>
                        <a:fillRect/>
                      </a:stretch>
                    </p:blipFill>
                    <p:spPr>
                      <a:xfrm>
                        <a:off x="538940" y="2723628"/>
                        <a:ext cx="10419583" cy="3059238"/>
                      </a:xfrm>
                      <a:prstGeom prst="rect">
                        <a:avLst/>
                      </a:prstGeom>
                      <a:solidFill>
                        <a:schemeClr val="tx1"/>
                      </a:solidFill>
                    </p:spPr>
                  </p:pic>
                </p:oleObj>
              </mc:Fallback>
            </mc:AlternateContent>
          </a:graphicData>
        </a:graphic>
      </p:graphicFrame>
      <p:pic>
        <p:nvPicPr>
          <p:cNvPr id="4" name="Picture 3"/>
          <p:cNvPicPr>
            <a:picLocks noChangeAspect="1"/>
          </p:cNvPicPr>
          <p:nvPr/>
        </p:nvPicPr>
        <p:blipFill>
          <a:blip r:embed="rId5"/>
          <a:stretch>
            <a:fillRect/>
          </a:stretch>
        </p:blipFill>
        <p:spPr>
          <a:xfrm>
            <a:off x="10815918" y="742887"/>
            <a:ext cx="1133954" cy="1091279"/>
          </a:xfrm>
          <a:prstGeom prst="rect">
            <a:avLst/>
          </a:prstGeom>
        </p:spPr>
      </p:pic>
    </p:spTree>
    <p:extLst>
      <p:ext uri="{BB962C8B-B14F-4D97-AF65-F5344CB8AC3E}">
        <p14:creationId xmlns:p14="http://schemas.microsoft.com/office/powerpoint/2010/main" val="1064962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International Students </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dirty="0" smtClean="0"/>
              <a:t>Cindy Balero &amp; Heike </a:t>
            </a:r>
            <a:r>
              <a:rPr lang="en-US" dirty="0" err="1" smtClean="0"/>
              <a:t>Gecox</a:t>
            </a:r>
            <a:endParaRPr lang="en-US" dirty="0" smtClean="0"/>
          </a:p>
          <a:p>
            <a:endParaRPr lang="en-US" dirty="0"/>
          </a:p>
        </p:txBody>
      </p:sp>
    </p:spTree>
    <p:extLst>
      <p:ext uri="{BB962C8B-B14F-4D97-AF65-F5344CB8AC3E}">
        <p14:creationId xmlns:p14="http://schemas.microsoft.com/office/powerpoint/2010/main" val="3137142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3228"/>
            <a:ext cx="11979255" cy="1080938"/>
          </a:xfrm>
        </p:spPr>
        <p:txBody>
          <a:bodyPr>
            <a:normAutofit/>
          </a:bodyPr>
          <a:lstStyle/>
          <a:p>
            <a:pPr algn="ctr"/>
            <a:r>
              <a:rPr lang="en-US" sz="4000" b="1" dirty="0"/>
              <a:t>College Strategic </a:t>
            </a:r>
            <a:r>
              <a:rPr lang="en-US" sz="4000" b="1" dirty="0" smtClean="0"/>
              <a:t>Priorities - Update</a:t>
            </a:r>
            <a:endParaRPr lang="en-US" sz="4000" b="1" dirty="0"/>
          </a:p>
        </p:txBody>
      </p:sp>
      <p:sp>
        <p:nvSpPr>
          <p:cNvPr id="3" name="Content Placeholder 2"/>
          <p:cNvSpPr>
            <a:spLocks noGrp="1"/>
          </p:cNvSpPr>
          <p:nvPr>
            <p:ph idx="1"/>
          </p:nvPr>
        </p:nvSpPr>
        <p:spPr>
          <a:xfrm>
            <a:off x="56921" y="2336872"/>
            <a:ext cx="12135079" cy="1972370"/>
          </a:xfrm>
        </p:spPr>
        <p:txBody>
          <a:bodyPr>
            <a:normAutofit/>
          </a:bodyPr>
          <a:lstStyle/>
          <a:p>
            <a:pPr marL="0" indent="0" algn="ctr">
              <a:buNone/>
            </a:pPr>
            <a:r>
              <a:rPr lang="en-US" sz="3200" b="1" dirty="0"/>
              <a:t>Begin Conversations Regarding Institutional Re-alignment</a:t>
            </a:r>
          </a:p>
          <a:p>
            <a:pPr marL="0" indent="0" algn="ctr">
              <a:buNone/>
            </a:pPr>
            <a:r>
              <a:rPr lang="en-US" sz="2600" dirty="0"/>
              <a:t>Assess and align organizational structure with strategic goals                          for effectiveness, stability and long-term institutional health</a:t>
            </a:r>
          </a:p>
        </p:txBody>
      </p:sp>
      <p:pic>
        <p:nvPicPr>
          <p:cNvPr id="4" name="Picture 3"/>
          <p:cNvPicPr>
            <a:picLocks noChangeAspect="1"/>
          </p:cNvPicPr>
          <p:nvPr/>
        </p:nvPicPr>
        <p:blipFill>
          <a:blip r:embed="rId3"/>
          <a:stretch>
            <a:fillRect/>
          </a:stretch>
        </p:blipFill>
        <p:spPr>
          <a:xfrm>
            <a:off x="10845302" y="742887"/>
            <a:ext cx="1133954" cy="1091279"/>
          </a:xfrm>
          <a:prstGeom prst="rect">
            <a:avLst/>
          </a:prstGeom>
        </p:spPr>
      </p:pic>
      <p:pic>
        <p:nvPicPr>
          <p:cNvPr id="5" name="Picture 4"/>
          <p:cNvPicPr>
            <a:picLocks noChangeAspect="1"/>
          </p:cNvPicPr>
          <p:nvPr/>
        </p:nvPicPr>
        <p:blipFill>
          <a:blip r:embed="rId4"/>
          <a:stretch>
            <a:fillRect/>
          </a:stretch>
        </p:blipFill>
        <p:spPr>
          <a:xfrm>
            <a:off x="4987457" y="4216586"/>
            <a:ext cx="2274005" cy="128636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968" y="4168764"/>
            <a:ext cx="1286367" cy="128636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584" y="4161355"/>
            <a:ext cx="1286367" cy="1286367"/>
          </a:xfrm>
          <a:prstGeom prst="rect">
            <a:avLst/>
          </a:prstGeom>
        </p:spPr>
      </p:pic>
      <p:sp>
        <p:nvSpPr>
          <p:cNvPr id="9" name="TextBox 8"/>
          <p:cNvSpPr txBox="1"/>
          <p:nvPr/>
        </p:nvSpPr>
        <p:spPr>
          <a:xfrm>
            <a:off x="357352" y="6096000"/>
            <a:ext cx="11330151" cy="461665"/>
          </a:xfrm>
          <a:prstGeom prst="rect">
            <a:avLst/>
          </a:prstGeom>
          <a:noFill/>
        </p:spPr>
        <p:txBody>
          <a:bodyPr wrap="square" rtlCol="0">
            <a:spAutoFit/>
          </a:bodyPr>
          <a:lstStyle/>
          <a:p>
            <a:pPr algn="ctr"/>
            <a:r>
              <a:rPr lang="en-US" sz="2400" dirty="0" smtClean="0"/>
              <a:t>First Campus Wide Meeting Held: Friday, January 20, 2023</a:t>
            </a:r>
            <a:endParaRPr lang="en-US" sz="2400" dirty="0"/>
          </a:p>
        </p:txBody>
      </p:sp>
    </p:spTree>
    <p:extLst>
      <p:ext uri="{BB962C8B-B14F-4D97-AF65-F5344CB8AC3E}">
        <p14:creationId xmlns:p14="http://schemas.microsoft.com/office/powerpoint/2010/main" val="2271871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3657600" y="635000"/>
            <a:ext cx="6705600" cy="107721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Calibri" pitchFamily="34" charset="0"/>
              </a:rPr>
              <a:t>International Student Program Introduction</a:t>
            </a:r>
            <a:endParaRPr lang="en-US" sz="3200" b="1" dirty="0">
              <a:solidFill>
                <a:srgbClr val="FF3300"/>
              </a:solidFill>
              <a:latin typeface="Calibri" pitchFamily="34" charset="0"/>
            </a:endParaRPr>
          </a:p>
        </p:txBody>
      </p:sp>
      <p:sp>
        <p:nvSpPr>
          <p:cNvPr id="3" name="Rectangle 2"/>
          <p:cNvSpPr txBox="1">
            <a:spLocks noChangeArrowheads="1"/>
          </p:cNvSpPr>
          <p:nvPr/>
        </p:nvSpPr>
        <p:spPr>
          <a:xfrm>
            <a:off x="2895600" y="2057400"/>
            <a:ext cx="7772400" cy="4800600"/>
          </a:xfrm>
          <a:prstGeom prst="rect">
            <a:avLst/>
          </a:prstGeom>
        </p:spPr>
        <p:txBody>
          <a:bodyPr/>
          <a:lstStyle/>
          <a:p>
            <a:pPr marL="342900" indent="-342900" fontAlgn="base">
              <a:spcBef>
                <a:spcPct val="20000"/>
              </a:spcBef>
              <a:spcAft>
                <a:spcPct val="0"/>
              </a:spcAft>
              <a:defRPr/>
            </a:pPr>
            <a:r>
              <a:rPr lang="en-US" sz="3200" kern="0" dirty="0">
                <a:solidFill>
                  <a:srgbClr val="000000"/>
                </a:solidFill>
                <a:latin typeface="Arial"/>
              </a:rPr>
              <a:t>Team</a:t>
            </a:r>
          </a:p>
          <a:p>
            <a:pPr marL="457200" indent="-457200" fontAlgn="base">
              <a:spcBef>
                <a:spcPct val="20000"/>
              </a:spcBef>
              <a:spcAft>
                <a:spcPct val="0"/>
              </a:spcAft>
              <a:buFont typeface="Arial" panose="020B0604020202020204" pitchFamily="34" charset="0"/>
              <a:buChar char="•"/>
              <a:defRPr/>
            </a:pPr>
            <a:r>
              <a:rPr lang="en-US" sz="3200" kern="0" dirty="0">
                <a:solidFill>
                  <a:srgbClr val="000000"/>
                </a:solidFill>
                <a:latin typeface="Arial"/>
              </a:rPr>
              <a:t>Cindy Balero</a:t>
            </a:r>
          </a:p>
          <a:p>
            <a:pPr marL="457200" indent="-457200" fontAlgn="base">
              <a:spcBef>
                <a:spcPct val="20000"/>
              </a:spcBef>
              <a:spcAft>
                <a:spcPct val="0"/>
              </a:spcAft>
              <a:buFont typeface="Arial" panose="020B0604020202020204" pitchFamily="34" charset="0"/>
              <a:buChar char="•"/>
              <a:defRPr/>
            </a:pPr>
            <a:r>
              <a:rPr lang="en-US" sz="3200" kern="0" dirty="0">
                <a:solidFill>
                  <a:srgbClr val="000000"/>
                </a:solidFill>
                <a:latin typeface="Arial"/>
              </a:rPr>
              <a:t>Heike </a:t>
            </a:r>
            <a:r>
              <a:rPr lang="en-US" sz="3200" kern="0" dirty="0" err="1">
                <a:solidFill>
                  <a:srgbClr val="000000"/>
                </a:solidFill>
                <a:latin typeface="Arial"/>
              </a:rPr>
              <a:t>Gecox</a:t>
            </a:r>
            <a:endParaRPr lang="en-US" sz="3200" kern="0" dirty="0">
              <a:solidFill>
                <a:srgbClr val="000000"/>
              </a:solidFill>
              <a:latin typeface="Arial"/>
            </a:endParaRPr>
          </a:p>
          <a:p>
            <a:pPr marL="342900" indent="-342900" fontAlgn="base">
              <a:spcBef>
                <a:spcPct val="20000"/>
              </a:spcBef>
              <a:spcAft>
                <a:spcPct val="0"/>
              </a:spcAft>
              <a:defRPr/>
            </a:pPr>
            <a:endParaRPr lang="en-US" sz="3200" kern="0" dirty="0">
              <a:solidFill>
                <a:srgbClr val="000000"/>
              </a:solidFill>
              <a:latin typeface="Arial"/>
            </a:endParaRPr>
          </a:p>
          <a:p>
            <a:pPr marL="342900" indent="-342900" fontAlgn="base">
              <a:spcBef>
                <a:spcPct val="20000"/>
              </a:spcBef>
              <a:spcAft>
                <a:spcPct val="0"/>
              </a:spcAft>
              <a:defRPr/>
            </a:pPr>
            <a:r>
              <a:rPr lang="en-US" sz="3200" kern="0" dirty="0">
                <a:solidFill>
                  <a:srgbClr val="000000"/>
                </a:solidFill>
                <a:latin typeface="Arial"/>
              </a:rPr>
              <a:t>			</a:t>
            </a:r>
          </a:p>
        </p:txBody>
      </p:sp>
      <p:sp>
        <p:nvSpPr>
          <p:cNvPr id="4100" name="Rectangle 4"/>
          <p:cNvSpPr>
            <a:spLocks noChangeArrowheads="1"/>
          </p:cNvSpPr>
          <p:nvPr/>
        </p:nvSpPr>
        <p:spPr bwMode="auto">
          <a:xfrm>
            <a:off x="1524000" y="2057400"/>
            <a:ext cx="1295400" cy="4800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4101" name="Rectangle 5"/>
          <p:cNvSpPr>
            <a:spLocks noChangeArrowheads="1"/>
          </p:cNvSpPr>
          <p:nvPr/>
        </p:nvSpPr>
        <p:spPr bwMode="auto">
          <a:xfrm>
            <a:off x="1524000" y="1828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pic>
        <p:nvPicPr>
          <p:cNvPr id="4102" name="Picture 3"/>
          <p:cNvPicPr>
            <a:picLocks noChangeAspect="1" noChangeArrowheads="1"/>
          </p:cNvPicPr>
          <p:nvPr/>
        </p:nvPicPr>
        <p:blipFill>
          <a:blip r:embed="rId2" cstate="print"/>
          <a:srcRect/>
          <a:stretch>
            <a:fillRect/>
          </a:stretch>
        </p:blipFill>
        <p:spPr bwMode="auto">
          <a:xfrm>
            <a:off x="1981200" y="271464"/>
            <a:ext cx="1219200" cy="1169987"/>
          </a:xfrm>
          <a:prstGeom prst="rect">
            <a:avLst/>
          </a:prstGeom>
          <a:noFill/>
          <a:ln w="9525">
            <a:noFill/>
            <a:miter lim="800000"/>
            <a:headEnd/>
            <a:tailEnd/>
          </a:ln>
        </p:spPr>
      </p:pic>
    </p:spTree>
    <p:extLst>
      <p:ext uri="{BB962C8B-B14F-4D97-AF65-F5344CB8AC3E}">
        <p14:creationId xmlns:p14="http://schemas.microsoft.com/office/powerpoint/2010/main" val="3115569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1524000" y="1676400"/>
            <a:ext cx="1295400" cy="5181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4" name="Rectangle 5"/>
          <p:cNvSpPr>
            <a:spLocks noChangeArrowheads="1"/>
          </p:cNvSpPr>
          <p:nvPr/>
        </p:nvSpPr>
        <p:spPr bwMode="auto">
          <a:xfrm>
            <a:off x="1524000" y="1447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5" name="Text Box 6"/>
          <p:cNvSpPr txBox="1">
            <a:spLocks noChangeArrowheads="1"/>
          </p:cNvSpPr>
          <p:nvPr/>
        </p:nvSpPr>
        <p:spPr bwMode="auto">
          <a:xfrm>
            <a:off x="3657600" y="425450"/>
            <a:ext cx="67056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Calibri" pitchFamily="34" charset="0"/>
              </a:rPr>
              <a:t>About the Program</a:t>
            </a:r>
          </a:p>
        </p:txBody>
      </p:sp>
      <p:pic>
        <p:nvPicPr>
          <p:cNvPr id="5126" name="Picture 3"/>
          <p:cNvPicPr>
            <a:picLocks noChangeAspect="1" noChangeArrowheads="1"/>
          </p:cNvPicPr>
          <p:nvPr/>
        </p:nvPicPr>
        <p:blipFill>
          <a:blip r:embed="rId3" cstate="print"/>
          <a:srcRect/>
          <a:stretch>
            <a:fillRect/>
          </a:stretch>
        </p:blipFill>
        <p:spPr bwMode="auto">
          <a:xfrm>
            <a:off x="1981201" y="228600"/>
            <a:ext cx="1019175" cy="977900"/>
          </a:xfrm>
          <a:prstGeom prst="rect">
            <a:avLst/>
          </a:prstGeom>
          <a:noFill/>
          <a:ln w="9525">
            <a:noFill/>
            <a:miter lim="800000"/>
            <a:headEnd/>
            <a:tailEnd/>
          </a:ln>
        </p:spPr>
      </p:pic>
      <p:sp>
        <p:nvSpPr>
          <p:cNvPr id="2" name="Rectangle 1">
            <a:extLst>
              <a:ext uri="{FF2B5EF4-FFF2-40B4-BE49-F238E27FC236}">
                <a16:creationId xmlns:a16="http://schemas.microsoft.com/office/drawing/2014/main" id="{C7D1E019-4041-441C-B38B-AC5CE55A3717}"/>
              </a:ext>
            </a:extLst>
          </p:cNvPr>
          <p:cNvSpPr/>
          <p:nvPr/>
        </p:nvSpPr>
        <p:spPr>
          <a:xfrm>
            <a:off x="2847976" y="1917700"/>
            <a:ext cx="7515225" cy="4821000"/>
          </a:xfrm>
          <a:prstGeom prst="rect">
            <a:avLst/>
          </a:prstGeom>
        </p:spPr>
        <p:txBody>
          <a:bodyPr wrap="square">
            <a:spAutoFit/>
          </a:bodyPr>
          <a:lstStyle/>
          <a:p>
            <a:pPr marL="342900" indent="-342900" fontAlgn="base">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International Student Program serves students who are studying at LPC on a </a:t>
            </a: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non-immigrant F-1 or M-1 visa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or who change their status to F-1</a:t>
            </a:r>
          </a:p>
          <a:p>
            <a:pPr marL="342900" indent="-342900" fontAlgn="base">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We are a “one-stop shop” from application to program completion</a:t>
            </a:r>
          </a:p>
          <a:p>
            <a:pPr marL="342900" indent="-342900" fontAlgn="base">
              <a:lnSpc>
                <a:spcPct val="107000"/>
              </a:lnSpc>
              <a:buFont typeface="Symbol" panose="05050102010706020507" pitchFamily="18" charset="2"/>
              <a:buChar char=""/>
            </a:pPr>
            <a:r>
              <a:rPr lang="en-US" spc="-1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Act as primary liaison with government agencies including Department of Homeland Security (DHS), U.S. Citizenship &amp; Immigration Services (USCIS), Immigration &amp; Customs Enforcement (ICE), and Consular Affairs Offices</a:t>
            </a:r>
          </a:p>
          <a:p>
            <a:pPr marL="342900" indent="-342900" fontAlgn="base">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Serve as main point of contact for Student and Exchange Visitor Program (SEVP)</a:t>
            </a:r>
          </a:p>
          <a:p>
            <a:pPr marL="342900" indent="-342900" fontAlgn="base">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Respond to SEVP alerts/action items</a:t>
            </a:r>
          </a:p>
          <a:p>
            <a:pPr marL="342900" indent="-342900" fontAlgn="base">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File for biennial Recertification to maintain the College’s ability to enroll non-immigrant international students in accordance with DHS regulations.</a:t>
            </a:r>
          </a:p>
          <a:p>
            <a:pPr fontAlgn="base">
              <a:lnSpc>
                <a:spcPct val="107000"/>
              </a:lnSpc>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fontAlgn="base">
              <a:lnSpc>
                <a:spcPct val="107000"/>
              </a:lnSpc>
              <a:buFont typeface="Symbol" panose="05050102010706020507"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endParaRPr lang="en-US" spc="-1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fontAlgn="base">
              <a:lnSpc>
                <a:spcPct val="107000"/>
              </a:lnSpc>
              <a:buFont typeface="Symbol" panose="05050102010706020507"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fontAlgn="base">
              <a:lnSpc>
                <a:spcPct val="107000"/>
              </a:lnSpc>
              <a:buFont typeface="Symbol" panose="05050102010706020507"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0375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895600" y="2057400"/>
            <a:ext cx="7772400" cy="4800600"/>
          </a:xfrm>
        </p:spPr>
        <p:txBody>
          <a:bodyPr/>
          <a:lstStyle/>
          <a:p>
            <a:pPr eaLnBrk="1" hangingPunct="1">
              <a:buFontTx/>
              <a:buNone/>
            </a:pPr>
            <a:endParaRPr lang="en-US" dirty="0"/>
          </a:p>
          <a:p>
            <a:pPr eaLnBrk="1" hangingPunct="1">
              <a:buFontTx/>
              <a:buNone/>
            </a:pPr>
            <a:endParaRPr lang="en-US" dirty="0"/>
          </a:p>
        </p:txBody>
      </p:sp>
      <p:sp>
        <p:nvSpPr>
          <p:cNvPr id="5123" name="Rectangle 4"/>
          <p:cNvSpPr>
            <a:spLocks noChangeArrowheads="1"/>
          </p:cNvSpPr>
          <p:nvPr/>
        </p:nvSpPr>
        <p:spPr bwMode="auto">
          <a:xfrm>
            <a:off x="1524000" y="1676400"/>
            <a:ext cx="1295400" cy="5181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4" name="Rectangle 5"/>
          <p:cNvSpPr>
            <a:spLocks noChangeArrowheads="1"/>
          </p:cNvSpPr>
          <p:nvPr/>
        </p:nvSpPr>
        <p:spPr bwMode="auto">
          <a:xfrm>
            <a:off x="1524000" y="1447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5" name="Text Box 6"/>
          <p:cNvSpPr txBox="1">
            <a:spLocks noChangeArrowheads="1"/>
          </p:cNvSpPr>
          <p:nvPr/>
        </p:nvSpPr>
        <p:spPr bwMode="auto">
          <a:xfrm>
            <a:off x="3657600" y="381000"/>
            <a:ext cx="67056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Calibri" pitchFamily="34" charset="0"/>
              </a:rPr>
              <a:t>Past Year Highlights/Successes</a:t>
            </a:r>
          </a:p>
        </p:txBody>
      </p:sp>
      <p:pic>
        <p:nvPicPr>
          <p:cNvPr id="5126" name="Picture 3"/>
          <p:cNvPicPr>
            <a:picLocks noChangeAspect="1" noChangeArrowheads="1"/>
          </p:cNvPicPr>
          <p:nvPr/>
        </p:nvPicPr>
        <p:blipFill>
          <a:blip r:embed="rId3" cstate="print"/>
          <a:srcRect/>
          <a:stretch>
            <a:fillRect/>
          </a:stretch>
        </p:blipFill>
        <p:spPr bwMode="auto">
          <a:xfrm>
            <a:off x="1981201" y="228600"/>
            <a:ext cx="1019175" cy="977900"/>
          </a:xfrm>
          <a:prstGeom prst="rect">
            <a:avLst/>
          </a:prstGeom>
          <a:noFill/>
          <a:ln w="9525">
            <a:noFill/>
            <a:miter lim="800000"/>
            <a:headEnd/>
            <a:tailEnd/>
          </a:ln>
        </p:spPr>
      </p:pic>
      <p:sp>
        <p:nvSpPr>
          <p:cNvPr id="2" name="Rectangle 1">
            <a:extLst>
              <a:ext uri="{FF2B5EF4-FFF2-40B4-BE49-F238E27FC236}">
                <a16:creationId xmlns:a16="http://schemas.microsoft.com/office/drawing/2014/main" id="{1A60372E-3AB1-4796-B675-CBF81344C86A}"/>
              </a:ext>
            </a:extLst>
          </p:cNvPr>
          <p:cNvSpPr/>
          <p:nvPr/>
        </p:nvSpPr>
        <p:spPr>
          <a:xfrm>
            <a:off x="2986088" y="1986339"/>
            <a:ext cx="7515225" cy="4985980"/>
          </a:xfrm>
          <a:prstGeom prst="rect">
            <a:avLst/>
          </a:prstGeom>
        </p:spPr>
        <p:txBody>
          <a:bodyPr wrap="square">
            <a:spAutoFit/>
          </a:bodyPr>
          <a:lstStyle/>
          <a:p>
            <a:pPr fontAlgn="base">
              <a:spcBef>
                <a:spcPct val="0"/>
              </a:spcBef>
              <a:spcAft>
                <a:spcPct val="0"/>
              </a:spcAft>
            </a:pPr>
            <a:r>
              <a:rPr lang="en-US" sz="2000" dirty="0">
                <a:solidFill>
                  <a:srgbClr val="000000"/>
                </a:solidFill>
                <a:latin typeface="Arial" pitchFamily="34" charset="0"/>
                <a:cs typeface="Arial" panose="020B0604020202020204" pitchFamily="34" charset="0"/>
              </a:rPr>
              <a:t>• </a:t>
            </a:r>
            <a:r>
              <a:rPr lang="en-US" sz="2000" dirty="0">
                <a:solidFill>
                  <a:srgbClr val="000000"/>
                </a:solidFill>
                <a:latin typeface="Calibri" panose="020F0502020204030204" pitchFamily="34" charset="0"/>
                <a:cs typeface="Calibri" panose="020F0502020204030204" pitchFamily="34" charset="0"/>
              </a:rPr>
              <a:t>Increased international student enrollment </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Fall 2021 – Fall 2022 – </a:t>
            </a:r>
            <a:r>
              <a:rPr lang="en-US" sz="2000" b="1" dirty="0">
                <a:solidFill>
                  <a:srgbClr val="00B050"/>
                </a:solidFill>
                <a:latin typeface="Calibri" panose="020F0502020204030204" pitchFamily="34" charset="0"/>
                <a:cs typeface="Calibri" panose="020F0502020204030204" pitchFamily="34" charset="0"/>
              </a:rPr>
              <a:t>+5.08%  </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Spring 2022 – Spring 2023 – </a:t>
            </a:r>
            <a:r>
              <a:rPr lang="en-US" sz="2000" b="1" dirty="0">
                <a:solidFill>
                  <a:srgbClr val="00B050"/>
                </a:solidFill>
                <a:latin typeface="Calibri" panose="020F0502020204030204" pitchFamily="34" charset="0"/>
                <a:cs typeface="Calibri" panose="020F0502020204030204" pitchFamily="34" charset="0"/>
              </a:rPr>
              <a:t>+24.14% </a:t>
            </a:r>
            <a:endParaRPr lang="en-US" sz="2000" b="1" dirty="0">
              <a:solidFill>
                <a:srgbClr val="000000"/>
              </a:solidFill>
              <a:latin typeface="Calibri" panose="020F0502020204030204" pitchFamily="34" charset="0"/>
              <a:cs typeface="Calibri" panose="020F0502020204030204" pitchFamily="34" charset="0"/>
            </a:endParaRPr>
          </a:p>
          <a:p>
            <a:pPr marL="342900"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Simplified the application procedure to remove barriers for prospective students</a:t>
            </a:r>
          </a:p>
          <a:p>
            <a:pPr marL="342900"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Established relationship with Zion Christian Church in Zimbabwe </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Zimbabwe currently is our 2</a:t>
            </a:r>
            <a:r>
              <a:rPr lang="en-US" sz="2000" baseline="30000" dirty="0">
                <a:solidFill>
                  <a:srgbClr val="000000"/>
                </a:solidFill>
                <a:latin typeface="Calibri" panose="020F0502020204030204" pitchFamily="34" charset="0"/>
                <a:cs typeface="Calibri" panose="020F0502020204030204" pitchFamily="34" charset="0"/>
              </a:rPr>
              <a:t>nd</a:t>
            </a:r>
            <a:r>
              <a:rPr lang="en-US" sz="2000" dirty="0">
                <a:solidFill>
                  <a:srgbClr val="000000"/>
                </a:solidFill>
                <a:latin typeface="Calibri" panose="020F0502020204030204" pitchFamily="34" charset="0"/>
                <a:cs typeface="Calibri" panose="020F0502020204030204" pitchFamily="34" charset="0"/>
              </a:rPr>
              <a:t> largest population</a:t>
            </a:r>
          </a:p>
          <a:p>
            <a:pPr marL="342900"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Updated the program website</a:t>
            </a:r>
          </a:p>
          <a:p>
            <a:pPr marL="342900"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Assisted prospective students with change of status applications (following a change in immigration regulations)</a:t>
            </a:r>
          </a:p>
          <a:p>
            <a:pPr marL="342900"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Targeted emerging markets to increase enrollment</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Zimbabwe</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India </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Colombia</a:t>
            </a:r>
          </a:p>
          <a:p>
            <a:pPr marL="285750" indent="-285750" fontAlgn="base">
              <a:spcBef>
                <a:spcPct val="0"/>
              </a:spcBef>
              <a:spcAft>
                <a:spcPct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Priority Registration for International Students (Spring 2022)</a:t>
            </a:r>
          </a:p>
          <a:p>
            <a:pPr marL="742950" lvl="1" indent="-285750" fontAlgn="base">
              <a:spcBef>
                <a:spcPct val="0"/>
              </a:spcBef>
              <a:spcAft>
                <a:spcPct val="0"/>
              </a:spcAft>
              <a:buFont typeface="Arial" panose="020B0604020202020204" pitchFamily="34" charset="0"/>
              <a:buChar char="•"/>
            </a:pPr>
            <a:endParaRPr lang="en-US" dirty="0">
              <a:solidFill>
                <a:srgbClr val="000000"/>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154500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895600" y="2050143"/>
            <a:ext cx="7772400" cy="4800600"/>
          </a:xfrm>
        </p:spPr>
        <p:txBody>
          <a:bodyPr/>
          <a:lstStyle/>
          <a:p>
            <a:pPr eaLnBrk="1" hangingPunct="1">
              <a:buFontTx/>
              <a:buNone/>
            </a:pPr>
            <a:endParaRPr lang="en-US" dirty="0"/>
          </a:p>
          <a:p>
            <a:pPr eaLnBrk="1" hangingPunct="1">
              <a:buFontTx/>
              <a:buNone/>
            </a:pPr>
            <a:endParaRPr lang="en-US" dirty="0"/>
          </a:p>
        </p:txBody>
      </p:sp>
      <p:sp>
        <p:nvSpPr>
          <p:cNvPr id="5123" name="Rectangle 4"/>
          <p:cNvSpPr>
            <a:spLocks noChangeArrowheads="1"/>
          </p:cNvSpPr>
          <p:nvPr/>
        </p:nvSpPr>
        <p:spPr bwMode="auto">
          <a:xfrm>
            <a:off x="1524000" y="1676400"/>
            <a:ext cx="1295400" cy="5181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4" name="Rectangle 5"/>
          <p:cNvSpPr>
            <a:spLocks noChangeArrowheads="1"/>
          </p:cNvSpPr>
          <p:nvPr/>
        </p:nvSpPr>
        <p:spPr bwMode="auto">
          <a:xfrm>
            <a:off x="1524000" y="1447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5" name="Text Box 6"/>
          <p:cNvSpPr txBox="1">
            <a:spLocks noChangeArrowheads="1"/>
          </p:cNvSpPr>
          <p:nvPr/>
        </p:nvSpPr>
        <p:spPr bwMode="auto">
          <a:xfrm>
            <a:off x="3657600" y="381000"/>
            <a:ext cx="6705600" cy="107721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Calibri" pitchFamily="34" charset="0"/>
              </a:rPr>
              <a:t>International Student Program Philosophy </a:t>
            </a:r>
          </a:p>
        </p:txBody>
      </p:sp>
      <p:pic>
        <p:nvPicPr>
          <p:cNvPr id="5126" name="Picture 3"/>
          <p:cNvPicPr>
            <a:picLocks noChangeAspect="1" noChangeArrowheads="1"/>
          </p:cNvPicPr>
          <p:nvPr/>
        </p:nvPicPr>
        <p:blipFill>
          <a:blip r:embed="rId3" cstate="print"/>
          <a:srcRect/>
          <a:stretch>
            <a:fillRect/>
          </a:stretch>
        </p:blipFill>
        <p:spPr bwMode="auto">
          <a:xfrm>
            <a:off x="1981201" y="228600"/>
            <a:ext cx="1019175" cy="977900"/>
          </a:xfrm>
          <a:prstGeom prst="rect">
            <a:avLst/>
          </a:prstGeom>
          <a:noFill/>
          <a:ln w="9525">
            <a:noFill/>
            <a:miter lim="800000"/>
            <a:headEnd/>
            <a:tailEnd/>
          </a:ln>
        </p:spPr>
      </p:pic>
      <p:sp>
        <p:nvSpPr>
          <p:cNvPr id="8" name="Rectangle 2">
            <a:extLst>
              <a:ext uri="{FF2B5EF4-FFF2-40B4-BE49-F238E27FC236}">
                <a16:creationId xmlns:a16="http://schemas.microsoft.com/office/drawing/2014/main" id="{FEF7F1B3-1654-4B3B-B607-53E15129C4EE}"/>
              </a:ext>
            </a:extLst>
          </p:cNvPr>
          <p:cNvSpPr txBox="1">
            <a:spLocks noChangeArrowheads="1"/>
          </p:cNvSpPr>
          <p:nvPr/>
        </p:nvSpPr>
        <p:spPr bwMode="auto">
          <a:xfrm>
            <a:off x="2921000" y="2050143"/>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pPr>
            <a:r>
              <a:rPr lang="en-US" kern="0" dirty="0">
                <a:solidFill>
                  <a:srgbClr val="000000"/>
                </a:solidFill>
                <a:latin typeface="Calibri" panose="020F0502020204030204" pitchFamily="34" charset="0"/>
                <a:cs typeface="Calibri" panose="020F0502020204030204" pitchFamily="34" charset="0"/>
              </a:rPr>
              <a:t>Many Cultures. One Destination.</a:t>
            </a:r>
          </a:p>
          <a:p>
            <a:pPr marL="0" indent="0" algn="ctr" eaLnBrk="1" hangingPunct="1">
              <a:buNone/>
            </a:pPr>
            <a:endParaRPr lang="en-US" sz="1400" kern="0" dirty="0">
              <a:solidFill>
                <a:srgbClr val="000000"/>
              </a:solidFill>
              <a:latin typeface="Calibri" panose="020F0502020204030204" pitchFamily="34" charset="0"/>
              <a:cs typeface="Calibri" panose="020F0502020204030204" pitchFamily="34" charset="0"/>
            </a:endParaRPr>
          </a:p>
          <a:p>
            <a:pPr marL="0" indent="0" eaLnBrk="1" hangingPunct="1">
              <a:buNone/>
            </a:pPr>
            <a:r>
              <a:rPr lang="en-US" sz="2000" kern="0" dirty="0">
                <a:solidFill>
                  <a:srgbClr val="000000"/>
                </a:solidFill>
                <a:latin typeface="Calibri" panose="020F0502020204030204" pitchFamily="34" charset="0"/>
                <a:cs typeface="Calibri" panose="020F0502020204030204" pitchFamily="34" charset="0"/>
              </a:rPr>
              <a:t>• Provide students with a successful educational &amp; life experience</a:t>
            </a:r>
          </a:p>
          <a:p>
            <a:pPr marL="0" indent="0" eaLnBrk="1" hangingPunct="1">
              <a:buNone/>
            </a:pPr>
            <a:r>
              <a:rPr lang="en-US" sz="2000" kern="0" dirty="0">
                <a:solidFill>
                  <a:srgbClr val="000000"/>
                </a:solidFill>
                <a:latin typeface="Calibri" panose="020F0502020204030204" pitchFamily="34" charset="0"/>
                <a:cs typeface="Calibri" panose="020F0502020204030204" pitchFamily="34" charset="0"/>
              </a:rPr>
              <a:t>• Create opportunities for personal growth </a:t>
            </a:r>
          </a:p>
          <a:p>
            <a:pPr marL="0" indent="0" eaLnBrk="1" hangingPunct="1">
              <a:buNone/>
            </a:pPr>
            <a:r>
              <a:rPr lang="en-US" sz="2000" kern="0" dirty="0">
                <a:solidFill>
                  <a:srgbClr val="000000"/>
                </a:solidFill>
                <a:latin typeface="Calibri" panose="020F0502020204030204" pitchFamily="34" charset="0"/>
                <a:cs typeface="Calibri" panose="020F0502020204030204" pitchFamily="34" charset="0"/>
              </a:rPr>
              <a:t>• Offer strong student support services at every level to facilitate progress toward successful completion of individual student educational goals </a:t>
            </a:r>
          </a:p>
          <a:p>
            <a:pPr marL="0" indent="0" eaLnBrk="1" hangingPunct="1">
              <a:buNone/>
            </a:pPr>
            <a:r>
              <a:rPr lang="en-US" sz="2000" kern="0" dirty="0">
                <a:solidFill>
                  <a:srgbClr val="000000"/>
                </a:solidFill>
                <a:latin typeface="Calibri" panose="020F0502020204030204" pitchFamily="34" charset="0"/>
                <a:cs typeface="Calibri" panose="020F0502020204030204" pitchFamily="34" charset="0"/>
              </a:rPr>
              <a:t>• Promote global citizens by advancing the mutual exchange of cultural perspectives</a:t>
            </a:r>
          </a:p>
          <a:p>
            <a:pPr eaLnBrk="1" hangingPunct="1"/>
            <a:endParaRPr lang="en-US" sz="2000" kern="0" dirty="0">
              <a:solidFill>
                <a:srgbClr val="000000"/>
              </a:solidFill>
              <a:latin typeface="Calibri" panose="020F0502020204030204" pitchFamily="34" charset="0"/>
              <a:cs typeface="Calibri" panose="020F0502020204030204" pitchFamily="34" charset="0"/>
            </a:endParaRPr>
          </a:p>
          <a:p>
            <a:pPr marL="0" indent="0" eaLnBrk="1" hangingPunct="1">
              <a:buNone/>
            </a:pPr>
            <a:endParaRPr lang="en-US" sz="2000" kern="0" dirty="0">
              <a:solidFill>
                <a:srgbClr val="000000"/>
              </a:solidFill>
              <a:latin typeface="Arial" panose="020B0604020202020204" pitchFamily="34" charset="0"/>
              <a:cs typeface="Arial" panose="020B0604020202020204" pitchFamily="34" charset="0"/>
            </a:endParaRPr>
          </a:p>
          <a:p>
            <a:pPr eaLnBrk="1" hangingPunct="1"/>
            <a:endParaRPr lang="en-US" kern="0" dirty="0">
              <a:solidFill>
                <a:srgbClr val="000000"/>
              </a:solidFill>
              <a:latin typeface="Arial"/>
            </a:endParaRPr>
          </a:p>
        </p:txBody>
      </p:sp>
    </p:spTree>
    <p:extLst>
      <p:ext uri="{BB962C8B-B14F-4D97-AF65-F5344CB8AC3E}">
        <p14:creationId xmlns:p14="http://schemas.microsoft.com/office/powerpoint/2010/main" val="3614207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a:xfrm>
            <a:off x="2895600" y="2057400"/>
            <a:ext cx="7772400" cy="4800600"/>
          </a:xfrm>
        </p:spPr>
        <p:txBody>
          <a:bodyPr/>
          <a:lstStyle/>
          <a:p>
            <a:pPr eaLnBrk="1" hangingPunct="1">
              <a:lnSpc>
                <a:spcPct val="35000"/>
              </a:lnSpc>
              <a:buFontTx/>
              <a:buNone/>
            </a:pPr>
            <a:r>
              <a:rPr lang="en-US" dirty="0"/>
              <a:t> </a:t>
            </a:r>
          </a:p>
        </p:txBody>
      </p:sp>
      <p:pic>
        <p:nvPicPr>
          <p:cNvPr id="8195" name="Picture 3"/>
          <p:cNvPicPr>
            <a:picLocks noGrp="1" noChangeAspect="1" noChangeArrowheads="1"/>
          </p:cNvPicPr>
          <p:nvPr>
            <p:ph type="title" idx="4294967295"/>
          </p:nvPr>
        </p:nvPicPr>
        <p:blipFill>
          <a:blip r:embed="rId4" cstate="print"/>
          <a:srcRect/>
          <a:stretch>
            <a:fillRect/>
          </a:stretch>
        </p:blipFill>
        <p:spPr>
          <a:xfrm>
            <a:off x="1905000" y="254000"/>
            <a:ext cx="1295400" cy="1244600"/>
          </a:xfrm>
        </p:spPr>
      </p:pic>
      <p:sp>
        <p:nvSpPr>
          <p:cNvPr id="25604" name="Rectangle 4"/>
          <p:cNvSpPr>
            <a:spLocks noChangeArrowheads="1"/>
          </p:cNvSpPr>
          <p:nvPr/>
        </p:nvSpPr>
        <p:spPr bwMode="auto">
          <a:xfrm>
            <a:off x="1524000" y="2057400"/>
            <a:ext cx="1295400" cy="4800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25605" name="Rectangle 5"/>
          <p:cNvSpPr>
            <a:spLocks noChangeArrowheads="1"/>
          </p:cNvSpPr>
          <p:nvPr/>
        </p:nvSpPr>
        <p:spPr bwMode="auto">
          <a:xfrm>
            <a:off x="1524000" y="1828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25606" name="Text Box 6"/>
          <p:cNvSpPr txBox="1">
            <a:spLocks noChangeArrowheads="1"/>
          </p:cNvSpPr>
          <p:nvPr/>
        </p:nvSpPr>
        <p:spPr bwMode="auto">
          <a:xfrm>
            <a:off x="3657600" y="381000"/>
            <a:ext cx="6705600" cy="1066800"/>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Arial" pitchFamily="34" charset="0"/>
              </a:rPr>
              <a:t>Spring 2023 ISP Statistics</a:t>
            </a:r>
          </a:p>
          <a:p>
            <a:pPr algn="ctr" fontAlgn="base">
              <a:spcBef>
                <a:spcPct val="0"/>
              </a:spcBef>
              <a:spcAft>
                <a:spcPct val="0"/>
              </a:spcAft>
            </a:pPr>
            <a:r>
              <a:rPr lang="en-US" sz="3200" b="1" dirty="0">
                <a:solidFill>
                  <a:srgbClr val="A50021"/>
                </a:solidFill>
                <a:latin typeface="Arial" pitchFamily="34" charset="0"/>
              </a:rPr>
              <a:t>72 Students from 28 countries</a:t>
            </a:r>
          </a:p>
        </p:txBody>
      </p:sp>
      <p:sp>
        <p:nvSpPr>
          <p:cNvPr id="11" name="TextBox 10"/>
          <p:cNvSpPr txBox="1"/>
          <p:nvPr/>
        </p:nvSpPr>
        <p:spPr>
          <a:xfrm>
            <a:off x="4114800" y="2133601"/>
            <a:ext cx="5181600" cy="461963"/>
          </a:xfrm>
          <a:prstGeom prst="rect">
            <a:avLst/>
          </a:prstGeom>
          <a:noFill/>
        </p:spPr>
        <p:txBody>
          <a:bodyPr>
            <a:spAutoFit/>
          </a:bodyPr>
          <a:lstStyle/>
          <a:p>
            <a:pPr algn="ctr" fontAlgn="base">
              <a:spcBef>
                <a:spcPct val="0"/>
              </a:spcBef>
              <a:spcAft>
                <a:spcPct val="0"/>
              </a:spcAft>
              <a:defRPr/>
            </a:pPr>
            <a:r>
              <a:rPr lang="en-US" sz="2400" dirty="0">
                <a:solidFill>
                  <a:srgbClr val="000000"/>
                </a:solidFill>
                <a:effectLst>
                  <a:outerShdw blurRad="38100" dist="38100" dir="2700000" algn="tl">
                    <a:srgbClr val="000000">
                      <a:alpha val="43137"/>
                    </a:srgbClr>
                  </a:outerShdw>
                </a:effectLst>
                <a:latin typeface="Arial" charset="0"/>
              </a:rPr>
              <a:t>Top Countries Represented at LPC</a:t>
            </a:r>
          </a:p>
        </p:txBody>
      </p:sp>
      <p:sp>
        <p:nvSpPr>
          <p:cNvPr id="25609" name="Footer Placeholder 12"/>
          <p:cNvSpPr>
            <a:spLocks noGrp="1"/>
          </p:cNvSpPr>
          <p:nvPr>
            <p:ph type="ftr" sz="quarter" idx="11"/>
          </p:nvPr>
        </p:nvSpPr>
        <p:spPr>
          <a:xfrm>
            <a:off x="4648200" y="6172200"/>
            <a:ext cx="4572000" cy="533400"/>
          </a:xfrm>
          <a:noFill/>
        </p:spPr>
        <p:txBody>
          <a:bodyPr/>
          <a:lstStyle/>
          <a:p>
            <a:pPr fontAlgn="base">
              <a:spcBef>
                <a:spcPct val="0"/>
              </a:spcBef>
              <a:spcAft>
                <a:spcPct val="0"/>
              </a:spcAft>
            </a:pPr>
            <a:r>
              <a:rPr lang="en-US" i="1" dirty="0">
                <a:solidFill>
                  <a:srgbClr val="000000"/>
                </a:solidFill>
                <a:latin typeface="Arial" pitchFamily="34" charset="0"/>
              </a:rPr>
              <a:t>*China includes 3 students from Hong Kong</a:t>
            </a:r>
          </a:p>
          <a:p>
            <a:pPr fontAlgn="base">
              <a:spcBef>
                <a:spcPct val="0"/>
              </a:spcBef>
              <a:spcAft>
                <a:spcPct val="0"/>
              </a:spcAft>
            </a:pPr>
            <a:r>
              <a:rPr lang="en-US" i="1" dirty="0">
                <a:solidFill>
                  <a:srgbClr val="000000"/>
                </a:solidFill>
                <a:latin typeface="Arial" pitchFamily="34" charset="0"/>
              </a:rPr>
              <a:t>21 Other Countries have 1-2 students each</a:t>
            </a:r>
          </a:p>
          <a:p>
            <a:pPr fontAlgn="base">
              <a:spcBef>
                <a:spcPct val="0"/>
              </a:spcBef>
              <a:spcAft>
                <a:spcPct val="0"/>
              </a:spcAft>
            </a:pPr>
            <a:endParaRPr lang="en-US" i="1" dirty="0">
              <a:solidFill>
                <a:srgbClr val="000000"/>
              </a:solidFill>
              <a:latin typeface="Arial" pitchFamily="34" charset="0"/>
            </a:endParaRPr>
          </a:p>
        </p:txBody>
      </p:sp>
      <p:graphicFrame>
        <p:nvGraphicFramePr>
          <p:cNvPr id="12" name="Chart 11">
            <a:extLst>
              <a:ext uri="{FF2B5EF4-FFF2-40B4-BE49-F238E27FC236}">
                <a16:creationId xmlns:a16="http://schemas.microsoft.com/office/drawing/2014/main" id="{B245ACBD-2DD9-4893-9AF2-0C09A52EE881}"/>
              </a:ext>
            </a:extLst>
          </p:cNvPr>
          <p:cNvGraphicFramePr/>
          <p:nvPr>
            <p:extLst/>
          </p:nvPr>
        </p:nvGraphicFramePr>
        <p:xfrm>
          <a:off x="3767138" y="2633663"/>
          <a:ext cx="5876925" cy="33909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3678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4">
                                            <p:txEl>
                                              <p:pRg st="0" end="0"/>
                                            </p:txEl>
                                          </p:spTgt>
                                        </p:tgtEl>
                                        <p:attrNameLst>
                                          <p:attrName>style.visibility</p:attrName>
                                        </p:attrNameLst>
                                      </p:cBhvr>
                                      <p:to>
                                        <p:strVal val="visible"/>
                                      </p:to>
                                    </p:set>
                                    <p:animEffect transition="in" filter="fade">
                                      <p:cBhvr>
                                        <p:cTn id="12" dur="2000"/>
                                        <p:tgtEl>
                                          <p:spTgt spid="81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9551" y="-7717"/>
            <a:ext cx="9134669" cy="6857091"/>
          </a:xfrm>
          <a:prstGeom prst="rect">
            <a:avLst/>
          </a:prstGeom>
        </p:spPr>
      </p:pic>
    </p:spTree>
    <p:extLst>
      <p:ext uri="{BB962C8B-B14F-4D97-AF65-F5344CB8AC3E}">
        <p14:creationId xmlns:p14="http://schemas.microsoft.com/office/powerpoint/2010/main" val="1010927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895600" y="2057400"/>
            <a:ext cx="7772400" cy="4800600"/>
          </a:xfrm>
        </p:spPr>
        <p:txBody>
          <a:bodyPr/>
          <a:lstStyle/>
          <a:p>
            <a:pPr eaLnBrk="1" hangingPunct="1">
              <a:buFontTx/>
              <a:buNone/>
            </a:pPr>
            <a:endParaRPr lang="en-US" dirty="0"/>
          </a:p>
          <a:p>
            <a:pPr eaLnBrk="1" hangingPunct="1">
              <a:buFontTx/>
              <a:buNone/>
            </a:pPr>
            <a:endParaRPr lang="en-US" dirty="0"/>
          </a:p>
        </p:txBody>
      </p:sp>
      <p:sp>
        <p:nvSpPr>
          <p:cNvPr id="5123" name="Rectangle 4"/>
          <p:cNvSpPr>
            <a:spLocks noChangeArrowheads="1"/>
          </p:cNvSpPr>
          <p:nvPr/>
        </p:nvSpPr>
        <p:spPr bwMode="auto">
          <a:xfrm>
            <a:off x="1524000" y="1676400"/>
            <a:ext cx="1295400" cy="5181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4" name="Rectangle 5"/>
          <p:cNvSpPr>
            <a:spLocks noChangeArrowheads="1"/>
          </p:cNvSpPr>
          <p:nvPr/>
        </p:nvSpPr>
        <p:spPr bwMode="auto">
          <a:xfrm>
            <a:off x="1524000" y="1447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5" name="Text Box 6"/>
          <p:cNvSpPr txBox="1">
            <a:spLocks noChangeArrowheads="1"/>
          </p:cNvSpPr>
          <p:nvPr/>
        </p:nvSpPr>
        <p:spPr bwMode="auto">
          <a:xfrm>
            <a:off x="3657600" y="381000"/>
            <a:ext cx="6705600" cy="107721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Calibri" pitchFamily="34" charset="0"/>
              </a:rPr>
              <a:t>Meet the Team</a:t>
            </a:r>
          </a:p>
          <a:p>
            <a:pPr algn="ctr" fontAlgn="base">
              <a:spcBef>
                <a:spcPct val="0"/>
              </a:spcBef>
              <a:spcAft>
                <a:spcPct val="0"/>
              </a:spcAft>
            </a:pPr>
            <a:r>
              <a:rPr lang="en-US" sz="3200" b="1" dirty="0">
                <a:solidFill>
                  <a:srgbClr val="A50021"/>
                </a:solidFill>
                <a:latin typeface="Calibri" pitchFamily="34" charset="0"/>
              </a:rPr>
              <a:t>Cindy Balero</a:t>
            </a:r>
          </a:p>
        </p:txBody>
      </p:sp>
      <p:pic>
        <p:nvPicPr>
          <p:cNvPr id="5126" name="Picture 3"/>
          <p:cNvPicPr>
            <a:picLocks noChangeAspect="1" noChangeArrowheads="1"/>
          </p:cNvPicPr>
          <p:nvPr/>
        </p:nvPicPr>
        <p:blipFill>
          <a:blip r:embed="rId3" cstate="print"/>
          <a:srcRect/>
          <a:stretch>
            <a:fillRect/>
          </a:stretch>
        </p:blipFill>
        <p:spPr bwMode="auto">
          <a:xfrm>
            <a:off x="1981201" y="228600"/>
            <a:ext cx="1019175" cy="977900"/>
          </a:xfrm>
          <a:prstGeom prst="rect">
            <a:avLst/>
          </a:prstGeom>
          <a:noFill/>
          <a:ln w="9525">
            <a:noFill/>
            <a:miter lim="800000"/>
            <a:headEnd/>
            <a:tailEnd/>
          </a:ln>
        </p:spPr>
      </p:pic>
      <p:pic>
        <p:nvPicPr>
          <p:cNvPr id="7" name="Picture 6">
            <a:extLst>
              <a:ext uri="{FF2B5EF4-FFF2-40B4-BE49-F238E27FC236}">
                <a16:creationId xmlns:a16="http://schemas.microsoft.com/office/drawing/2014/main" id="{9B69D920-7A13-4D90-8E7A-CCAE70128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1" y="1813819"/>
            <a:ext cx="1763337" cy="3139182"/>
          </a:xfrm>
          <a:prstGeom prst="rect">
            <a:avLst/>
          </a:prstGeom>
        </p:spPr>
      </p:pic>
      <p:sp>
        <p:nvSpPr>
          <p:cNvPr id="8" name="Rectangle 7">
            <a:extLst>
              <a:ext uri="{FF2B5EF4-FFF2-40B4-BE49-F238E27FC236}">
                <a16:creationId xmlns:a16="http://schemas.microsoft.com/office/drawing/2014/main" id="{423DCB0E-38AA-4B1E-A1A6-ADBC6FAE8C94}"/>
              </a:ext>
            </a:extLst>
          </p:cNvPr>
          <p:cNvSpPr/>
          <p:nvPr/>
        </p:nvSpPr>
        <p:spPr>
          <a:xfrm>
            <a:off x="5791200" y="1685866"/>
            <a:ext cx="4572000" cy="5524589"/>
          </a:xfrm>
          <a:prstGeom prst="rect">
            <a:avLst/>
          </a:prstGeom>
        </p:spPr>
        <p:txBody>
          <a:bodyPr>
            <a:spAutoFit/>
          </a:bodyPr>
          <a:lstStyle/>
          <a:p>
            <a:pPr eaLnBrk="0" fontAlgn="base" hangingPunct="0">
              <a:spcBef>
                <a:spcPct val="0"/>
              </a:spcBef>
              <a:spcAft>
                <a:spcPts val="600"/>
              </a:spcAft>
              <a:buSzPts val="1000"/>
            </a:pPr>
            <a:r>
              <a:rPr lang="en-US" altLang="en-US" b="1" dirty="0">
                <a:solidFill>
                  <a:srgbClr val="4D4D4D"/>
                </a:solidFill>
                <a:latin typeface="Calibri" panose="020F0502020204030204" pitchFamily="34" charset="0"/>
              </a:rPr>
              <a:t>Responsibilities - </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PDSO – maintain the College’s ability to enroll non-immigrant international students in accordance with DHS regulations</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Drive international student enrollment</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Provide international student assistance</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Process Admissions &amp; benefit packets</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Immigration advising &amp; compliance</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New student orientation &amp; workshops</a:t>
            </a:r>
          </a:p>
          <a:p>
            <a:pPr eaLnBrk="0" fontAlgn="base" hangingPunct="0">
              <a:spcBef>
                <a:spcPct val="0"/>
              </a:spcBef>
              <a:spcAft>
                <a:spcPts val="600"/>
              </a:spcAft>
              <a:buSzPts val="1000"/>
            </a:pPr>
            <a:r>
              <a:rPr lang="en-US" altLang="en-US" b="1" dirty="0">
                <a:solidFill>
                  <a:srgbClr val="4D4D4D"/>
                </a:solidFill>
                <a:latin typeface="Calibri" panose="020F0502020204030204" pitchFamily="34" charset="0"/>
              </a:rPr>
              <a:t>Education</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M.A., CSU Dominguez Hills  </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B.S., CSU  Hayward; A.A., LPC</a:t>
            </a:r>
          </a:p>
          <a:p>
            <a:pPr eaLnBrk="0" fontAlgn="base" hangingPunct="0">
              <a:spcBef>
                <a:spcPct val="0"/>
              </a:spcBef>
              <a:spcAft>
                <a:spcPts val="600"/>
              </a:spcAft>
              <a:buSzPts val="1000"/>
            </a:pPr>
            <a:r>
              <a:rPr lang="en-US" altLang="en-US" b="1" dirty="0">
                <a:solidFill>
                  <a:srgbClr val="4D4D4D"/>
                </a:solidFill>
                <a:latin typeface="Calibri" panose="020F0502020204030204" pitchFamily="34" charset="0"/>
              </a:rPr>
              <a:t>Fun Fact</a:t>
            </a:r>
          </a:p>
          <a:p>
            <a:pPr marL="285750" indent="-285750" eaLnBrk="0" fontAlgn="base" hangingPunct="0">
              <a:spcBef>
                <a:spcPct val="0"/>
              </a:spcBef>
              <a:spcAft>
                <a:spcPts val="600"/>
              </a:spcAft>
              <a:buSzPts val="1000"/>
              <a:buFont typeface="Arial" panose="020B0604020202020204" pitchFamily="34" charset="0"/>
              <a:buChar char="•"/>
            </a:pPr>
            <a:r>
              <a:rPr lang="en-US" altLang="en-US" dirty="0">
                <a:solidFill>
                  <a:srgbClr val="4D4D4D"/>
                </a:solidFill>
                <a:latin typeface="Calibri" panose="020F0502020204030204" pitchFamily="34" charset="0"/>
              </a:rPr>
              <a:t>Loves to run &amp; hike (especially in the rain)</a:t>
            </a:r>
          </a:p>
          <a:p>
            <a:pPr marL="285750" indent="-285750" eaLnBrk="0" fontAlgn="base" hangingPunct="0">
              <a:spcBef>
                <a:spcPct val="0"/>
              </a:spcBef>
              <a:spcAft>
                <a:spcPts val="600"/>
              </a:spcAft>
              <a:buSzPts val="1000"/>
              <a:buFont typeface="Arial" panose="020B0604020202020204" pitchFamily="34" charset="0"/>
              <a:buChar char="•"/>
            </a:pPr>
            <a:endParaRPr lang="en-US" altLang="en-US" dirty="0">
              <a:solidFill>
                <a:srgbClr val="4D4D4D"/>
              </a:solidFill>
              <a:latin typeface="Calibri" panose="020F0502020204030204" pitchFamily="34" charset="0"/>
            </a:endParaRPr>
          </a:p>
          <a:p>
            <a:pPr marL="285750" indent="-285750" eaLnBrk="0" fontAlgn="base" hangingPunct="0">
              <a:spcBef>
                <a:spcPct val="0"/>
              </a:spcBef>
              <a:spcAft>
                <a:spcPts val="600"/>
              </a:spcAft>
              <a:buSzPts val="1000"/>
              <a:buFont typeface="Arial" panose="020B0604020202020204" pitchFamily="34" charset="0"/>
              <a:buChar char="•"/>
            </a:pPr>
            <a:endParaRPr lang="en-US" altLang="en-US" dirty="0">
              <a:solidFill>
                <a:srgbClr val="4D4D4D"/>
              </a:solidFill>
              <a:latin typeface="Calibri" panose="020F0502020204030204" pitchFamily="34" charset="0"/>
            </a:endParaRPr>
          </a:p>
        </p:txBody>
      </p:sp>
      <p:sp>
        <p:nvSpPr>
          <p:cNvPr id="14" name="Rectangle 13">
            <a:extLst>
              <a:ext uri="{FF2B5EF4-FFF2-40B4-BE49-F238E27FC236}">
                <a16:creationId xmlns:a16="http://schemas.microsoft.com/office/drawing/2014/main" id="{5C7D6961-964C-4059-AC6F-8F206942F949}"/>
              </a:ext>
            </a:extLst>
          </p:cNvPr>
          <p:cNvSpPr/>
          <p:nvPr/>
        </p:nvSpPr>
        <p:spPr>
          <a:xfrm>
            <a:off x="2819400" y="5185697"/>
            <a:ext cx="3200400" cy="646331"/>
          </a:xfrm>
          <a:prstGeom prst="rect">
            <a:avLst/>
          </a:prstGeom>
        </p:spPr>
        <p:txBody>
          <a:bodyPr wrap="square">
            <a:spAutoFit/>
          </a:bodyPr>
          <a:lstStyle/>
          <a:p>
            <a:pPr eaLnBrk="0" fontAlgn="base" hangingPunct="0">
              <a:spcBef>
                <a:spcPct val="0"/>
              </a:spcBef>
              <a:spcAft>
                <a:spcPts val="600"/>
              </a:spcAft>
              <a:buSzPts val="1000"/>
            </a:pPr>
            <a:r>
              <a:rPr lang="en-US" altLang="en-US" dirty="0">
                <a:solidFill>
                  <a:srgbClr val="4D4D4D"/>
                </a:solidFill>
                <a:latin typeface="Calibri" panose="020F0502020204030204" pitchFamily="34" charset="0"/>
              </a:rPr>
              <a:t>International Student Program Coordinator</a:t>
            </a:r>
          </a:p>
        </p:txBody>
      </p:sp>
    </p:spTree>
    <p:extLst>
      <p:ext uri="{BB962C8B-B14F-4D97-AF65-F5344CB8AC3E}">
        <p14:creationId xmlns:p14="http://schemas.microsoft.com/office/powerpoint/2010/main" val="1721456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819400" y="4237378"/>
            <a:ext cx="4793343" cy="1401423"/>
          </a:xfrm>
        </p:spPr>
        <p:txBody>
          <a:bodyPr/>
          <a:lstStyle/>
          <a:p>
            <a:pPr eaLnBrk="1" hangingPunct="1">
              <a:buFontTx/>
              <a:buNone/>
            </a:pPr>
            <a:endParaRPr lang="en-US" dirty="0"/>
          </a:p>
          <a:p>
            <a:pPr eaLnBrk="1" hangingPunct="1">
              <a:buFontTx/>
              <a:buNone/>
            </a:pPr>
            <a:endParaRPr lang="en-US" dirty="0"/>
          </a:p>
        </p:txBody>
      </p:sp>
      <p:sp>
        <p:nvSpPr>
          <p:cNvPr id="5123" name="Rectangle 4"/>
          <p:cNvSpPr>
            <a:spLocks noChangeArrowheads="1"/>
          </p:cNvSpPr>
          <p:nvPr/>
        </p:nvSpPr>
        <p:spPr bwMode="auto">
          <a:xfrm>
            <a:off x="1524000" y="1676400"/>
            <a:ext cx="1295400" cy="5181600"/>
          </a:xfrm>
          <a:prstGeom prst="rect">
            <a:avLst/>
          </a:prstGeom>
          <a:solidFill>
            <a:srgbClr val="A5002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4" name="Rectangle 5"/>
          <p:cNvSpPr>
            <a:spLocks noChangeArrowheads="1"/>
          </p:cNvSpPr>
          <p:nvPr/>
        </p:nvSpPr>
        <p:spPr bwMode="auto">
          <a:xfrm>
            <a:off x="1524000" y="1447800"/>
            <a:ext cx="91440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Calibri" pitchFamily="34" charset="0"/>
            </a:endParaRPr>
          </a:p>
        </p:txBody>
      </p:sp>
      <p:sp>
        <p:nvSpPr>
          <p:cNvPr id="5125" name="Text Box 6"/>
          <p:cNvSpPr txBox="1">
            <a:spLocks noChangeArrowheads="1"/>
          </p:cNvSpPr>
          <p:nvPr/>
        </p:nvSpPr>
        <p:spPr bwMode="auto">
          <a:xfrm>
            <a:off x="3657600" y="381000"/>
            <a:ext cx="6705600" cy="107721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srgbClr val="A50021"/>
                </a:solidFill>
                <a:latin typeface="Calibri" pitchFamily="34" charset="0"/>
              </a:rPr>
              <a:t>Meet the Team</a:t>
            </a:r>
          </a:p>
          <a:p>
            <a:pPr algn="ctr" fontAlgn="base">
              <a:spcBef>
                <a:spcPct val="0"/>
              </a:spcBef>
              <a:spcAft>
                <a:spcPct val="0"/>
              </a:spcAft>
            </a:pPr>
            <a:r>
              <a:rPr lang="en-US" sz="3200" b="1" dirty="0">
                <a:solidFill>
                  <a:srgbClr val="A50021"/>
                </a:solidFill>
                <a:latin typeface="Calibri" pitchFamily="34" charset="0"/>
              </a:rPr>
              <a:t>Heike </a:t>
            </a:r>
            <a:r>
              <a:rPr lang="en-US" sz="3200" b="1" dirty="0" err="1">
                <a:solidFill>
                  <a:srgbClr val="A50021"/>
                </a:solidFill>
                <a:latin typeface="Calibri" pitchFamily="34" charset="0"/>
              </a:rPr>
              <a:t>Gecox</a:t>
            </a:r>
            <a:endParaRPr lang="en-US" sz="3200" b="1" dirty="0">
              <a:solidFill>
                <a:srgbClr val="A50021"/>
              </a:solidFill>
              <a:latin typeface="Calibri" pitchFamily="34" charset="0"/>
            </a:endParaRPr>
          </a:p>
        </p:txBody>
      </p:sp>
      <p:pic>
        <p:nvPicPr>
          <p:cNvPr id="5126" name="Picture 3"/>
          <p:cNvPicPr>
            <a:picLocks noChangeAspect="1" noChangeArrowheads="1"/>
          </p:cNvPicPr>
          <p:nvPr/>
        </p:nvPicPr>
        <p:blipFill>
          <a:blip r:embed="rId3" cstate="print"/>
          <a:srcRect/>
          <a:stretch>
            <a:fillRect/>
          </a:stretch>
        </p:blipFill>
        <p:spPr bwMode="auto">
          <a:xfrm>
            <a:off x="1981201" y="228600"/>
            <a:ext cx="1019175" cy="977900"/>
          </a:xfrm>
          <a:prstGeom prst="rect">
            <a:avLst/>
          </a:prstGeom>
          <a:noFill/>
          <a:ln w="9525">
            <a:noFill/>
            <a:miter lim="800000"/>
            <a:headEnd/>
            <a:tailEnd/>
          </a:ln>
        </p:spPr>
      </p:pic>
      <p:sp>
        <p:nvSpPr>
          <p:cNvPr id="2" name="Text Box 2">
            <a:extLst>
              <a:ext uri="{FF2B5EF4-FFF2-40B4-BE49-F238E27FC236}">
                <a16:creationId xmlns:a16="http://schemas.microsoft.com/office/drawing/2014/main" id="{A83A572C-5D94-4FE5-93FF-74DE21638064}"/>
              </a:ext>
            </a:extLst>
          </p:cNvPr>
          <p:cNvSpPr txBox="1">
            <a:spLocks noChangeArrowheads="1" noChangeShapeType="1"/>
          </p:cNvSpPr>
          <p:nvPr/>
        </p:nvSpPr>
        <p:spPr bwMode="auto">
          <a:xfrm>
            <a:off x="6018214" y="2133600"/>
            <a:ext cx="4649787"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274320" tIns="91440" rIns="274320" bIns="91440" numCol="1" anchor="t" anchorCtr="0" compatLnSpc="1">
            <a:prstTxWarp prst="textNoShape">
              <a:avLst/>
            </a:prstTxWarp>
          </a:bodyPr>
          <a:lstStyle/>
          <a:p>
            <a:pPr eaLnBrk="0" fontAlgn="base" hangingPunct="0">
              <a:spcBef>
                <a:spcPct val="0"/>
              </a:spcBef>
              <a:spcAft>
                <a:spcPts val="600"/>
              </a:spcAft>
              <a:buSzPts val="1000"/>
            </a:pPr>
            <a:r>
              <a:rPr lang="en-US" altLang="en-US" sz="1600" b="1" dirty="0">
                <a:solidFill>
                  <a:srgbClr val="4D4D4D"/>
                </a:solidFill>
                <a:latin typeface="Calibri" panose="020F0502020204030204" pitchFamily="34" charset="0"/>
              </a:rPr>
              <a:t>Responsibilities - </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Provide academic/personal counseling</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Establish Student Education Plan with students</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Provide updated SEP for Program Extensions and I-20 renewals</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Counselor Recommendation for Post Completion Optional Practical Training </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Assist with transfer applications and referral of continued services at transfer institution</a:t>
            </a:r>
          </a:p>
          <a:p>
            <a:pPr eaLnBrk="0" fontAlgn="base" hangingPunct="0">
              <a:spcBef>
                <a:spcPct val="0"/>
              </a:spcBef>
              <a:spcAft>
                <a:spcPts val="600"/>
              </a:spcAft>
              <a:buSzPts val="1000"/>
            </a:pPr>
            <a:r>
              <a:rPr lang="en-US" altLang="en-US" sz="1600" b="1" dirty="0">
                <a:solidFill>
                  <a:srgbClr val="4D4D4D"/>
                </a:solidFill>
                <a:latin typeface="Calibri" panose="020F0502020204030204" pitchFamily="34" charset="0"/>
              </a:rPr>
              <a:t>Education</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M.S.  Counseling    CSU Hayward,  </a:t>
            </a:r>
          </a:p>
          <a:p>
            <a:pPr marL="285750" indent="-285750" eaLnBrk="0" fontAlgn="base" hangingPunct="0">
              <a:spcBef>
                <a:spcPct val="0"/>
              </a:spcBef>
              <a:spcAft>
                <a:spcPts val="600"/>
              </a:spcAft>
              <a:buSzPts val="1000"/>
              <a:buFont typeface="Arial" panose="020B0604020202020204" pitchFamily="34" charset="0"/>
              <a:buChar char="•"/>
            </a:pPr>
            <a:r>
              <a:rPr lang="en-US" altLang="en-US" sz="1600" dirty="0">
                <a:solidFill>
                  <a:srgbClr val="4D4D4D"/>
                </a:solidFill>
                <a:latin typeface="Calibri" panose="020F0502020204030204" pitchFamily="34" charset="0"/>
              </a:rPr>
              <a:t>B.A. Psychology CSU Hayward , A.A. Psychology  LPC</a:t>
            </a:r>
          </a:p>
        </p:txBody>
      </p:sp>
      <p:pic>
        <p:nvPicPr>
          <p:cNvPr id="26627" name="Picture 3" descr="Heike  (002)">
            <a:extLst>
              <a:ext uri="{FF2B5EF4-FFF2-40B4-BE49-F238E27FC236}">
                <a16:creationId xmlns:a16="http://schemas.microsoft.com/office/drawing/2014/main" id="{258D51BF-ABE9-428E-B4E5-0F9202D8D4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500" r="12500"/>
          <a:stretch>
            <a:fillRect/>
          </a:stretch>
        </p:blipFill>
        <p:spPr bwMode="auto">
          <a:xfrm rot="5400000">
            <a:off x="3270590" y="1987495"/>
            <a:ext cx="2262188" cy="2262188"/>
          </a:xfrm>
          <a:prstGeom prst="rect">
            <a:avLst/>
          </a:prstGeom>
          <a:noFill/>
          <a:ln w="88900" cap="sq" algn="ctr">
            <a:solidFill>
              <a:srgbClr val="FFFFFF"/>
            </a:solidFill>
            <a:miter lim="800000"/>
            <a:headEnd/>
            <a:tailEnd/>
          </a:ln>
          <a:effectLst>
            <a:outerShdw blurRad="54991" dist="17780" dir="54000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0564B5-14DB-43B9-8A9C-60A9E2FA8AF6}"/>
              </a:ext>
            </a:extLst>
          </p:cNvPr>
          <p:cNvSpPr/>
          <p:nvPr/>
        </p:nvSpPr>
        <p:spPr>
          <a:xfrm>
            <a:off x="2855242" y="4390243"/>
            <a:ext cx="3240759" cy="369332"/>
          </a:xfrm>
          <a:prstGeom prst="rect">
            <a:avLst/>
          </a:prstGeom>
        </p:spPr>
        <p:txBody>
          <a:bodyPr wrap="none">
            <a:spAutoFit/>
          </a:bodyPr>
          <a:lstStyle/>
          <a:p>
            <a:pPr eaLnBrk="0" fontAlgn="base" hangingPunct="0">
              <a:spcBef>
                <a:spcPct val="0"/>
              </a:spcBef>
              <a:spcAft>
                <a:spcPts val="600"/>
              </a:spcAft>
              <a:buSzPts val="1000"/>
            </a:pPr>
            <a:r>
              <a:rPr lang="en-US" altLang="en-US" dirty="0">
                <a:solidFill>
                  <a:srgbClr val="4D4D4D"/>
                </a:solidFill>
                <a:latin typeface="Calibri" panose="020F0502020204030204" pitchFamily="34" charset="0"/>
              </a:rPr>
              <a:t> International Student Counselor</a:t>
            </a:r>
          </a:p>
        </p:txBody>
      </p:sp>
    </p:spTree>
    <p:extLst>
      <p:ext uri="{BB962C8B-B14F-4D97-AF65-F5344CB8AC3E}">
        <p14:creationId xmlns:p14="http://schemas.microsoft.com/office/powerpoint/2010/main" val="136140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UndocuAlly &amp; </a:t>
            </a:r>
            <a:br>
              <a:rPr lang="en-US" dirty="0" smtClean="0"/>
            </a:br>
            <a:r>
              <a:rPr lang="en-US" dirty="0" smtClean="0"/>
              <a:t>Dreamers Center</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dirty="0" smtClean="0"/>
              <a:t>Rafael Valle &amp; Alain Olavarrieta</a:t>
            </a:r>
          </a:p>
          <a:p>
            <a:endParaRPr lang="en-US" dirty="0"/>
          </a:p>
        </p:txBody>
      </p:sp>
    </p:spTree>
    <p:extLst>
      <p:ext uri="{BB962C8B-B14F-4D97-AF65-F5344CB8AC3E}">
        <p14:creationId xmlns:p14="http://schemas.microsoft.com/office/powerpoint/2010/main" val="3258645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58" y="1061317"/>
            <a:ext cx="10403766" cy="3177380"/>
          </a:xfrm>
        </p:spPr>
        <p:txBody>
          <a:bodyPr>
            <a:normAutofit/>
          </a:bodyPr>
          <a:lstStyle/>
          <a:p>
            <a:pPr algn="ctr"/>
            <a:r>
              <a:rPr lang="en-US" sz="6000" dirty="0">
                <a:solidFill>
                  <a:schemeClr val="tx1"/>
                </a:solidFill>
              </a:rPr>
              <a:t>UndocuAlly Task </a:t>
            </a:r>
            <a:r>
              <a:rPr lang="en-US" sz="6000" dirty="0" smtClean="0">
                <a:solidFill>
                  <a:schemeClr val="tx1"/>
                </a:solidFill>
              </a:rPr>
              <a:t>Force Dreamers Center</a:t>
            </a:r>
            <a:endParaRPr lang="en-US" sz="6000" dirty="0">
              <a:solidFill>
                <a:schemeClr val="tx1"/>
              </a:solidFill>
            </a:endParaRPr>
          </a:p>
        </p:txBody>
      </p:sp>
      <p:pic>
        <p:nvPicPr>
          <p:cNvPr id="5" name="Picture 5" descr="A picture containing graphical user interface&#10;&#10;Description automatically generated">
            <a:extLst>
              <a:ext uri="{FF2B5EF4-FFF2-40B4-BE49-F238E27FC236}">
                <a16:creationId xmlns:a16="http://schemas.microsoft.com/office/drawing/2014/main" id="{9B9DA358-943B-BCB8-7077-F4DF955770D2}"/>
              </a:ext>
            </a:extLst>
          </p:cNvPr>
          <p:cNvPicPr>
            <a:picLocks noChangeAspect="1"/>
          </p:cNvPicPr>
          <p:nvPr/>
        </p:nvPicPr>
        <p:blipFill>
          <a:blip r:embed="rId2"/>
          <a:stretch>
            <a:fillRect/>
          </a:stretch>
        </p:blipFill>
        <p:spPr>
          <a:xfrm>
            <a:off x="349752" y="320379"/>
            <a:ext cx="4502926" cy="1316323"/>
          </a:xfrm>
          <a:prstGeom prst="rect">
            <a:avLst/>
          </a:prstGeom>
        </p:spPr>
      </p:pic>
    </p:spTree>
    <p:extLst>
      <p:ext uri="{BB962C8B-B14F-4D97-AF65-F5344CB8AC3E}">
        <p14:creationId xmlns:p14="http://schemas.microsoft.com/office/powerpoint/2010/main" val="253815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latin typeface="+mn-lt"/>
              </a:rPr>
              <a:t>College Rankings</a:t>
            </a:r>
            <a:endParaRPr lang="en-US" sz="4800" dirty="0">
              <a:latin typeface="+mn-lt"/>
            </a:endParaRPr>
          </a:p>
        </p:txBody>
      </p:sp>
      <p:sp>
        <p:nvSpPr>
          <p:cNvPr id="5" name="Content Placeholder 4"/>
          <p:cNvSpPr>
            <a:spLocks noGrp="1"/>
          </p:cNvSpPr>
          <p:nvPr>
            <p:ph idx="1"/>
          </p:nvPr>
        </p:nvSpPr>
        <p:spPr>
          <a:xfrm>
            <a:off x="279917" y="2090057"/>
            <a:ext cx="9197329" cy="4639234"/>
          </a:xfrm>
        </p:spPr>
        <p:txBody>
          <a:bodyPr>
            <a:normAutofit fontScale="62500" lnSpcReduction="20000"/>
          </a:bodyPr>
          <a:lstStyle/>
          <a:p>
            <a:pPr marL="12065" marR="5080" indent="0" algn="ctr">
              <a:lnSpc>
                <a:spcPct val="120000"/>
              </a:lnSpc>
              <a:spcBef>
                <a:spcPts val="100"/>
              </a:spcBef>
              <a:buNone/>
            </a:pPr>
            <a:r>
              <a:rPr lang="en-US" sz="5100" b="1" i="1" dirty="0"/>
              <a:t>#1 Best Community College in CA</a:t>
            </a:r>
            <a:r>
              <a:rPr lang="en-US" sz="4000" b="1" i="1" dirty="0"/>
              <a:t> </a:t>
            </a:r>
            <a:endParaRPr lang="en-US" sz="4000" b="1" i="1" dirty="0" smtClean="0"/>
          </a:p>
          <a:p>
            <a:pPr marL="12065" marR="5080" indent="0" algn="ctr">
              <a:lnSpc>
                <a:spcPct val="120000"/>
              </a:lnSpc>
              <a:spcBef>
                <a:spcPts val="100"/>
              </a:spcBef>
              <a:buNone/>
            </a:pPr>
            <a:r>
              <a:rPr lang="en-US" sz="3800" dirty="0" smtClean="0">
                <a:latin typeface="Arial"/>
                <a:cs typeface="Arial"/>
              </a:rPr>
              <a:t>2023 – Intelligent</a:t>
            </a:r>
          </a:p>
          <a:p>
            <a:pPr marL="12065" marR="5080" indent="0" algn="ctr">
              <a:lnSpc>
                <a:spcPct val="120000"/>
              </a:lnSpc>
              <a:spcBef>
                <a:spcPts val="100"/>
              </a:spcBef>
              <a:buNone/>
            </a:pPr>
            <a:endParaRPr lang="en-US" sz="3800" dirty="0" smtClean="0">
              <a:latin typeface="Arial"/>
              <a:cs typeface="Arial"/>
            </a:endParaRPr>
          </a:p>
          <a:p>
            <a:pPr marL="12065" marR="5080" indent="0" algn="ctr">
              <a:lnSpc>
                <a:spcPct val="120000"/>
              </a:lnSpc>
              <a:spcBef>
                <a:spcPts val="100"/>
              </a:spcBef>
              <a:buNone/>
            </a:pPr>
            <a:endParaRPr lang="en-US" sz="3800" dirty="0" smtClean="0">
              <a:latin typeface="Arial"/>
              <a:cs typeface="Arial"/>
            </a:endParaRPr>
          </a:p>
          <a:p>
            <a:pPr marL="12065" marR="5080" indent="0" algn="ctr">
              <a:lnSpc>
                <a:spcPct val="120000"/>
              </a:lnSpc>
              <a:spcBef>
                <a:spcPts val="100"/>
              </a:spcBef>
              <a:buNone/>
            </a:pPr>
            <a:r>
              <a:rPr lang="en-US" sz="4000" b="1" dirty="0" smtClean="0">
                <a:latin typeface="Arial"/>
                <a:cs typeface="Arial"/>
              </a:rPr>
              <a:t>#</a:t>
            </a:r>
            <a:r>
              <a:rPr lang="en-US" sz="4000" b="1" dirty="0">
                <a:latin typeface="Arial"/>
                <a:cs typeface="Arial"/>
              </a:rPr>
              <a:t>2</a:t>
            </a:r>
            <a:r>
              <a:rPr lang="en-US" sz="4000" b="1" spc="-40" dirty="0">
                <a:latin typeface="Arial"/>
                <a:cs typeface="Arial"/>
              </a:rPr>
              <a:t> </a:t>
            </a:r>
            <a:r>
              <a:rPr lang="en-US" sz="4000" b="1" dirty="0">
                <a:latin typeface="Arial"/>
                <a:cs typeface="Arial"/>
              </a:rPr>
              <a:t>Best</a:t>
            </a:r>
            <a:r>
              <a:rPr lang="en-US" sz="4000" b="1" spc="-35" dirty="0">
                <a:latin typeface="Arial"/>
                <a:cs typeface="Arial"/>
              </a:rPr>
              <a:t> </a:t>
            </a:r>
            <a:r>
              <a:rPr lang="en-US" sz="4000" b="1" dirty="0">
                <a:latin typeface="Arial"/>
                <a:cs typeface="Arial"/>
              </a:rPr>
              <a:t>Community</a:t>
            </a:r>
            <a:r>
              <a:rPr lang="en-US" sz="4000" b="1" spc="-20" dirty="0">
                <a:latin typeface="Arial"/>
                <a:cs typeface="Arial"/>
              </a:rPr>
              <a:t> </a:t>
            </a:r>
            <a:r>
              <a:rPr lang="en-US" sz="4000" b="1" dirty="0">
                <a:latin typeface="Arial"/>
                <a:cs typeface="Arial"/>
              </a:rPr>
              <a:t>College</a:t>
            </a:r>
            <a:r>
              <a:rPr lang="en-US" sz="4000" b="1" spc="-40" dirty="0">
                <a:latin typeface="Arial"/>
                <a:cs typeface="Arial"/>
              </a:rPr>
              <a:t> </a:t>
            </a:r>
            <a:r>
              <a:rPr lang="en-US" sz="4000" b="1" dirty="0">
                <a:latin typeface="Arial"/>
                <a:cs typeface="Arial"/>
              </a:rPr>
              <a:t>in</a:t>
            </a:r>
            <a:r>
              <a:rPr lang="en-US" sz="4000" b="1" spc="-55" dirty="0">
                <a:latin typeface="Arial"/>
                <a:cs typeface="Arial"/>
              </a:rPr>
              <a:t> </a:t>
            </a:r>
            <a:r>
              <a:rPr lang="en-US" sz="4000" b="1" dirty="0">
                <a:latin typeface="Arial"/>
                <a:cs typeface="Arial"/>
              </a:rPr>
              <a:t>the</a:t>
            </a:r>
            <a:r>
              <a:rPr lang="en-US" sz="4000" b="1" spc="-45" dirty="0">
                <a:latin typeface="Arial"/>
                <a:cs typeface="Arial"/>
              </a:rPr>
              <a:t> </a:t>
            </a:r>
            <a:r>
              <a:rPr lang="en-US" sz="4000" b="1" dirty="0">
                <a:latin typeface="Arial"/>
                <a:cs typeface="Arial"/>
              </a:rPr>
              <a:t>Bay</a:t>
            </a:r>
            <a:r>
              <a:rPr lang="en-US" sz="4000" b="1" spc="-95" dirty="0">
                <a:latin typeface="Arial"/>
                <a:cs typeface="Arial"/>
              </a:rPr>
              <a:t> </a:t>
            </a:r>
            <a:r>
              <a:rPr lang="en-US" sz="4000" b="1" spc="-20" dirty="0">
                <a:latin typeface="Arial"/>
                <a:cs typeface="Arial"/>
              </a:rPr>
              <a:t>Area </a:t>
            </a:r>
            <a:endParaRPr lang="en-US" sz="4000" b="1" spc="-20" dirty="0" smtClean="0">
              <a:latin typeface="Arial"/>
              <a:cs typeface="Arial"/>
            </a:endParaRPr>
          </a:p>
          <a:p>
            <a:pPr marL="12065" marR="5080" indent="0" algn="ctr">
              <a:lnSpc>
                <a:spcPct val="120000"/>
              </a:lnSpc>
              <a:spcBef>
                <a:spcPts val="100"/>
              </a:spcBef>
              <a:buNone/>
            </a:pPr>
            <a:r>
              <a:rPr lang="en-US" sz="4000" b="1" dirty="0" smtClean="0">
                <a:latin typeface="Arial"/>
                <a:cs typeface="Arial"/>
              </a:rPr>
              <a:t>#</a:t>
            </a:r>
            <a:r>
              <a:rPr lang="en-US" sz="4000" b="1" dirty="0">
                <a:latin typeface="Arial"/>
                <a:cs typeface="Arial"/>
              </a:rPr>
              <a:t>3</a:t>
            </a:r>
            <a:r>
              <a:rPr lang="en-US" sz="4000" b="1" spc="-45" dirty="0">
                <a:latin typeface="Arial"/>
                <a:cs typeface="Arial"/>
              </a:rPr>
              <a:t> </a:t>
            </a:r>
            <a:r>
              <a:rPr lang="en-US" sz="4000" b="1" dirty="0">
                <a:latin typeface="Arial"/>
                <a:cs typeface="Arial"/>
              </a:rPr>
              <a:t>Best</a:t>
            </a:r>
            <a:r>
              <a:rPr lang="en-US" sz="4000" b="1" spc="-40" dirty="0">
                <a:latin typeface="Arial"/>
                <a:cs typeface="Arial"/>
              </a:rPr>
              <a:t> </a:t>
            </a:r>
            <a:r>
              <a:rPr lang="en-US" sz="4000" b="1" dirty="0">
                <a:latin typeface="Arial"/>
                <a:cs typeface="Arial"/>
              </a:rPr>
              <a:t>Community</a:t>
            </a:r>
            <a:r>
              <a:rPr lang="en-US" sz="4000" b="1" spc="-25" dirty="0">
                <a:latin typeface="Arial"/>
                <a:cs typeface="Arial"/>
              </a:rPr>
              <a:t> </a:t>
            </a:r>
            <a:r>
              <a:rPr lang="en-US" sz="4000" b="1" dirty="0">
                <a:latin typeface="Arial"/>
                <a:cs typeface="Arial"/>
              </a:rPr>
              <a:t>College</a:t>
            </a:r>
            <a:r>
              <a:rPr lang="en-US" sz="4000" b="1" spc="-45" dirty="0">
                <a:latin typeface="Arial"/>
                <a:cs typeface="Arial"/>
              </a:rPr>
              <a:t> </a:t>
            </a:r>
            <a:r>
              <a:rPr lang="en-US" sz="4000" b="1" dirty="0">
                <a:latin typeface="Arial"/>
                <a:cs typeface="Arial"/>
              </a:rPr>
              <a:t>in</a:t>
            </a:r>
            <a:r>
              <a:rPr lang="en-US" sz="4000" b="1" spc="-60" dirty="0">
                <a:latin typeface="Arial"/>
                <a:cs typeface="Arial"/>
              </a:rPr>
              <a:t> </a:t>
            </a:r>
            <a:r>
              <a:rPr lang="en-US" sz="4000" b="1" spc="-10" dirty="0">
                <a:latin typeface="Arial"/>
                <a:cs typeface="Arial"/>
              </a:rPr>
              <a:t>California </a:t>
            </a:r>
            <a:endParaRPr lang="en-US" sz="4000" b="1" spc="-10" dirty="0" smtClean="0">
              <a:latin typeface="Arial"/>
              <a:cs typeface="Arial"/>
            </a:endParaRPr>
          </a:p>
          <a:p>
            <a:pPr marL="12065" marR="5080" indent="0" algn="ctr">
              <a:lnSpc>
                <a:spcPct val="120000"/>
              </a:lnSpc>
              <a:spcBef>
                <a:spcPts val="100"/>
              </a:spcBef>
              <a:buNone/>
            </a:pPr>
            <a:r>
              <a:rPr lang="en-US" sz="4000" b="1" dirty="0" smtClean="0">
                <a:latin typeface="Arial"/>
                <a:cs typeface="Arial"/>
              </a:rPr>
              <a:t>#</a:t>
            </a:r>
            <a:r>
              <a:rPr lang="en-US" sz="4000" b="1" dirty="0">
                <a:latin typeface="Arial"/>
                <a:cs typeface="Arial"/>
              </a:rPr>
              <a:t>6</a:t>
            </a:r>
            <a:r>
              <a:rPr lang="en-US" sz="4000" b="1" spc="-45" dirty="0">
                <a:latin typeface="Arial"/>
                <a:cs typeface="Arial"/>
              </a:rPr>
              <a:t> </a:t>
            </a:r>
            <a:r>
              <a:rPr lang="en-US" sz="4000" b="1" dirty="0">
                <a:latin typeface="Arial"/>
                <a:cs typeface="Arial"/>
              </a:rPr>
              <a:t>Best</a:t>
            </a:r>
            <a:r>
              <a:rPr lang="en-US" sz="4000" b="1" spc="-40" dirty="0">
                <a:latin typeface="Arial"/>
                <a:cs typeface="Arial"/>
              </a:rPr>
              <a:t> </a:t>
            </a:r>
            <a:r>
              <a:rPr lang="en-US" sz="4000" b="1" dirty="0">
                <a:latin typeface="Arial"/>
                <a:cs typeface="Arial"/>
              </a:rPr>
              <a:t>Community</a:t>
            </a:r>
            <a:r>
              <a:rPr lang="en-US" sz="4000" b="1" spc="-30" dirty="0">
                <a:latin typeface="Arial"/>
                <a:cs typeface="Arial"/>
              </a:rPr>
              <a:t> </a:t>
            </a:r>
            <a:r>
              <a:rPr lang="en-US" sz="4000" b="1" dirty="0">
                <a:latin typeface="Arial"/>
                <a:cs typeface="Arial"/>
              </a:rPr>
              <a:t>College</a:t>
            </a:r>
            <a:r>
              <a:rPr lang="en-US" sz="4000" b="1" spc="-45" dirty="0">
                <a:latin typeface="Arial"/>
                <a:cs typeface="Arial"/>
              </a:rPr>
              <a:t> </a:t>
            </a:r>
            <a:r>
              <a:rPr lang="en-US" sz="4000" b="1" dirty="0">
                <a:latin typeface="Arial"/>
                <a:cs typeface="Arial"/>
              </a:rPr>
              <a:t>in</a:t>
            </a:r>
            <a:r>
              <a:rPr lang="en-US" sz="4000" b="1" spc="-125" dirty="0">
                <a:latin typeface="Arial"/>
                <a:cs typeface="Arial"/>
              </a:rPr>
              <a:t> </a:t>
            </a:r>
            <a:r>
              <a:rPr lang="en-US" sz="4000" b="1" spc="-10" dirty="0" smtClean="0">
                <a:latin typeface="Arial"/>
                <a:cs typeface="Arial"/>
              </a:rPr>
              <a:t>America</a:t>
            </a:r>
            <a:endParaRPr lang="en-US" sz="4000" b="1" dirty="0" smtClean="0">
              <a:latin typeface="Arial"/>
              <a:cs typeface="Arial"/>
            </a:endParaRPr>
          </a:p>
          <a:p>
            <a:pPr marL="12065" marR="5080" indent="0" algn="ctr">
              <a:lnSpc>
                <a:spcPct val="120000"/>
              </a:lnSpc>
              <a:spcBef>
                <a:spcPts val="100"/>
              </a:spcBef>
              <a:buNone/>
            </a:pPr>
            <a:r>
              <a:rPr lang="en-US" sz="3600" dirty="0" smtClean="0">
                <a:latin typeface="Arial"/>
                <a:cs typeface="Arial"/>
              </a:rPr>
              <a:t>2023</a:t>
            </a:r>
            <a:r>
              <a:rPr lang="en-US" sz="3600" spc="-10" dirty="0" smtClean="0">
                <a:latin typeface="Arial"/>
                <a:cs typeface="Arial"/>
              </a:rPr>
              <a:t> </a:t>
            </a:r>
            <a:r>
              <a:rPr lang="en-US" sz="3600" dirty="0" smtClean="0">
                <a:latin typeface="Arial"/>
                <a:cs typeface="Arial"/>
              </a:rPr>
              <a:t>-</a:t>
            </a:r>
            <a:r>
              <a:rPr lang="en-US" sz="3600" spc="-10" dirty="0" smtClean="0">
                <a:latin typeface="Arial"/>
                <a:cs typeface="Arial"/>
              </a:rPr>
              <a:t> Niche</a:t>
            </a:r>
            <a:endParaRPr lang="en-US" sz="3600" dirty="0" smtClean="0">
              <a:latin typeface="Arial"/>
              <a:cs typeface="Arial"/>
            </a:endParaRPr>
          </a:p>
          <a:p>
            <a:pPr marL="0" indent="0">
              <a:lnSpc>
                <a:spcPct val="100000"/>
              </a:lnSpc>
              <a:buNone/>
            </a:pPr>
            <a:endParaRPr lang="en-US" sz="800" dirty="0">
              <a:latin typeface="Arial"/>
              <a:cs typeface="Arial"/>
            </a:endParaRPr>
          </a:p>
          <a:p>
            <a:pPr marL="0" indent="0">
              <a:lnSpc>
                <a:spcPct val="100000"/>
              </a:lnSpc>
              <a:spcBef>
                <a:spcPts val="5"/>
              </a:spcBef>
              <a:buNone/>
            </a:pPr>
            <a:endParaRPr lang="en-US" sz="4800" dirty="0">
              <a:latin typeface="Arial"/>
              <a:cs typeface="Arial"/>
            </a:endParaRPr>
          </a:p>
          <a:p>
            <a:pPr marL="107315" marR="123825" indent="0">
              <a:lnSpc>
                <a:spcPct val="110000"/>
              </a:lnSpc>
              <a:buNone/>
            </a:pPr>
            <a:r>
              <a:rPr lang="en-US" sz="3200" dirty="0">
                <a:latin typeface="Arial"/>
                <a:cs typeface="Arial"/>
              </a:rPr>
              <a:t>Rankings</a:t>
            </a:r>
            <a:r>
              <a:rPr lang="en-US" sz="3200" spc="-40" dirty="0">
                <a:latin typeface="Arial"/>
                <a:cs typeface="Arial"/>
              </a:rPr>
              <a:t> </a:t>
            </a:r>
            <a:r>
              <a:rPr lang="en-US" sz="3200" dirty="0">
                <a:latin typeface="Arial"/>
                <a:cs typeface="Arial"/>
              </a:rPr>
              <a:t>are</a:t>
            </a:r>
            <a:r>
              <a:rPr lang="en-US" sz="3200" spc="-15" dirty="0">
                <a:latin typeface="Arial"/>
                <a:cs typeface="Arial"/>
              </a:rPr>
              <a:t> </a:t>
            </a:r>
            <a:r>
              <a:rPr lang="en-US" sz="3200" dirty="0">
                <a:latin typeface="Arial"/>
                <a:cs typeface="Arial"/>
              </a:rPr>
              <a:t>based</a:t>
            </a:r>
            <a:r>
              <a:rPr lang="en-US" sz="3200" spc="-25" dirty="0">
                <a:latin typeface="Arial"/>
                <a:cs typeface="Arial"/>
              </a:rPr>
              <a:t> </a:t>
            </a:r>
            <a:r>
              <a:rPr lang="en-US" sz="3200" dirty="0">
                <a:latin typeface="Arial"/>
                <a:cs typeface="Arial"/>
              </a:rPr>
              <a:t>on</a:t>
            </a:r>
            <a:r>
              <a:rPr lang="en-US" sz="3200" spc="-15" dirty="0">
                <a:latin typeface="Arial"/>
                <a:cs typeface="Arial"/>
              </a:rPr>
              <a:t> </a:t>
            </a:r>
            <a:r>
              <a:rPr lang="en-US" sz="3200" dirty="0">
                <a:latin typeface="Arial"/>
                <a:cs typeface="Arial"/>
              </a:rPr>
              <a:t>the</a:t>
            </a:r>
            <a:r>
              <a:rPr lang="en-US" sz="3200" spc="-25" dirty="0">
                <a:latin typeface="Arial"/>
                <a:cs typeface="Arial"/>
              </a:rPr>
              <a:t> </a:t>
            </a:r>
            <a:r>
              <a:rPr lang="en-US" sz="3200" dirty="0">
                <a:latin typeface="Arial"/>
                <a:cs typeface="Arial"/>
              </a:rPr>
              <a:t>strength</a:t>
            </a:r>
            <a:r>
              <a:rPr lang="en-US" sz="3200" spc="-15" dirty="0">
                <a:latin typeface="Arial"/>
                <a:cs typeface="Arial"/>
              </a:rPr>
              <a:t> </a:t>
            </a:r>
            <a:r>
              <a:rPr lang="en-US" sz="3200" spc="-25" dirty="0">
                <a:latin typeface="Arial"/>
                <a:cs typeface="Arial"/>
              </a:rPr>
              <a:t>of </a:t>
            </a:r>
            <a:r>
              <a:rPr lang="en-US" sz="3200" dirty="0">
                <a:latin typeface="Arial"/>
                <a:cs typeface="Arial"/>
              </a:rPr>
              <a:t>academic</a:t>
            </a:r>
            <a:r>
              <a:rPr lang="en-US" sz="3200" spc="-75" dirty="0">
                <a:latin typeface="Arial"/>
                <a:cs typeface="Arial"/>
              </a:rPr>
              <a:t> </a:t>
            </a:r>
            <a:r>
              <a:rPr lang="en-US" sz="3200" spc="-10" dirty="0">
                <a:latin typeface="Arial"/>
                <a:cs typeface="Arial"/>
              </a:rPr>
              <a:t>quality,</a:t>
            </a:r>
            <a:r>
              <a:rPr lang="en-US" sz="3200" spc="-60" dirty="0">
                <a:latin typeface="Arial"/>
                <a:cs typeface="Arial"/>
              </a:rPr>
              <a:t> </a:t>
            </a:r>
            <a:r>
              <a:rPr lang="en-US" sz="3200" dirty="0">
                <a:latin typeface="Arial"/>
                <a:cs typeface="Arial"/>
              </a:rPr>
              <a:t>graduation</a:t>
            </a:r>
            <a:r>
              <a:rPr lang="en-US" sz="3200" spc="-60" dirty="0">
                <a:latin typeface="Arial"/>
                <a:cs typeface="Arial"/>
              </a:rPr>
              <a:t> </a:t>
            </a:r>
            <a:r>
              <a:rPr lang="en-US" sz="3200" spc="-10" dirty="0">
                <a:latin typeface="Arial"/>
                <a:cs typeface="Arial"/>
              </a:rPr>
              <a:t>rate, affordability,</a:t>
            </a:r>
            <a:r>
              <a:rPr lang="en-US" sz="3200" spc="-70" dirty="0">
                <a:latin typeface="Arial"/>
                <a:cs typeface="Arial"/>
              </a:rPr>
              <a:t> </a:t>
            </a:r>
            <a:r>
              <a:rPr lang="en-US" sz="3200" dirty="0">
                <a:latin typeface="Arial"/>
                <a:cs typeface="Arial"/>
              </a:rPr>
              <a:t>available</a:t>
            </a:r>
            <a:r>
              <a:rPr lang="en-US" sz="3200" spc="-60" dirty="0">
                <a:latin typeface="Arial"/>
                <a:cs typeface="Arial"/>
              </a:rPr>
              <a:t> </a:t>
            </a:r>
            <a:r>
              <a:rPr lang="en-US" sz="3200" dirty="0">
                <a:latin typeface="Arial"/>
                <a:cs typeface="Arial"/>
              </a:rPr>
              <a:t>student</a:t>
            </a:r>
            <a:r>
              <a:rPr lang="en-US" sz="3200" spc="-50" dirty="0">
                <a:latin typeface="Arial"/>
                <a:cs typeface="Arial"/>
              </a:rPr>
              <a:t> </a:t>
            </a:r>
            <a:r>
              <a:rPr lang="en-US" sz="3200" spc="-10" dirty="0" smtClean="0">
                <a:latin typeface="Arial"/>
                <a:cs typeface="Arial"/>
              </a:rPr>
              <a:t>resources, </a:t>
            </a:r>
            <a:r>
              <a:rPr lang="en-US" sz="3200" dirty="0">
                <a:latin typeface="Arial"/>
                <a:cs typeface="Arial"/>
              </a:rPr>
              <a:t>and</a:t>
            </a:r>
            <a:r>
              <a:rPr lang="en-US" sz="3200" spc="-35" dirty="0">
                <a:latin typeface="Arial"/>
                <a:cs typeface="Arial"/>
              </a:rPr>
              <a:t> </a:t>
            </a:r>
            <a:r>
              <a:rPr lang="en-US" sz="3200" dirty="0">
                <a:latin typeface="Arial"/>
                <a:cs typeface="Arial"/>
              </a:rPr>
              <a:t>overall</a:t>
            </a:r>
            <a:r>
              <a:rPr lang="en-US" sz="3200" spc="-25" dirty="0">
                <a:latin typeface="Arial"/>
                <a:cs typeface="Arial"/>
              </a:rPr>
              <a:t> </a:t>
            </a:r>
            <a:r>
              <a:rPr lang="en-US" sz="3200" dirty="0">
                <a:latin typeface="Arial"/>
                <a:cs typeface="Arial"/>
              </a:rPr>
              <a:t>students’</a:t>
            </a:r>
            <a:r>
              <a:rPr lang="en-US" sz="3200" spc="-105" dirty="0">
                <a:latin typeface="Arial"/>
                <a:cs typeface="Arial"/>
              </a:rPr>
              <a:t> </a:t>
            </a:r>
            <a:r>
              <a:rPr lang="en-US" sz="3200" spc="-10" dirty="0">
                <a:latin typeface="Arial"/>
                <a:cs typeface="Arial"/>
              </a:rPr>
              <a:t>experiences.</a:t>
            </a:r>
            <a:endParaRPr lang="en-US" sz="3200" dirty="0">
              <a:latin typeface="Arial"/>
              <a:cs typeface="Arial"/>
            </a:endParaRPr>
          </a:p>
        </p:txBody>
      </p:sp>
      <p:pic>
        <p:nvPicPr>
          <p:cNvPr id="4" name="Picture 3"/>
          <p:cNvPicPr>
            <a:picLocks noChangeAspect="1"/>
          </p:cNvPicPr>
          <p:nvPr/>
        </p:nvPicPr>
        <p:blipFill>
          <a:blip r:embed="rId2"/>
          <a:stretch>
            <a:fillRect/>
          </a:stretch>
        </p:blipFill>
        <p:spPr>
          <a:xfrm>
            <a:off x="10782667" y="742887"/>
            <a:ext cx="1133954" cy="1091279"/>
          </a:xfrm>
          <a:prstGeom prst="rect">
            <a:avLst/>
          </a:prstGeom>
        </p:spPr>
      </p:pic>
      <p:pic>
        <p:nvPicPr>
          <p:cNvPr id="3" name="Picture 2"/>
          <p:cNvPicPr>
            <a:picLocks noChangeAspect="1"/>
          </p:cNvPicPr>
          <p:nvPr/>
        </p:nvPicPr>
        <p:blipFill>
          <a:blip r:embed="rId3"/>
          <a:stretch>
            <a:fillRect/>
          </a:stretch>
        </p:blipFill>
        <p:spPr>
          <a:xfrm>
            <a:off x="9477247" y="2217049"/>
            <a:ext cx="1633870" cy="1633870"/>
          </a:xfrm>
          <a:prstGeom prst="rect">
            <a:avLst/>
          </a:prstGeom>
        </p:spPr>
      </p:pic>
      <p:pic>
        <p:nvPicPr>
          <p:cNvPr id="7" name="Picture 6"/>
          <p:cNvPicPr>
            <a:picLocks noChangeAspect="1"/>
          </p:cNvPicPr>
          <p:nvPr/>
        </p:nvPicPr>
        <p:blipFill>
          <a:blip r:embed="rId4"/>
          <a:stretch>
            <a:fillRect/>
          </a:stretch>
        </p:blipFill>
        <p:spPr>
          <a:xfrm>
            <a:off x="9183019" y="3850919"/>
            <a:ext cx="2567216" cy="2567216"/>
          </a:xfrm>
          <a:prstGeom prst="rect">
            <a:avLst/>
          </a:prstGeom>
        </p:spPr>
      </p:pic>
    </p:spTree>
    <p:extLst>
      <p:ext uri="{BB962C8B-B14F-4D97-AF65-F5344CB8AC3E}">
        <p14:creationId xmlns:p14="http://schemas.microsoft.com/office/powerpoint/2010/main" val="85029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smtClean="0">
                <a:ea typeface="+mj-lt"/>
                <a:cs typeface="+mj-lt"/>
              </a:rPr>
              <a:t>UndocuAlly Task Force</a:t>
            </a:r>
            <a:endParaRPr lang="en-US" sz="6000" dirty="0">
              <a:ea typeface="+mj-lt"/>
              <a:cs typeface="+mj-lt"/>
            </a:endParaRP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76628" y="1862492"/>
            <a:ext cx="11205237" cy="4933813"/>
          </a:xfrm>
        </p:spPr>
        <p:txBody>
          <a:bodyPr vert="horz" lIns="91440" tIns="45720" rIns="91440" bIns="45720" rtlCol="0" anchor="t">
            <a:normAutofit/>
          </a:bodyPr>
          <a:lstStyle/>
          <a:p>
            <a:pPr>
              <a:buFont typeface="Arial"/>
              <a:buChar char="▪"/>
            </a:pPr>
            <a:endParaRPr lang="en-US" sz="3000" dirty="0">
              <a:solidFill>
                <a:schemeClr val="accent1"/>
              </a:solidFill>
            </a:endParaRPr>
          </a:p>
          <a:p>
            <a:pPr>
              <a:buNone/>
            </a:pPr>
            <a:r>
              <a:rPr lang="en-US" dirty="0" smtClean="0">
                <a:solidFill>
                  <a:schemeClr val="bg1"/>
                </a:solidFill>
                <a:ea typeface="+mn-lt"/>
                <a:cs typeface="+mn-lt"/>
              </a:rPr>
              <a:t>The </a:t>
            </a:r>
            <a:r>
              <a:rPr lang="en-US" dirty="0">
                <a:solidFill>
                  <a:schemeClr val="bg1"/>
                </a:solidFill>
                <a:ea typeface="+mn-lt"/>
                <a:cs typeface="+mn-lt"/>
              </a:rPr>
              <a:t>mission </a:t>
            </a:r>
            <a:r>
              <a:rPr lang="en-US" dirty="0" smtClean="0">
                <a:solidFill>
                  <a:schemeClr val="bg1"/>
                </a:solidFill>
                <a:ea typeface="+mn-lt"/>
                <a:cs typeface="+mn-lt"/>
              </a:rPr>
              <a:t>of the UndocuAlly Task Force is </a:t>
            </a:r>
            <a:r>
              <a:rPr lang="en-US" dirty="0">
                <a:solidFill>
                  <a:schemeClr val="bg1"/>
                </a:solidFill>
                <a:ea typeface="+mn-lt"/>
                <a:cs typeface="+mn-lt"/>
              </a:rPr>
              <a:t>to provide a safe and welcoming space that fosters a </a:t>
            </a:r>
            <a:r>
              <a:rPr lang="en-US" dirty="0" smtClean="0">
                <a:solidFill>
                  <a:schemeClr val="bg1"/>
                </a:solidFill>
                <a:ea typeface="+mn-lt"/>
                <a:cs typeface="+mn-lt"/>
              </a:rPr>
              <a:t>community </a:t>
            </a:r>
            <a:r>
              <a:rPr lang="en-US" dirty="0">
                <a:solidFill>
                  <a:schemeClr val="bg1"/>
                </a:solidFill>
                <a:ea typeface="+mn-lt"/>
                <a:cs typeface="+mn-lt"/>
              </a:rPr>
              <a:t>for Undocumented, AB 540, DACA Recipients, allies, and students from mixed status families. We will provide guidance and support to these students to achieve their academic, career and personal goals. </a:t>
            </a:r>
            <a:r>
              <a:rPr lang="en-US" dirty="0" smtClean="0">
                <a:solidFill>
                  <a:schemeClr val="bg1"/>
                </a:solidFill>
                <a:ea typeface="+mn-lt"/>
                <a:cs typeface="+mn-lt"/>
              </a:rPr>
              <a:t>The Task Force provides </a:t>
            </a:r>
            <a:r>
              <a:rPr lang="en-US" dirty="0">
                <a:solidFill>
                  <a:schemeClr val="bg1"/>
                </a:solidFill>
                <a:ea typeface="+mn-lt"/>
                <a:cs typeface="+mn-lt"/>
              </a:rPr>
              <a:t>a holistic approach that strives to advance the educational access, academic success, retention and graduation of the undocumented student population at LPC. In addition, the </a:t>
            </a:r>
            <a:r>
              <a:rPr lang="en-US" dirty="0" smtClean="0">
                <a:solidFill>
                  <a:schemeClr val="bg1"/>
                </a:solidFill>
                <a:ea typeface="+mn-lt"/>
                <a:cs typeface="+mn-lt"/>
              </a:rPr>
              <a:t>task force supports the dreamer’s center to </a:t>
            </a:r>
            <a:r>
              <a:rPr lang="en-US" dirty="0">
                <a:solidFill>
                  <a:schemeClr val="bg1"/>
                </a:solidFill>
                <a:ea typeface="+mn-lt"/>
                <a:cs typeface="+mn-lt"/>
              </a:rPr>
              <a:t>educate the campus community, elevate best practices, and ultimately assess student and center outcomes.</a:t>
            </a:r>
            <a:endParaRPr lang="en-US" dirty="0">
              <a:solidFill>
                <a:schemeClr val="bg1"/>
              </a:solidFill>
            </a:endParaRPr>
          </a:p>
          <a:p>
            <a:pPr marL="0" indent="0">
              <a:buNone/>
            </a:pPr>
            <a:endParaRPr lang="en-US" dirty="0"/>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spTree>
    <p:extLst>
      <p:ext uri="{BB962C8B-B14F-4D97-AF65-F5344CB8AC3E}">
        <p14:creationId xmlns:p14="http://schemas.microsoft.com/office/powerpoint/2010/main" val="57076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Dreamers Center</a:t>
            </a: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2424775" y="1712260"/>
            <a:ext cx="3716807" cy="5279179"/>
          </a:xfrm>
        </p:spPr>
        <p:txBody>
          <a:bodyPr vert="horz" lIns="91440" tIns="45720" rIns="91440" bIns="45720" rtlCol="0" anchor="t">
            <a:normAutofit/>
          </a:bodyPr>
          <a:lstStyle/>
          <a:p>
            <a:pPr marL="0" indent="0">
              <a:lnSpc>
                <a:spcPct val="120000"/>
              </a:lnSpc>
              <a:buNone/>
            </a:pPr>
            <a:endParaRPr lang="en-US" sz="1400" dirty="0">
              <a:solidFill>
                <a:schemeClr val="accent1"/>
              </a:solidFill>
            </a:endParaRPr>
          </a:p>
          <a:p>
            <a:pPr marL="0" indent="0">
              <a:lnSpc>
                <a:spcPct val="120000"/>
              </a:lnSpc>
              <a:buNone/>
            </a:pPr>
            <a:r>
              <a:rPr lang="en-US" sz="1400" dirty="0">
                <a:solidFill>
                  <a:schemeClr val="bg1"/>
                </a:solidFill>
                <a:ea typeface="+mn-lt"/>
                <a:cs typeface="+mn-lt"/>
              </a:rPr>
              <a:t>  Legal services information</a:t>
            </a:r>
            <a:endParaRPr lang="en-US" sz="1400" dirty="0">
              <a:solidFill>
                <a:schemeClr val="bg1"/>
              </a:solidFill>
            </a:endParaRPr>
          </a:p>
          <a:p>
            <a:pPr marL="0" indent="0">
              <a:lnSpc>
                <a:spcPct val="120000"/>
              </a:lnSpc>
              <a:buNone/>
            </a:pPr>
            <a:r>
              <a:rPr lang="en-US" sz="1400" dirty="0">
                <a:solidFill>
                  <a:schemeClr val="bg1"/>
                </a:solidFill>
                <a:ea typeface="+mn-lt"/>
                <a:cs typeface="+mn-lt"/>
              </a:rPr>
              <a:t>  AB 540 affidavit form questions</a:t>
            </a:r>
            <a:endParaRPr lang="en-US" sz="1400" dirty="0">
              <a:solidFill>
                <a:schemeClr val="bg1"/>
              </a:solidFill>
            </a:endParaRPr>
          </a:p>
          <a:p>
            <a:pPr marL="0" indent="0">
              <a:lnSpc>
                <a:spcPct val="120000"/>
              </a:lnSpc>
              <a:buNone/>
            </a:pPr>
            <a:r>
              <a:rPr lang="en-US" sz="1400" dirty="0">
                <a:solidFill>
                  <a:schemeClr val="bg1"/>
                </a:solidFill>
                <a:ea typeface="+mn-lt"/>
                <a:cs typeface="+mn-lt"/>
              </a:rPr>
              <a:t>  AB 540 affidavit form support</a:t>
            </a:r>
            <a:endParaRPr lang="en-US" sz="1400" dirty="0">
              <a:solidFill>
                <a:schemeClr val="bg1"/>
              </a:solidFill>
            </a:endParaRPr>
          </a:p>
          <a:p>
            <a:pPr marL="0" indent="0">
              <a:lnSpc>
                <a:spcPct val="120000"/>
              </a:lnSpc>
              <a:buNone/>
            </a:pPr>
            <a:r>
              <a:rPr lang="en-US" sz="1400" dirty="0">
                <a:solidFill>
                  <a:schemeClr val="bg1"/>
                </a:solidFill>
                <a:ea typeface="+mn-lt"/>
                <a:cs typeface="+mn-lt"/>
              </a:rPr>
              <a:t>  AB 540, SB 68, AB 2000, SB </a:t>
            </a:r>
            <a:r>
              <a:rPr lang="en-US" sz="1400" dirty="0" smtClean="0">
                <a:solidFill>
                  <a:schemeClr val="bg1"/>
                </a:solidFill>
                <a:ea typeface="+mn-lt"/>
                <a:cs typeface="+mn-lt"/>
              </a:rPr>
              <a:t> 1141 </a:t>
            </a:r>
            <a:r>
              <a:rPr lang="en-US" sz="1400" dirty="0">
                <a:solidFill>
                  <a:schemeClr val="bg1"/>
                </a:solidFill>
                <a:ea typeface="+mn-lt"/>
                <a:cs typeface="+mn-lt"/>
              </a:rPr>
              <a:t>residency questions</a:t>
            </a:r>
            <a:endParaRPr lang="en-US" sz="1400" dirty="0">
              <a:solidFill>
                <a:schemeClr val="bg1"/>
              </a:solidFill>
            </a:endParaRPr>
          </a:p>
          <a:p>
            <a:pPr marL="0" indent="0">
              <a:lnSpc>
                <a:spcPct val="120000"/>
              </a:lnSpc>
              <a:buNone/>
            </a:pPr>
            <a:r>
              <a:rPr lang="en-US" sz="1400" dirty="0">
                <a:solidFill>
                  <a:schemeClr val="bg1"/>
                </a:solidFill>
                <a:ea typeface="+mn-lt"/>
                <a:cs typeface="+mn-lt"/>
              </a:rPr>
              <a:t>  Admission to LPC Process</a:t>
            </a:r>
            <a:endParaRPr lang="en-US" sz="1400" dirty="0">
              <a:solidFill>
                <a:schemeClr val="bg1"/>
              </a:solidFill>
            </a:endParaRPr>
          </a:p>
          <a:p>
            <a:pPr marL="0" indent="0">
              <a:lnSpc>
                <a:spcPct val="120000"/>
              </a:lnSpc>
              <a:buNone/>
            </a:pPr>
            <a:r>
              <a:rPr lang="en-US" sz="1400" dirty="0">
                <a:solidFill>
                  <a:schemeClr val="bg1"/>
                </a:solidFill>
                <a:ea typeface="+mn-lt"/>
                <a:cs typeface="+mn-lt"/>
              </a:rPr>
              <a:t>  CA Dream Act questions</a:t>
            </a:r>
            <a:endParaRPr lang="en-US" sz="1400" dirty="0">
              <a:solidFill>
                <a:schemeClr val="bg1"/>
              </a:solidFill>
            </a:endParaRPr>
          </a:p>
          <a:p>
            <a:pPr marL="0" indent="0">
              <a:lnSpc>
                <a:spcPct val="120000"/>
              </a:lnSpc>
              <a:buNone/>
            </a:pPr>
            <a:r>
              <a:rPr lang="en-US" sz="1400" dirty="0">
                <a:solidFill>
                  <a:schemeClr val="bg1"/>
                </a:solidFill>
                <a:ea typeface="+mn-lt"/>
                <a:cs typeface="+mn-lt"/>
              </a:rPr>
              <a:t>  CA Dream Act application support</a:t>
            </a:r>
            <a:endParaRPr lang="en-US" sz="1400" dirty="0">
              <a:solidFill>
                <a:schemeClr val="bg1"/>
              </a:solidFill>
            </a:endParaRPr>
          </a:p>
          <a:p>
            <a:pPr marL="0" indent="0">
              <a:lnSpc>
                <a:spcPct val="120000"/>
              </a:lnSpc>
              <a:buNone/>
            </a:pPr>
            <a:r>
              <a:rPr lang="en-US" sz="1400" dirty="0">
                <a:solidFill>
                  <a:schemeClr val="bg1"/>
                </a:solidFill>
                <a:ea typeface="+mn-lt"/>
                <a:cs typeface="+mn-lt"/>
              </a:rPr>
              <a:t>  Scholarship </a:t>
            </a:r>
            <a:r>
              <a:rPr lang="en-US" sz="1400" dirty="0" smtClean="0">
                <a:solidFill>
                  <a:schemeClr val="bg1"/>
                </a:solidFill>
                <a:ea typeface="+mn-lt"/>
                <a:cs typeface="+mn-lt"/>
              </a:rPr>
              <a:t>information</a:t>
            </a:r>
            <a:endParaRPr lang="en-US" sz="1400"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sp>
        <p:nvSpPr>
          <p:cNvPr id="4" name="TextBox 3">
            <a:extLst>
              <a:ext uri="{FF2B5EF4-FFF2-40B4-BE49-F238E27FC236}">
                <a16:creationId xmlns:a16="http://schemas.microsoft.com/office/drawing/2014/main" id="{658EC034-64CD-4473-44E5-C5F4E333E89B}"/>
              </a:ext>
            </a:extLst>
          </p:cNvPr>
          <p:cNvSpPr txBox="1"/>
          <p:nvPr/>
        </p:nvSpPr>
        <p:spPr>
          <a:xfrm>
            <a:off x="6367807" y="2157980"/>
            <a:ext cx="4091775" cy="43673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800"/>
              </a:spcBef>
            </a:pPr>
            <a:r>
              <a:rPr lang="en-US" sz="1400" dirty="0">
                <a:solidFill>
                  <a:schemeClr val="bg1"/>
                </a:solidFill>
                <a:ea typeface="+mn-lt"/>
                <a:cs typeface="+mn-lt"/>
              </a:rPr>
              <a:t>  Internship information</a:t>
            </a:r>
            <a:endParaRPr lang="en-US" sz="1400" dirty="0">
              <a:solidFill>
                <a:schemeClr val="bg1"/>
              </a:solidFill>
            </a:endParaRPr>
          </a:p>
          <a:p>
            <a:pPr>
              <a:spcBef>
                <a:spcPts val="1800"/>
              </a:spcBef>
            </a:pPr>
            <a:r>
              <a:rPr lang="en-US" sz="1400" dirty="0" smtClean="0">
                <a:solidFill>
                  <a:schemeClr val="bg1"/>
                </a:solidFill>
                <a:ea typeface="+mn-lt"/>
                <a:cs typeface="+mn-lt"/>
              </a:rPr>
              <a:t> </a:t>
            </a:r>
            <a:r>
              <a:rPr lang="en-US" sz="1400" dirty="0">
                <a:solidFill>
                  <a:schemeClr val="bg1"/>
                </a:solidFill>
                <a:ea typeface="+mn-lt"/>
                <a:cs typeface="+mn-lt"/>
              </a:rPr>
              <a:t> DACA </a:t>
            </a:r>
            <a:r>
              <a:rPr lang="en-US" sz="1400" dirty="0" smtClean="0">
                <a:solidFill>
                  <a:schemeClr val="bg1"/>
                </a:solidFill>
                <a:ea typeface="+mn-lt"/>
                <a:cs typeface="+mn-lt"/>
              </a:rPr>
              <a:t>information</a:t>
            </a:r>
            <a:endParaRPr kumimoji="0" lang="en-US" sz="1400" b="0" i="0" u="none" strike="noStrike" kern="1200" cap="none" spc="0" normalizeH="0" baseline="0" noProof="0" dirty="0" smtClean="0">
              <a:ln>
                <a:noFill/>
              </a:ln>
              <a:solidFill>
                <a:prstClr val="white"/>
              </a:solidFill>
              <a:effectLst/>
              <a:uLnTx/>
              <a:uFillTx/>
              <a:latin typeface="Franklin Gothic Medium"/>
              <a:ea typeface="+mn-lt"/>
              <a:cs typeface="+mn-lt"/>
            </a:endParaRP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prstClr val="white"/>
                </a:solidFill>
                <a:effectLst/>
                <a:uLnTx/>
                <a:uFillTx/>
                <a:latin typeface="Franklin Gothic Medium"/>
                <a:ea typeface="+mn-lt"/>
                <a:cs typeface="+mn-lt"/>
              </a:rPr>
              <a:t></a:t>
            </a: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UndocuAlly Training</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Career services referral</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Employment information</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Transfer information</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Transfer application</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Referrals to on-campus clubs/organizations</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Study/tutoring spaces</a:t>
            </a:r>
          </a:p>
          <a:p>
            <a:pPr marR="0" lvl="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a:ln>
                  <a:noFill/>
                </a:ln>
                <a:solidFill>
                  <a:prstClr val="white"/>
                </a:solidFill>
                <a:effectLst/>
                <a:uLnTx/>
                <a:uFillTx/>
                <a:latin typeface="Franklin Gothic Medium"/>
                <a:ea typeface="+mn-lt"/>
                <a:cs typeface="+mn-lt"/>
              </a:rPr>
              <a:t>  Academic &amp; Career advising </a:t>
            </a:r>
            <a:r>
              <a:rPr kumimoji="0" lang="en-US" sz="1400" b="0" i="0" u="none" strike="noStrike" kern="1200" cap="none" spc="0" normalizeH="0" baseline="0" noProof="0" dirty="0" smtClean="0">
                <a:ln>
                  <a:noFill/>
                </a:ln>
                <a:solidFill>
                  <a:prstClr val="white"/>
                </a:solidFill>
                <a:effectLst/>
                <a:uLnTx/>
                <a:uFillTx/>
                <a:latin typeface="Franklin Gothic Medium"/>
                <a:ea typeface="+mn-lt"/>
                <a:cs typeface="+mn-lt"/>
              </a:rPr>
              <a:t>referral</a:t>
            </a:r>
            <a:endParaRPr kumimoji="0" lang="en-US" sz="1400" b="0" i="0" u="none" strike="noStrike" kern="1200" cap="none" spc="0" normalizeH="0" baseline="0" noProof="0" dirty="0">
              <a:ln>
                <a:noFill/>
              </a:ln>
              <a:solidFill>
                <a:prstClr val="white"/>
              </a:solidFill>
              <a:effectLst/>
              <a:uLnTx/>
              <a:uFillTx/>
              <a:latin typeface="Franklin Gothic Medium"/>
              <a:ea typeface="+mn-lt"/>
              <a:cs typeface="+mn-lt"/>
            </a:endParaRPr>
          </a:p>
        </p:txBody>
      </p:sp>
      <p:sp>
        <p:nvSpPr>
          <p:cNvPr id="5" name="TextBox 4">
            <a:extLst>
              <a:ext uri="{FF2B5EF4-FFF2-40B4-BE49-F238E27FC236}">
                <a16:creationId xmlns:a16="http://schemas.microsoft.com/office/drawing/2014/main" id="{032457BF-D69B-9B85-D6EC-DFF5B834FA24}"/>
              </a:ext>
            </a:extLst>
          </p:cNvPr>
          <p:cNvSpPr txBox="1"/>
          <p:nvPr/>
        </p:nvSpPr>
        <p:spPr>
          <a:xfrm>
            <a:off x="4725496" y="157882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82D2F"/>
                </a:solidFill>
                <a:effectLst/>
                <a:uLnTx/>
                <a:uFillTx/>
                <a:latin typeface="Franklin Gothic Medium"/>
                <a:ea typeface="+mn-ea"/>
                <a:cs typeface="+mn-cs"/>
              </a:rPr>
              <a:t>Services Provided</a:t>
            </a:r>
          </a:p>
        </p:txBody>
      </p:sp>
    </p:spTree>
    <p:extLst>
      <p:ext uri="{BB962C8B-B14F-4D97-AF65-F5344CB8AC3E}">
        <p14:creationId xmlns:p14="http://schemas.microsoft.com/office/powerpoint/2010/main" val="230284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Dreamers Center</a:t>
            </a: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297139" y="1614200"/>
            <a:ext cx="6655166" cy="4933813"/>
          </a:xfrm>
        </p:spPr>
        <p:txBody>
          <a:bodyPr vert="horz" lIns="91440" tIns="45720" rIns="91440" bIns="45720" rtlCol="0" anchor="t">
            <a:normAutofit/>
          </a:bodyPr>
          <a:lstStyle/>
          <a:p>
            <a:pPr>
              <a:buFont typeface="Arial"/>
              <a:buChar char="▪"/>
            </a:pPr>
            <a:r>
              <a:rPr lang="en-US" sz="2000" dirty="0">
                <a:solidFill>
                  <a:schemeClr val="accent1"/>
                </a:solidFill>
              </a:rPr>
              <a:t>Location: </a:t>
            </a:r>
          </a:p>
          <a:p>
            <a:pPr marL="0" indent="0">
              <a:buNone/>
            </a:pPr>
            <a:r>
              <a:rPr lang="en-US" sz="2000" dirty="0">
                <a:solidFill>
                  <a:schemeClr val="bg1"/>
                </a:solidFill>
              </a:rPr>
              <a:t>Building 1000, Room 1018</a:t>
            </a:r>
          </a:p>
          <a:p>
            <a:r>
              <a:rPr lang="en-US" sz="2000" dirty="0" smtClean="0">
                <a:solidFill>
                  <a:schemeClr val="accent1"/>
                </a:solidFill>
                <a:ea typeface="+mn-lt"/>
                <a:cs typeface="+mn-lt"/>
              </a:rPr>
              <a:t>How to Contact Us</a:t>
            </a:r>
            <a:endParaRPr lang="en-US" sz="2000" dirty="0">
              <a:solidFill>
                <a:schemeClr val="accent1"/>
              </a:solidFill>
            </a:endParaRPr>
          </a:p>
          <a:p>
            <a:pPr>
              <a:buNone/>
            </a:pPr>
            <a:r>
              <a:rPr lang="en-US" sz="2000" dirty="0">
                <a:solidFill>
                  <a:schemeClr val="bg1"/>
                </a:solidFill>
                <a:ea typeface="+mn-lt"/>
                <a:cs typeface="+mn-lt"/>
              </a:rPr>
              <a:t>IN-PERSON:</a:t>
            </a:r>
            <a:r>
              <a:rPr lang="en-US" sz="2000" dirty="0">
                <a:ea typeface="+mn-lt"/>
                <a:cs typeface="+mn-lt"/>
              </a:rPr>
              <a:t/>
            </a:r>
            <a:br>
              <a:rPr lang="en-US" sz="2000" dirty="0">
                <a:ea typeface="+mn-lt"/>
                <a:cs typeface="+mn-lt"/>
              </a:rPr>
            </a:br>
            <a:r>
              <a:rPr lang="en-US" sz="2000" dirty="0">
                <a:solidFill>
                  <a:schemeClr val="bg1"/>
                </a:solidFill>
                <a:ea typeface="+mn-lt"/>
                <a:cs typeface="+mn-lt"/>
              </a:rPr>
              <a:t>BUILDING 1000, ROOM 1018</a:t>
            </a:r>
            <a:endParaRPr lang="en-US" sz="2000" dirty="0">
              <a:solidFill>
                <a:schemeClr val="bg1"/>
              </a:solidFill>
            </a:endParaRPr>
          </a:p>
          <a:p>
            <a:pPr>
              <a:buNone/>
            </a:pPr>
            <a:r>
              <a:rPr lang="en-US" sz="2000" dirty="0">
                <a:solidFill>
                  <a:schemeClr val="bg1"/>
                </a:solidFill>
                <a:ea typeface="+mn-lt"/>
                <a:cs typeface="+mn-lt"/>
              </a:rPr>
              <a:t>EMAIL: MPMETEL@LASPOSITASCOLLEGE.EDU</a:t>
            </a:r>
          </a:p>
          <a:p>
            <a:pPr>
              <a:buNone/>
            </a:pPr>
            <a:r>
              <a:rPr lang="en-US" sz="2000" dirty="0" smtClean="0">
                <a:solidFill>
                  <a:schemeClr val="bg1"/>
                </a:solidFill>
                <a:ea typeface="+mn-lt"/>
                <a:cs typeface="+mn-lt"/>
              </a:rPr>
              <a:t>PHONE</a:t>
            </a:r>
            <a:r>
              <a:rPr lang="en-US" sz="2000" dirty="0">
                <a:solidFill>
                  <a:schemeClr val="bg1"/>
                </a:solidFill>
                <a:ea typeface="+mn-lt"/>
                <a:cs typeface="+mn-lt"/>
              </a:rPr>
              <a:t>: (925) 424-1052</a:t>
            </a:r>
            <a:endParaRPr lang="en-US" sz="2000" dirty="0">
              <a:solidFill>
                <a:schemeClr val="bg1"/>
              </a:solidFill>
            </a:endParaRPr>
          </a:p>
          <a:p>
            <a:pPr>
              <a:buNone/>
            </a:pPr>
            <a:endParaRPr lang="en-US" dirty="0">
              <a:solidFill>
                <a:schemeClr val="bg1"/>
              </a:solidFill>
            </a:endParaRPr>
          </a:p>
          <a:p>
            <a:pPr marL="0" indent="0">
              <a:buNone/>
            </a:pPr>
            <a:endParaRPr lang="en-US" sz="3000" dirty="0">
              <a:solidFill>
                <a:srgbClr val="FFFFFF"/>
              </a:solidFill>
            </a:endParaRPr>
          </a:p>
          <a:p>
            <a:pPr marL="0" indent="0">
              <a:buNone/>
            </a:pPr>
            <a:endParaRPr lang="en-US" dirty="0">
              <a:solidFill>
                <a:srgbClr val="404040"/>
              </a:solidFill>
            </a:endParaRPr>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11" name="Picture 11" descr="A picture containing text, indoor, ceiling, floor&#10;&#10;Description automatically generated">
            <a:extLst>
              <a:ext uri="{FF2B5EF4-FFF2-40B4-BE49-F238E27FC236}">
                <a16:creationId xmlns:a16="http://schemas.microsoft.com/office/drawing/2014/main" id="{A95F9FCD-493C-8F52-45CD-AF044492D65B}"/>
              </a:ext>
            </a:extLst>
          </p:cNvPr>
          <p:cNvPicPr>
            <a:picLocks noChangeAspect="1"/>
          </p:cNvPicPr>
          <p:nvPr/>
        </p:nvPicPr>
        <p:blipFill>
          <a:blip r:embed="rId3"/>
          <a:stretch>
            <a:fillRect/>
          </a:stretch>
        </p:blipFill>
        <p:spPr>
          <a:xfrm>
            <a:off x="6468544" y="2292848"/>
            <a:ext cx="5205485" cy="3419586"/>
          </a:xfrm>
          <a:prstGeom prst="rect">
            <a:avLst/>
          </a:prstGeom>
        </p:spPr>
      </p:pic>
      <p:graphicFrame>
        <p:nvGraphicFramePr>
          <p:cNvPr id="13" name="Table 12">
            <a:extLst>
              <a:ext uri="{FF2B5EF4-FFF2-40B4-BE49-F238E27FC236}">
                <a16:creationId xmlns:a16="http://schemas.microsoft.com/office/drawing/2014/main" id="{93838D31-D95F-3D54-E70E-57329797F588}"/>
              </a:ext>
            </a:extLst>
          </p:cNvPr>
          <p:cNvGraphicFramePr>
            <a:graphicFrameLocks noGrp="1"/>
          </p:cNvGraphicFramePr>
          <p:nvPr>
            <p:extLst/>
          </p:nvPr>
        </p:nvGraphicFramePr>
        <p:xfrm>
          <a:off x="504346" y="5500379"/>
          <a:ext cx="3431741" cy="1295400"/>
        </p:xfrm>
        <a:graphic>
          <a:graphicData uri="http://schemas.openxmlformats.org/drawingml/2006/table">
            <a:tbl>
              <a:tblPr firstRow="1" bandRow="1">
                <a:tableStyleId>{21E4AEA4-8DFA-4A89-87EB-49C32662AFE0}</a:tableStyleId>
              </a:tblPr>
              <a:tblGrid>
                <a:gridCol w="3431741">
                  <a:extLst>
                    <a:ext uri="{9D8B030D-6E8A-4147-A177-3AD203B41FA5}">
                      <a16:colId xmlns:a16="http://schemas.microsoft.com/office/drawing/2014/main" val="1995211303"/>
                    </a:ext>
                  </a:extLst>
                </a:gridCol>
              </a:tblGrid>
              <a:tr h="213231">
                <a:tc>
                  <a:txBody>
                    <a:bodyPr/>
                    <a:lstStyle/>
                    <a:p>
                      <a:r>
                        <a:rPr lang="en-US" sz="1100">
                          <a:effectLst/>
                        </a:rPr>
                        <a:t>Monday 9:00 am – 5:00 pm</a:t>
                      </a:r>
                      <a:endParaRPr lang="en-US">
                        <a:effectLst/>
                      </a:endParaRPr>
                    </a:p>
                  </a:txBody>
                  <a:tcPr anchor="ctr"/>
                </a:tc>
                <a:extLst>
                  <a:ext uri="{0D108BD9-81ED-4DB2-BD59-A6C34878D82A}">
                    <a16:rowId xmlns:a16="http://schemas.microsoft.com/office/drawing/2014/main" val="2267636925"/>
                  </a:ext>
                </a:extLst>
              </a:tr>
              <a:tr h="213231">
                <a:tc>
                  <a:txBody>
                    <a:bodyPr/>
                    <a:lstStyle/>
                    <a:p>
                      <a:r>
                        <a:rPr lang="en-US" sz="1100">
                          <a:effectLst/>
                        </a:rPr>
                        <a:t>Tuesday 9:00 am – 6:00 pm</a:t>
                      </a:r>
                      <a:endParaRPr lang="en-US">
                        <a:effectLst/>
                      </a:endParaRPr>
                    </a:p>
                  </a:txBody>
                  <a:tcPr anchor="ctr"/>
                </a:tc>
                <a:extLst>
                  <a:ext uri="{0D108BD9-81ED-4DB2-BD59-A6C34878D82A}">
                    <a16:rowId xmlns:a16="http://schemas.microsoft.com/office/drawing/2014/main" val="2459328669"/>
                  </a:ext>
                </a:extLst>
              </a:tr>
              <a:tr h="213231">
                <a:tc>
                  <a:txBody>
                    <a:bodyPr/>
                    <a:lstStyle/>
                    <a:p>
                      <a:r>
                        <a:rPr lang="en-US" sz="1100">
                          <a:effectLst/>
                        </a:rPr>
                        <a:t>Wednesday 9:00 am – 4:00 pm</a:t>
                      </a:r>
                      <a:endParaRPr lang="en-US">
                        <a:effectLst/>
                      </a:endParaRPr>
                    </a:p>
                  </a:txBody>
                  <a:tcPr anchor="ctr"/>
                </a:tc>
                <a:extLst>
                  <a:ext uri="{0D108BD9-81ED-4DB2-BD59-A6C34878D82A}">
                    <a16:rowId xmlns:a16="http://schemas.microsoft.com/office/drawing/2014/main" val="2230192182"/>
                  </a:ext>
                </a:extLst>
              </a:tr>
              <a:tr h="213231">
                <a:tc>
                  <a:txBody>
                    <a:bodyPr/>
                    <a:lstStyle/>
                    <a:p>
                      <a:r>
                        <a:rPr lang="en-US" sz="1100">
                          <a:effectLst/>
                        </a:rPr>
                        <a:t>Thursday 9:00 am – 5:00 pm</a:t>
                      </a:r>
                      <a:endParaRPr lang="en-US">
                        <a:effectLst/>
                      </a:endParaRPr>
                    </a:p>
                  </a:txBody>
                  <a:tcPr anchor="ctr"/>
                </a:tc>
                <a:extLst>
                  <a:ext uri="{0D108BD9-81ED-4DB2-BD59-A6C34878D82A}">
                    <a16:rowId xmlns:a16="http://schemas.microsoft.com/office/drawing/2014/main" val="3373307582"/>
                  </a:ext>
                </a:extLst>
              </a:tr>
              <a:tr h="213231">
                <a:tc>
                  <a:txBody>
                    <a:bodyPr/>
                    <a:lstStyle/>
                    <a:p>
                      <a:r>
                        <a:rPr lang="en-US" sz="1100">
                          <a:effectLst/>
                        </a:rPr>
                        <a:t>Friday 9:00 am – 1:00 pm</a:t>
                      </a:r>
                      <a:endParaRPr lang="en-US">
                        <a:effectLst/>
                      </a:endParaRPr>
                    </a:p>
                  </a:txBody>
                  <a:tcPr anchor="ctr"/>
                </a:tc>
                <a:extLst>
                  <a:ext uri="{0D108BD9-81ED-4DB2-BD59-A6C34878D82A}">
                    <a16:rowId xmlns:a16="http://schemas.microsoft.com/office/drawing/2014/main" val="3659471324"/>
                  </a:ext>
                </a:extLst>
              </a:tr>
            </a:tbl>
          </a:graphicData>
        </a:graphic>
      </p:graphicFrame>
      <p:sp>
        <p:nvSpPr>
          <p:cNvPr id="14" name="TextBox 13">
            <a:extLst>
              <a:ext uri="{FF2B5EF4-FFF2-40B4-BE49-F238E27FC236}">
                <a16:creationId xmlns:a16="http://schemas.microsoft.com/office/drawing/2014/main" id="{980B6D81-5571-1AEA-94AF-1525625E44C7}"/>
              </a:ext>
            </a:extLst>
          </p:cNvPr>
          <p:cNvSpPr txBox="1"/>
          <p:nvPr/>
        </p:nvSpPr>
        <p:spPr>
          <a:xfrm>
            <a:off x="5448026" y="59194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eorgia"/>
              <a:ea typeface="+mn-ea"/>
              <a:cs typeface="+mn-cs"/>
            </a:endParaRPr>
          </a:p>
        </p:txBody>
      </p:sp>
      <p:sp>
        <p:nvSpPr>
          <p:cNvPr id="15" name="TextBox 14">
            <a:extLst>
              <a:ext uri="{FF2B5EF4-FFF2-40B4-BE49-F238E27FC236}">
                <a16:creationId xmlns:a16="http://schemas.microsoft.com/office/drawing/2014/main" id="{7F013AB6-3186-5E6D-9703-2AFAB87B6F6F}"/>
              </a:ext>
            </a:extLst>
          </p:cNvPr>
          <p:cNvSpPr txBox="1"/>
          <p:nvPr/>
        </p:nvSpPr>
        <p:spPr>
          <a:xfrm>
            <a:off x="405669" y="496670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B82D2F"/>
                </a:solidFill>
                <a:effectLst/>
                <a:uLnTx/>
                <a:uFillTx/>
                <a:latin typeface="Franklin Gothic Medium"/>
                <a:ea typeface="+mn-ea"/>
                <a:cs typeface="+mn-cs"/>
              </a:rPr>
              <a:t>Hours of Operation</a:t>
            </a:r>
            <a:endParaRPr kumimoji="0" lang="en-US" sz="2000" b="0" i="0" u="none" strike="noStrike" kern="1200" cap="none" spc="0" normalizeH="0" baseline="0" noProof="0">
              <a:ln>
                <a:noFill/>
              </a:ln>
              <a:solidFill>
                <a:srgbClr val="B82D2F"/>
              </a:solidFill>
              <a:effectLst/>
              <a:uLnTx/>
              <a:uFillTx/>
              <a:latin typeface="Franklin Gothic Medium"/>
              <a:ea typeface="+mn-ea"/>
              <a:cs typeface="+mn-cs"/>
            </a:endParaRPr>
          </a:p>
        </p:txBody>
      </p:sp>
    </p:spTree>
    <p:extLst>
      <p:ext uri="{BB962C8B-B14F-4D97-AF65-F5344CB8AC3E}">
        <p14:creationId xmlns:p14="http://schemas.microsoft.com/office/powerpoint/2010/main" val="209057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58" y="1061317"/>
            <a:ext cx="10403766" cy="3177380"/>
          </a:xfrm>
        </p:spPr>
        <p:txBody>
          <a:bodyPr>
            <a:normAutofit/>
          </a:bodyPr>
          <a:lstStyle/>
          <a:p>
            <a:pPr algn="ctr"/>
            <a:r>
              <a:rPr lang="en-US" sz="6000" dirty="0">
                <a:solidFill>
                  <a:schemeClr val="tx1"/>
                </a:solidFill>
              </a:rPr>
              <a:t>UndocuAlly Task Force </a:t>
            </a:r>
            <a:r>
              <a:rPr lang="en-US" sz="6000" dirty="0" smtClean="0">
                <a:solidFill>
                  <a:schemeClr val="tx1"/>
                </a:solidFill>
              </a:rPr>
              <a:t/>
            </a:r>
            <a:br>
              <a:rPr lang="en-US" sz="6000" dirty="0" smtClean="0">
                <a:solidFill>
                  <a:schemeClr val="tx1"/>
                </a:solidFill>
              </a:rPr>
            </a:br>
            <a:r>
              <a:rPr lang="en-US" sz="6000" dirty="0" smtClean="0">
                <a:solidFill>
                  <a:schemeClr val="tx1"/>
                </a:solidFill>
              </a:rPr>
              <a:t>Introduction</a:t>
            </a:r>
            <a:endParaRPr lang="en-US" sz="6000" dirty="0">
              <a:solidFill>
                <a:schemeClr val="tx1"/>
              </a:solidFill>
            </a:endParaRPr>
          </a:p>
        </p:txBody>
      </p:sp>
      <p:pic>
        <p:nvPicPr>
          <p:cNvPr id="5" name="Picture 5" descr="A picture containing graphical user interface&#10;&#10;Description automatically generated">
            <a:extLst>
              <a:ext uri="{FF2B5EF4-FFF2-40B4-BE49-F238E27FC236}">
                <a16:creationId xmlns:a16="http://schemas.microsoft.com/office/drawing/2014/main" id="{9B9DA358-943B-BCB8-7077-F4DF955770D2}"/>
              </a:ext>
            </a:extLst>
          </p:cNvPr>
          <p:cNvPicPr>
            <a:picLocks noChangeAspect="1"/>
          </p:cNvPicPr>
          <p:nvPr/>
        </p:nvPicPr>
        <p:blipFill>
          <a:blip r:embed="rId2"/>
          <a:stretch>
            <a:fillRect/>
          </a:stretch>
        </p:blipFill>
        <p:spPr>
          <a:xfrm>
            <a:off x="349752" y="320379"/>
            <a:ext cx="4502926" cy="1316323"/>
          </a:xfrm>
          <a:prstGeom prst="rect">
            <a:avLst/>
          </a:prstGeom>
        </p:spPr>
      </p:pic>
    </p:spTree>
    <p:extLst>
      <p:ext uri="{BB962C8B-B14F-4D97-AF65-F5344CB8AC3E}">
        <p14:creationId xmlns:p14="http://schemas.microsoft.com/office/powerpoint/2010/main" val="39125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p:txBody>
          <a:bodyPr>
            <a:normAutofit/>
          </a:bodyPr>
          <a:lstStyle/>
          <a:p>
            <a:pPr algn="ctr"/>
            <a:r>
              <a:rPr lang="en-US" sz="6000" dirty="0"/>
              <a:t>Rafael Valle</a:t>
            </a:r>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16634" y="1839763"/>
            <a:ext cx="6974766" cy="4572001"/>
          </a:xfrm>
        </p:spPr>
        <p:txBody>
          <a:bodyPr vert="horz" lIns="91440" tIns="45720" rIns="91440" bIns="45720" rtlCol="0" anchor="t">
            <a:normAutofit fontScale="92500"/>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Puente Counselor/Instructor and Co-chair of UndocuAlly Taskforce</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marL="0" indent="0">
              <a:buNone/>
            </a:pPr>
            <a:r>
              <a:rPr lang="en-US" dirty="0" smtClean="0">
                <a:solidFill>
                  <a:schemeClr val="bg1"/>
                </a:solidFill>
                <a:ea typeface="+mn-lt"/>
                <a:cs typeface="+mn-lt"/>
              </a:rPr>
              <a:t>BS </a:t>
            </a:r>
            <a:r>
              <a:rPr lang="en-US" dirty="0">
                <a:solidFill>
                  <a:schemeClr val="bg1"/>
                </a:solidFill>
                <a:ea typeface="+mn-lt"/>
                <a:cs typeface="+mn-lt"/>
              </a:rPr>
              <a:t>Business </a:t>
            </a:r>
            <a:r>
              <a:rPr lang="en-US" dirty="0" smtClean="0">
                <a:solidFill>
                  <a:schemeClr val="bg1"/>
                </a:solidFill>
                <a:ea typeface="+mn-lt"/>
                <a:cs typeface="+mn-lt"/>
              </a:rPr>
              <a:t>Administration &amp; Computer Systems - SFSU </a:t>
            </a:r>
          </a:p>
          <a:p>
            <a:pPr marL="0" indent="0">
              <a:buNone/>
            </a:pPr>
            <a:r>
              <a:rPr lang="en-US" dirty="0" smtClean="0">
                <a:solidFill>
                  <a:schemeClr val="bg1"/>
                </a:solidFill>
                <a:ea typeface="+mn-lt"/>
                <a:cs typeface="+mn-lt"/>
              </a:rPr>
              <a:t>MS in Psychology </a:t>
            </a:r>
            <a:r>
              <a:rPr lang="en-US" dirty="0">
                <a:solidFill>
                  <a:schemeClr val="bg1"/>
                </a:solidFill>
                <a:ea typeface="+mn-lt"/>
                <a:cs typeface="+mn-lt"/>
              </a:rPr>
              <a:t>with an emphasis in Counseling - Capella University - </a:t>
            </a:r>
            <a:endParaRPr lang="en-US" dirty="0">
              <a:solidFill>
                <a:schemeClr val="bg1"/>
              </a:solidFill>
            </a:endParaRPr>
          </a:p>
          <a:p>
            <a:pPr>
              <a:buFont typeface="Arial"/>
              <a:buChar char="▪"/>
            </a:pPr>
            <a:r>
              <a:rPr lang="en-US" dirty="0">
                <a:solidFill>
                  <a:schemeClr val="accent1"/>
                </a:solidFill>
                <a:ea typeface="+mn-lt"/>
                <a:cs typeface="+mn-lt"/>
              </a:rPr>
              <a:t>Fun fact:</a:t>
            </a:r>
          </a:p>
          <a:p>
            <a:pPr marL="0" indent="0">
              <a:buNone/>
            </a:pPr>
            <a:r>
              <a:rPr lang="en-US" dirty="0">
                <a:solidFill>
                  <a:schemeClr val="bg1"/>
                </a:solidFill>
                <a:ea typeface="+mn-lt"/>
                <a:cs typeface="+mn-lt"/>
              </a:rPr>
              <a:t> Worked in the financial field for a little bit over 10+ years.</a:t>
            </a:r>
            <a:endParaRPr lang="en-US" dirty="0">
              <a:solidFill>
                <a:schemeClr val="bg1"/>
              </a:solidFill>
            </a:endParaRPr>
          </a:p>
          <a:p>
            <a:pPr marL="0" indent="0">
              <a:buNone/>
            </a:pPr>
            <a:endParaRPr lang="en-US" dirty="0">
              <a:solidFill>
                <a:schemeClr val="bg1"/>
              </a:solidFill>
            </a:endParaRPr>
          </a:p>
        </p:txBody>
      </p:sp>
      <p:pic>
        <p:nvPicPr>
          <p:cNvPr id="4" name="Picture 4">
            <a:extLst>
              <a:ext uri="{FF2B5EF4-FFF2-40B4-BE49-F238E27FC236}">
                <a16:creationId xmlns:a16="http://schemas.microsoft.com/office/drawing/2014/main" id="{B67EF1C0-9488-20A2-B321-38F2A687ADA0}"/>
              </a:ext>
            </a:extLst>
          </p:cNvPr>
          <p:cNvPicPr>
            <a:picLocks noChangeAspect="1"/>
          </p:cNvPicPr>
          <p:nvPr/>
        </p:nvPicPr>
        <p:blipFill>
          <a:blip r:embed="rId2"/>
          <a:stretch>
            <a:fillRect/>
          </a:stretch>
        </p:blipFill>
        <p:spPr>
          <a:xfrm>
            <a:off x="8123249" y="2044801"/>
            <a:ext cx="3324293" cy="41663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3"/>
          <a:stretch>
            <a:fillRect/>
          </a:stretch>
        </p:blipFill>
        <p:spPr>
          <a:xfrm>
            <a:off x="42759" y="57242"/>
            <a:ext cx="2710308" cy="790050"/>
          </a:xfrm>
          <a:prstGeom prst="rect">
            <a:avLst/>
          </a:prstGeom>
        </p:spPr>
      </p:pic>
    </p:spTree>
    <p:extLst>
      <p:ext uri="{BB962C8B-B14F-4D97-AF65-F5344CB8AC3E}">
        <p14:creationId xmlns:p14="http://schemas.microsoft.com/office/powerpoint/2010/main" val="45291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p:txBody>
          <a:bodyPr>
            <a:normAutofit/>
          </a:bodyPr>
          <a:lstStyle/>
          <a:p>
            <a:pPr algn="ctr"/>
            <a:r>
              <a:rPr lang="en-US" sz="6000" dirty="0"/>
              <a:t>Alain Olavarrieta</a:t>
            </a:r>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16634" y="1839763"/>
            <a:ext cx="6655166" cy="4572001"/>
          </a:xfrm>
        </p:spPr>
        <p:txBody>
          <a:bodyPr vert="horz" lIns="91440" tIns="45720" rIns="91440" bIns="45720" rtlCol="0" anchor="t">
            <a:normAutofit/>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Mathematics Faculty and Co-chair of UndocuAlly Taskforce </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BA Business Economics from UCLA and MS Pure Mathematics from CSUN</a:t>
            </a:r>
            <a:endParaRPr lang="en-US" dirty="0">
              <a:solidFill>
                <a:schemeClr val="bg1"/>
              </a:solidFill>
            </a:endParaRPr>
          </a:p>
          <a:p>
            <a:pPr>
              <a:buFont typeface="Arial"/>
              <a:buChar char="▪"/>
            </a:pPr>
            <a:r>
              <a:rPr lang="en-US" dirty="0">
                <a:solidFill>
                  <a:schemeClr val="accent1"/>
                </a:solidFill>
                <a:ea typeface="+mn-lt"/>
                <a:cs typeface="+mn-lt"/>
              </a:rPr>
              <a:t>Fun fact:</a:t>
            </a:r>
          </a:p>
          <a:p>
            <a:pPr>
              <a:buNone/>
            </a:pPr>
            <a:r>
              <a:rPr lang="en-US" dirty="0">
                <a:solidFill>
                  <a:schemeClr val="bg1"/>
                </a:solidFill>
                <a:ea typeface="+mn-lt"/>
                <a:cs typeface="+mn-lt"/>
              </a:rPr>
              <a:t>Likes to assemble his own computers.</a:t>
            </a:r>
            <a:endParaRPr lang="en-US" dirty="0">
              <a:solidFill>
                <a:schemeClr val="bg1"/>
              </a:solidFill>
            </a:endParaRPr>
          </a:p>
          <a:p>
            <a:pPr marL="0" indent="0">
              <a:buNone/>
            </a:pPr>
            <a:endParaRPr lang="en-US" dirty="0"/>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5" name="Picture 6">
            <a:extLst>
              <a:ext uri="{FF2B5EF4-FFF2-40B4-BE49-F238E27FC236}">
                <a16:creationId xmlns:a16="http://schemas.microsoft.com/office/drawing/2014/main" id="{EA298647-8593-FCD4-A726-80D0DF039E30}"/>
              </a:ext>
            </a:extLst>
          </p:cNvPr>
          <p:cNvPicPr>
            <a:picLocks noChangeAspect="1"/>
          </p:cNvPicPr>
          <p:nvPr/>
        </p:nvPicPr>
        <p:blipFill>
          <a:blip r:embed="rId3"/>
          <a:stretch>
            <a:fillRect/>
          </a:stretch>
        </p:blipFill>
        <p:spPr>
          <a:xfrm>
            <a:off x="7849149" y="2226065"/>
            <a:ext cx="3828638" cy="3803783"/>
          </a:xfrm>
          <a:prstGeom prst="rect">
            <a:avLst/>
          </a:prstGeom>
        </p:spPr>
      </p:pic>
    </p:spTree>
    <p:extLst>
      <p:ext uri="{BB962C8B-B14F-4D97-AF65-F5344CB8AC3E}">
        <p14:creationId xmlns:p14="http://schemas.microsoft.com/office/powerpoint/2010/main" val="15189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p:txBody>
          <a:bodyPr>
            <a:normAutofit/>
          </a:bodyPr>
          <a:lstStyle/>
          <a:p>
            <a:pPr algn="ctr"/>
            <a:r>
              <a:rPr lang="en-US" sz="6000" dirty="0">
                <a:ea typeface="+mj-lt"/>
                <a:cs typeface="+mj-lt"/>
              </a:rPr>
              <a:t>Ana del Aguila</a:t>
            </a: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49526" y="1708195"/>
            <a:ext cx="6655166" cy="4933813"/>
          </a:xfrm>
        </p:spPr>
        <p:txBody>
          <a:bodyPr vert="horz" lIns="91440" tIns="45720" rIns="91440" bIns="45720" rtlCol="0" anchor="t">
            <a:normAutofit fontScale="92500"/>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ECE Professional Development Coordinator and Part-time faculty</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Mills College- M.A. Leadership in Early Childhood Education</a:t>
            </a:r>
            <a:endParaRPr lang="en-US" dirty="0">
              <a:solidFill>
                <a:schemeClr val="bg1"/>
              </a:solidFill>
            </a:endParaRPr>
          </a:p>
          <a:p>
            <a:pPr>
              <a:buNone/>
            </a:pPr>
            <a:r>
              <a:rPr lang="en-US" dirty="0">
                <a:solidFill>
                  <a:schemeClr val="bg1"/>
                </a:solidFill>
                <a:ea typeface="+mn-lt"/>
                <a:cs typeface="+mn-lt"/>
              </a:rPr>
              <a:t>La Molina National Agrarian University: B.S. Food Science</a:t>
            </a:r>
            <a:endParaRPr lang="en-US" dirty="0">
              <a:solidFill>
                <a:schemeClr val="bg1"/>
              </a:solidFill>
            </a:endParaRPr>
          </a:p>
          <a:p>
            <a:pPr>
              <a:buFont typeface="Arial"/>
              <a:buChar char="▪"/>
            </a:pPr>
            <a:r>
              <a:rPr lang="en-US" dirty="0">
                <a:solidFill>
                  <a:schemeClr val="accent1"/>
                </a:solidFill>
                <a:ea typeface="+mn-lt"/>
                <a:cs typeface="+mn-lt"/>
              </a:rPr>
              <a:t>Fun fact:</a:t>
            </a:r>
            <a:endParaRPr lang="en-US">
              <a:solidFill>
                <a:schemeClr val="accent1"/>
              </a:solidFill>
              <a:ea typeface="+mn-lt"/>
              <a:cs typeface="+mn-lt"/>
            </a:endParaRPr>
          </a:p>
          <a:p>
            <a:pPr>
              <a:buNone/>
            </a:pPr>
            <a:r>
              <a:rPr lang="en-US" dirty="0">
                <a:solidFill>
                  <a:schemeClr val="bg1"/>
                </a:solidFill>
                <a:ea typeface="+mn-lt"/>
                <a:cs typeface="+mn-lt"/>
              </a:rPr>
              <a:t>Loves spending time with their pets, 2 dogs and one cat at the moment, and enjoys Zumba classes.</a:t>
            </a:r>
            <a:endParaRPr lang="en-US" dirty="0">
              <a:solidFill>
                <a:schemeClr val="bg1"/>
              </a:solidFill>
            </a:endParaRPr>
          </a:p>
          <a:p>
            <a:pPr marL="0" indent="0">
              <a:buNone/>
            </a:pPr>
            <a:endParaRPr lang="en-US"/>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5" name="Picture 6">
            <a:extLst>
              <a:ext uri="{FF2B5EF4-FFF2-40B4-BE49-F238E27FC236}">
                <a16:creationId xmlns:a16="http://schemas.microsoft.com/office/drawing/2014/main" id="{01A9B309-0B26-96D3-0F7F-A5A6B8A68285}"/>
              </a:ext>
            </a:extLst>
          </p:cNvPr>
          <p:cNvPicPr>
            <a:picLocks noChangeAspect="1"/>
          </p:cNvPicPr>
          <p:nvPr/>
        </p:nvPicPr>
        <p:blipFill>
          <a:blip r:embed="rId3"/>
          <a:stretch>
            <a:fillRect/>
          </a:stretch>
        </p:blipFill>
        <p:spPr>
          <a:xfrm>
            <a:off x="8271265" y="2008580"/>
            <a:ext cx="3466825" cy="4463518"/>
          </a:xfrm>
          <a:prstGeom prst="rect">
            <a:avLst/>
          </a:prstGeom>
        </p:spPr>
      </p:pic>
    </p:spTree>
    <p:extLst>
      <p:ext uri="{BB962C8B-B14F-4D97-AF65-F5344CB8AC3E}">
        <p14:creationId xmlns:p14="http://schemas.microsoft.com/office/powerpoint/2010/main" val="33102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Teri Ann Bengiveno</a:t>
            </a:r>
            <a:endParaRPr lang="en-US" dirty="0">
              <a:ea typeface="+mj-lt"/>
              <a:cs typeface="+mj-lt"/>
            </a:endParaRP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60490" y="1867173"/>
            <a:ext cx="6655166" cy="4933813"/>
          </a:xfrm>
        </p:spPr>
        <p:txBody>
          <a:bodyPr vert="horz" lIns="91440" tIns="45720" rIns="91440" bIns="45720" rtlCol="0" anchor="t">
            <a:normAutofit/>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History/Women’s Studies Faculty</a:t>
            </a: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PhD in American Studies, University of Hawai’i at Manoa</a:t>
            </a:r>
            <a:endParaRPr lang="en-US" dirty="0">
              <a:solidFill>
                <a:schemeClr val="bg1"/>
              </a:solidFill>
            </a:endParaRPr>
          </a:p>
          <a:p>
            <a:pPr>
              <a:buFont typeface="Arial"/>
              <a:buChar char="▪"/>
            </a:pPr>
            <a:r>
              <a:rPr lang="en-US" dirty="0">
                <a:solidFill>
                  <a:schemeClr val="accent1"/>
                </a:solidFill>
                <a:ea typeface="+mn-lt"/>
                <a:cs typeface="+mn-lt"/>
              </a:rPr>
              <a:t>Fun fact:</a:t>
            </a:r>
            <a:endParaRPr lang="en-US">
              <a:solidFill>
                <a:schemeClr val="accent1"/>
              </a:solidFill>
              <a:ea typeface="+mn-lt"/>
              <a:cs typeface="+mn-lt"/>
            </a:endParaRPr>
          </a:p>
          <a:p>
            <a:pPr>
              <a:buNone/>
            </a:pPr>
            <a:r>
              <a:rPr lang="en-US" dirty="0">
                <a:solidFill>
                  <a:schemeClr val="bg1"/>
                </a:solidFill>
                <a:ea typeface="+mn-lt"/>
                <a:cs typeface="+mn-lt"/>
              </a:rPr>
              <a:t>Has been in the same book club for 35 years.</a:t>
            </a:r>
            <a:endParaRPr lang="en-US" dirty="0">
              <a:solidFill>
                <a:schemeClr val="bg1"/>
              </a:solidFill>
            </a:endParaRPr>
          </a:p>
          <a:p>
            <a:pPr marL="0" indent="0">
              <a:buNone/>
            </a:pPr>
            <a:endParaRPr lang="en-US"/>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5" name="Picture 6">
            <a:extLst>
              <a:ext uri="{FF2B5EF4-FFF2-40B4-BE49-F238E27FC236}">
                <a16:creationId xmlns:a16="http://schemas.microsoft.com/office/drawing/2014/main" id="{4AF79B25-0F2C-D5A8-F850-FCA3FBE3128E}"/>
              </a:ext>
            </a:extLst>
          </p:cNvPr>
          <p:cNvPicPr>
            <a:picLocks noChangeAspect="1"/>
          </p:cNvPicPr>
          <p:nvPr/>
        </p:nvPicPr>
        <p:blipFill>
          <a:blip r:embed="rId3"/>
          <a:stretch>
            <a:fillRect/>
          </a:stretch>
        </p:blipFill>
        <p:spPr>
          <a:xfrm>
            <a:off x="7590632" y="1981982"/>
            <a:ext cx="4259438" cy="4246494"/>
          </a:xfrm>
          <a:prstGeom prst="rect">
            <a:avLst/>
          </a:prstGeom>
        </p:spPr>
      </p:pic>
    </p:spTree>
    <p:extLst>
      <p:ext uri="{BB962C8B-B14F-4D97-AF65-F5344CB8AC3E}">
        <p14:creationId xmlns:p14="http://schemas.microsoft.com/office/powerpoint/2010/main" val="15458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Maria Glidden</a:t>
            </a: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60490" y="1867173"/>
            <a:ext cx="6655166" cy="4933813"/>
          </a:xfrm>
        </p:spPr>
        <p:txBody>
          <a:bodyPr vert="horz" lIns="91440" tIns="45720" rIns="91440" bIns="45720" rtlCol="0" anchor="t">
            <a:normAutofit/>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Counselor Assistant for CalWORKs/CARE</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Undergrad at CSUEB in Sociology</a:t>
            </a:r>
            <a:endParaRPr lang="en-US" dirty="0">
              <a:solidFill>
                <a:schemeClr val="bg1"/>
              </a:solidFill>
            </a:endParaRPr>
          </a:p>
          <a:p>
            <a:pPr>
              <a:buNone/>
            </a:pPr>
            <a:r>
              <a:rPr lang="en-US" dirty="0">
                <a:solidFill>
                  <a:schemeClr val="bg1"/>
                </a:solidFill>
                <a:ea typeface="+mn-lt"/>
                <a:cs typeface="+mn-lt"/>
              </a:rPr>
              <a:t>MA at SJSU in Sociology</a:t>
            </a:r>
            <a:endParaRPr lang="en-US" dirty="0">
              <a:solidFill>
                <a:schemeClr val="bg1"/>
              </a:solidFill>
            </a:endParaRPr>
          </a:p>
          <a:p>
            <a:pPr>
              <a:buFont typeface="Arial"/>
              <a:buChar char="▪"/>
            </a:pPr>
            <a:r>
              <a:rPr lang="en-US" dirty="0">
                <a:solidFill>
                  <a:schemeClr val="accent1"/>
                </a:solidFill>
                <a:ea typeface="+mn-lt"/>
                <a:cs typeface="+mn-lt"/>
              </a:rPr>
              <a:t>Fun fact:</a:t>
            </a:r>
            <a:endParaRPr lang="en-US">
              <a:solidFill>
                <a:schemeClr val="accent1"/>
              </a:solidFill>
              <a:ea typeface="+mn-lt"/>
              <a:cs typeface="+mn-lt"/>
            </a:endParaRPr>
          </a:p>
          <a:p>
            <a:pPr>
              <a:buNone/>
            </a:pPr>
            <a:r>
              <a:rPr lang="en-US" dirty="0">
                <a:solidFill>
                  <a:schemeClr val="bg1"/>
                </a:solidFill>
                <a:ea typeface="+mn-lt"/>
                <a:cs typeface="+mn-lt"/>
              </a:rPr>
              <a:t> Enjoys reading horror stories, listening to True Crime Podcasts, and Diamond Painting.</a:t>
            </a:r>
            <a:endParaRPr lang="en-US" dirty="0">
              <a:solidFill>
                <a:schemeClr val="bg1"/>
              </a:solidFill>
            </a:endParaRPr>
          </a:p>
          <a:p>
            <a:pPr marL="0" indent="0">
              <a:buNone/>
            </a:pPr>
            <a:endParaRPr lang="en-US"/>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4" name="Picture 6">
            <a:extLst>
              <a:ext uri="{FF2B5EF4-FFF2-40B4-BE49-F238E27FC236}">
                <a16:creationId xmlns:a16="http://schemas.microsoft.com/office/drawing/2014/main" id="{CBEE8303-597D-89FC-07AA-CFD5318179F3}"/>
              </a:ext>
            </a:extLst>
          </p:cNvPr>
          <p:cNvPicPr>
            <a:picLocks noChangeAspect="1"/>
          </p:cNvPicPr>
          <p:nvPr/>
        </p:nvPicPr>
        <p:blipFill>
          <a:blip r:embed="rId3"/>
          <a:stretch>
            <a:fillRect/>
          </a:stretch>
        </p:blipFill>
        <p:spPr>
          <a:xfrm>
            <a:off x="7746716" y="1985752"/>
            <a:ext cx="4010345" cy="4350566"/>
          </a:xfrm>
          <a:prstGeom prst="rect">
            <a:avLst/>
          </a:prstGeom>
        </p:spPr>
      </p:pic>
    </p:spTree>
    <p:extLst>
      <p:ext uri="{BB962C8B-B14F-4D97-AF65-F5344CB8AC3E}">
        <p14:creationId xmlns:p14="http://schemas.microsoft.com/office/powerpoint/2010/main" val="319457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p:txBody>
          <a:bodyPr>
            <a:normAutofit/>
          </a:bodyPr>
          <a:lstStyle/>
          <a:p>
            <a:pPr algn="ctr"/>
            <a:r>
              <a:rPr lang="en-US" sz="6000" dirty="0">
                <a:ea typeface="+mj-lt"/>
                <a:cs typeface="+mj-lt"/>
              </a:rPr>
              <a:t>Frances Hui </a:t>
            </a: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16634" y="1839763"/>
            <a:ext cx="6655166" cy="4802245"/>
          </a:xfrm>
        </p:spPr>
        <p:txBody>
          <a:bodyPr vert="horz" lIns="91440" tIns="45720" rIns="91440" bIns="45720" rtlCol="0" anchor="t">
            <a:normAutofit lnSpcReduction="10000"/>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smtClean="0">
                <a:solidFill>
                  <a:schemeClr val="bg1"/>
                </a:solidFill>
                <a:ea typeface="+mn-lt"/>
                <a:cs typeface="+mn-lt"/>
              </a:rPr>
              <a:t>Provides </a:t>
            </a:r>
            <a:r>
              <a:rPr lang="en-US" dirty="0">
                <a:solidFill>
                  <a:schemeClr val="bg1"/>
                </a:solidFill>
                <a:ea typeface="+mn-lt"/>
                <a:cs typeface="+mn-lt"/>
              </a:rPr>
              <a:t>research instruction and reference assistance. In addition, oversees several of the library’s electronic databases and collection. Also coordinates library outreach efforts such as the library card drive and high school/public library workshops. </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MLIS – UCLA</a:t>
            </a:r>
            <a:endParaRPr lang="en-US" dirty="0">
              <a:solidFill>
                <a:schemeClr val="bg1"/>
              </a:solidFill>
            </a:endParaRPr>
          </a:p>
          <a:p>
            <a:pPr>
              <a:buFont typeface="Arial"/>
              <a:buChar char="▪"/>
            </a:pPr>
            <a:r>
              <a:rPr lang="en-US" dirty="0">
                <a:solidFill>
                  <a:schemeClr val="accent1"/>
                </a:solidFill>
                <a:ea typeface="+mn-lt"/>
                <a:cs typeface="+mn-lt"/>
              </a:rPr>
              <a:t>Fun fact:</a:t>
            </a:r>
          </a:p>
          <a:p>
            <a:pPr>
              <a:buNone/>
            </a:pPr>
            <a:r>
              <a:rPr lang="en-US" dirty="0">
                <a:solidFill>
                  <a:schemeClr val="bg1"/>
                </a:solidFill>
                <a:ea typeface="+mn-lt"/>
                <a:cs typeface="+mn-lt"/>
              </a:rPr>
              <a:t>Enjoys the views of the LPC hills.</a:t>
            </a:r>
            <a:endParaRPr lang="en-US" dirty="0">
              <a:solidFill>
                <a:schemeClr val="bg1"/>
              </a:solidFill>
            </a:endParaRPr>
          </a:p>
          <a:p>
            <a:pPr marL="0" indent="0">
              <a:buNone/>
            </a:pPr>
            <a:endParaRPr lang="en-US" dirty="0"/>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4" name="Picture 6" descr="A picture containing person, wearing&#10;&#10;Description automatically generated">
            <a:extLst>
              <a:ext uri="{FF2B5EF4-FFF2-40B4-BE49-F238E27FC236}">
                <a16:creationId xmlns:a16="http://schemas.microsoft.com/office/drawing/2014/main" id="{2C6640CE-2592-6CA8-68C4-12EED9916776}"/>
              </a:ext>
            </a:extLst>
          </p:cNvPr>
          <p:cNvPicPr>
            <a:picLocks noChangeAspect="1"/>
          </p:cNvPicPr>
          <p:nvPr/>
        </p:nvPicPr>
        <p:blipFill>
          <a:blip r:embed="rId3"/>
          <a:stretch>
            <a:fillRect/>
          </a:stretch>
        </p:blipFill>
        <p:spPr>
          <a:xfrm>
            <a:off x="7761437" y="2019312"/>
            <a:ext cx="4015026" cy="4277592"/>
          </a:xfrm>
          <a:prstGeom prst="rect">
            <a:avLst/>
          </a:prstGeom>
        </p:spPr>
      </p:pic>
    </p:spTree>
    <p:extLst>
      <p:ext uri="{BB962C8B-B14F-4D97-AF65-F5344CB8AC3E}">
        <p14:creationId xmlns:p14="http://schemas.microsoft.com/office/powerpoint/2010/main" val="9766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41104" y="742887"/>
            <a:ext cx="1133954" cy="1091279"/>
          </a:xfrm>
          <a:prstGeom prst="rect">
            <a:avLst/>
          </a:prstGeom>
        </p:spPr>
      </p:pic>
      <p:sp>
        <p:nvSpPr>
          <p:cNvPr id="2" name="Title 1"/>
          <p:cNvSpPr>
            <a:spLocks noGrp="1"/>
          </p:cNvSpPr>
          <p:nvPr>
            <p:ph type="title"/>
          </p:nvPr>
        </p:nvSpPr>
        <p:spPr/>
        <p:txBody>
          <a:bodyPr/>
          <a:lstStyle/>
          <a:p>
            <a:r>
              <a:rPr lang="en-US" dirty="0" smtClean="0"/>
              <a:t>Accreditation Update </a:t>
            </a:r>
            <a:endParaRPr lang="en-US" dirty="0"/>
          </a:p>
        </p:txBody>
      </p:sp>
      <p:sp>
        <p:nvSpPr>
          <p:cNvPr id="13" name="Content Placeholder 12"/>
          <p:cNvSpPr>
            <a:spLocks noGrp="1"/>
          </p:cNvSpPr>
          <p:nvPr>
            <p:ph idx="1"/>
          </p:nvPr>
        </p:nvSpPr>
        <p:spPr>
          <a:xfrm>
            <a:off x="861296" y="2670248"/>
            <a:ext cx="9613861" cy="2082727"/>
          </a:xfrm>
        </p:spPr>
        <p:txBody>
          <a:bodyPr>
            <a:normAutofit/>
          </a:bodyPr>
          <a:lstStyle/>
          <a:p>
            <a:pPr marL="0" indent="0" algn="ctr">
              <a:buNone/>
            </a:pPr>
            <a:r>
              <a:rPr lang="en-US" sz="3600" dirty="0" smtClean="0"/>
              <a:t>The ACCJC Commission </a:t>
            </a:r>
            <a:r>
              <a:rPr lang="en-US" sz="3600" dirty="0"/>
              <a:t>acted to reaffirm accreditation for seven </a:t>
            </a:r>
            <a:r>
              <a:rPr lang="en-US" sz="3600" dirty="0" smtClean="0"/>
              <a:t>years!!</a:t>
            </a:r>
            <a:endParaRPr lang="en-US" sz="3600" dirty="0"/>
          </a:p>
        </p:txBody>
      </p:sp>
    </p:spTree>
    <p:extLst>
      <p:ext uri="{BB962C8B-B14F-4D97-AF65-F5344CB8AC3E}">
        <p14:creationId xmlns:p14="http://schemas.microsoft.com/office/powerpoint/2010/main" val="1780260919"/>
      </p:ext>
    </p:extLst>
  </p:cSld>
  <p:clrMapOvr>
    <a:masterClrMapping/>
  </p:clrMapOvr>
  <p:transition spd="slow" advClick="0">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Jason M. Maxwell </a:t>
            </a:r>
            <a:endParaRPr lang="en-US"/>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60490" y="1867173"/>
            <a:ext cx="6655166" cy="4791281"/>
          </a:xfrm>
        </p:spPr>
        <p:txBody>
          <a:bodyPr vert="horz" lIns="91440" tIns="45720" rIns="91440" bIns="45720" rtlCol="0" anchor="t">
            <a:normAutofit lnSpcReduction="10000"/>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Prepare biology and chemistry laboratory experiments and care for living organisms in the lab.</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CSU East Bay: Chemistry with Forensic </a:t>
            </a:r>
            <a:r>
              <a:rPr lang="en-US" dirty="0" smtClean="0">
                <a:solidFill>
                  <a:schemeClr val="bg1"/>
                </a:solidFill>
                <a:ea typeface="+mn-lt"/>
                <a:cs typeface="+mn-lt"/>
              </a:rPr>
              <a:t>Science Emphasis</a:t>
            </a:r>
            <a:r>
              <a:rPr lang="en-US" dirty="0">
                <a:solidFill>
                  <a:schemeClr val="bg1"/>
                </a:solidFill>
                <a:ea typeface="+mn-lt"/>
                <a:cs typeface="+mn-lt"/>
              </a:rPr>
              <a:t>, B.S</a:t>
            </a:r>
            <a:r>
              <a:rPr lang="en-US" dirty="0">
                <a:ea typeface="+mn-lt"/>
                <a:cs typeface="+mn-lt"/>
              </a:rPr>
              <a:t>.</a:t>
            </a:r>
            <a:endParaRPr lang="en-US" dirty="0"/>
          </a:p>
          <a:p>
            <a:pPr>
              <a:buFont typeface="Arial"/>
              <a:buChar char="▪"/>
            </a:pPr>
            <a:r>
              <a:rPr lang="en-US" dirty="0">
                <a:solidFill>
                  <a:schemeClr val="accent1"/>
                </a:solidFill>
              </a:rPr>
              <a:t>Fun fact:</a:t>
            </a:r>
          </a:p>
          <a:p>
            <a:pPr>
              <a:buNone/>
            </a:pPr>
            <a:r>
              <a:rPr lang="en-US" dirty="0">
                <a:solidFill>
                  <a:schemeClr val="bg1"/>
                </a:solidFill>
                <a:ea typeface="+mn-lt"/>
                <a:cs typeface="+mn-lt"/>
              </a:rPr>
              <a:t> An LPC/Chabot alumnus.  Enjoys comic books, reading, traveling and hiking.  Their currently enrolled as a cell and molecular biology graduate student at CSU East Bay.  </a:t>
            </a:r>
            <a:endParaRPr lang="en-US" dirty="0">
              <a:solidFill>
                <a:schemeClr val="bg1"/>
              </a:solidFill>
            </a:endParaRPr>
          </a:p>
          <a:p>
            <a:pPr marL="0" indent="0">
              <a:buNone/>
            </a:pPr>
            <a:endParaRPr lang="en-US" dirty="0"/>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5" name="Picture 6" descr="A picture containing person, indoor, preparing, dressed&#10;&#10;Description automatically generated">
            <a:extLst>
              <a:ext uri="{FF2B5EF4-FFF2-40B4-BE49-F238E27FC236}">
                <a16:creationId xmlns:a16="http://schemas.microsoft.com/office/drawing/2014/main" id="{1F82B362-218C-83D0-0D9D-98C8932002CA}"/>
              </a:ext>
            </a:extLst>
          </p:cNvPr>
          <p:cNvPicPr>
            <a:picLocks noChangeAspect="1"/>
          </p:cNvPicPr>
          <p:nvPr/>
        </p:nvPicPr>
        <p:blipFill>
          <a:blip r:embed="rId3"/>
          <a:stretch>
            <a:fillRect/>
          </a:stretch>
        </p:blipFill>
        <p:spPr>
          <a:xfrm>
            <a:off x="8265781" y="1856131"/>
            <a:ext cx="3466825" cy="4653292"/>
          </a:xfrm>
          <a:prstGeom prst="rect">
            <a:avLst/>
          </a:prstGeom>
        </p:spPr>
      </p:pic>
    </p:spTree>
    <p:extLst>
      <p:ext uri="{BB962C8B-B14F-4D97-AF65-F5344CB8AC3E}">
        <p14:creationId xmlns:p14="http://schemas.microsoft.com/office/powerpoint/2010/main" val="249324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David Montelongo</a:t>
            </a:r>
            <a:endParaRPr lang="en-US"/>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60490" y="1867173"/>
            <a:ext cx="6655166" cy="4791281"/>
          </a:xfrm>
        </p:spPr>
        <p:txBody>
          <a:bodyPr vert="horz" lIns="91440" tIns="45720" rIns="91440" bIns="45720" rtlCol="0" anchor="t">
            <a:normAutofit/>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David is a new full-time faculty member in the chemistry department.</a:t>
            </a: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UC Irvine: Chemistry PhD </a:t>
            </a:r>
            <a:endParaRPr lang="en-US" dirty="0">
              <a:solidFill>
                <a:schemeClr val="bg1"/>
              </a:solidFill>
            </a:endParaRPr>
          </a:p>
          <a:p>
            <a:pPr>
              <a:buNone/>
            </a:pPr>
            <a:r>
              <a:rPr lang="en-US" dirty="0">
                <a:solidFill>
                  <a:schemeClr val="bg1"/>
                </a:solidFill>
                <a:ea typeface="+mn-lt"/>
                <a:cs typeface="+mn-lt"/>
              </a:rPr>
              <a:t>Saint Mary's College of California: Chemistry B.S. </a:t>
            </a:r>
            <a:endParaRPr lang="en-US" dirty="0">
              <a:solidFill>
                <a:schemeClr val="bg1"/>
              </a:solidFill>
            </a:endParaRPr>
          </a:p>
          <a:p>
            <a:pPr>
              <a:buFont typeface="Arial"/>
              <a:buChar char="▪"/>
            </a:pPr>
            <a:r>
              <a:rPr lang="en-US" dirty="0">
                <a:solidFill>
                  <a:schemeClr val="accent1"/>
                </a:solidFill>
                <a:ea typeface="+mn-lt"/>
                <a:cs typeface="+mn-lt"/>
              </a:rPr>
              <a:t>Fun fact:</a:t>
            </a:r>
            <a:endParaRPr lang="en-US">
              <a:solidFill>
                <a:schemeClr val="accent1"/>
              </a:solidFill>
              <a:ea typeface="+mn-lt"/>
              <a:cs typeface="+mn-lt"/>
            </a:endParaRPr>
          </a:p>
          <a:p>
            <a:pPr>
              <a:buNone/>
            </a:pPr>
            <a:r>
              <a:rPr lang="en-US" dirty="0">
                <a:solidFill>
                  <a:schemeClr val="bg1"/>
                </a:solidFill>
                <a:ea typeface="+mn-lt"/>
                <a:cs typeface="+mn-lt"/>
              </a:rPr>
              <a:t>David spent a summer volunteering for the conservation of endangered sea turtles in Costa Rica.</a:t>
            </a:r>
            <a:endParaRPr lang="en-US" dirty="0">
              <a:solidFill>
                <a:schemeClr val="bg1"/>
              </a:solidFill>
            </a:endParaRPr>
          </a:p>
          <a:p>
            <a:pPr marL="0" indent="0">
              <a:buNone/>
            </a:pPr>
            <a:endParaRPr lang="en-US"/>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4" name="Picture 6">
            <a:extLst>
              <a:ext uri="{FF2B5EF4-FFF2-40B4-BE49-F238E27FC236}">
                <a16:creationId xmlns:a16="http://schemas.microsoft.com/office/drawing/2014/main" id="{D099A465-3493-6192-FE76-EF40BBD9591C}"/>
              </a:ext>
            </a:extLst>
          </p:cNvPr>
          <p:cNvPicPr>
            <a:picLocks noChangeAspect="1"/>
          </p:cNvPicPr>
          <p:nvPr/>
        </p:nvPicPr>
        <p:blipFill>
          <a:blip r:embed="rId3"/>
          <a:stretch>
            <a:fillRect/>
          </a:stretch>
        </p:blipFill>
        <p:spPr>
          <a:xfrm>
            <a:off x="7712838" y="2015700"/>
            <a:ext cx="4132797" cy="4180661"/>
          </a:xfrm>
          <a:prstGeom prst="rect">
            <a:avLst/>
          </a:prstGeom>
        </p:spPr>
      </p:pic>
    </p:spTree>
    <p:extLst>
      <p:ext uri="{BB962C8B-B14F-4D97-AF65-F5344CB8AC3E}">
        <p14:creationId xmlns:p14="http://schemas.microsoft.com/office/powerpoint/2010/main" val="34031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p:txBody>
          <a:bodyPr>
            <a:normAutofit/>
          </a:bodyPr>
          <a:lstStyle/>
          <a:p>
            <a:pPr algn="ctr"/>
            <a:r>
              <a:rPr lang="en-US" sz="6000" b="1" dirty="0">
                <a:ea typeface="+mj-lt"/>
                <a:cs typeface="+mj-lt"/>
              </a:rPr>
              <a:t>Miguel Pimentel</a:t>
            </a: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16634" y="1839763"/>
            <a:ext cx="6655166" cy="4802245"/>
          </a:xfrm>
        </p:spPr>
        <p:txBody>
          <a:bodyPr vert="horz" lIns="91440" tIns="45720" rIns="91440" bIns="45720" rtlCol="0" anchor="t">
            <a:normAutofit fontScale="85000" lnSpcReduction="20000"/>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Miguel is a new addition to LPC and will  provide guidance and support to undocumented, AB 540, DACA recipients, and students from mixed-status families. </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SJSU (2019) | M.A, Education/Counseling and Student Personnel, APCC Credential, PPS Credential, CWA Credential</a:t>
            </a:r>
            <a:endParaRPr lang="en-US" dirty="0">
              <a:solidFill>
                <a:schemeClr val="bg1"/>
              </a:solidFill>
            </a:endParaRPr>
          </a:p>
          <a:p>
            <a:pPr>
              <a:buNone/>
            </a:pPr>
            <a:r>
              <a:rPr lang="en-US" dirty="0">
                <a:solidFill>
                  <a:schemeClr val="bg1"/>
                </a:solidFill>
                <a:ea typeface="+mn-lt"/>
                <a:cs typeface="+mn-lt"/>
              </a:rPr>
              <a:t>CSUEB (2012) | Double BA’s, Ethnic Studies with a Concentration in Latino/a Studies and Genders and Sexualities in Communities of Color, Secondary Major: Spanish</a:t>
            </a:r>
            <a:endParaRPr lang="en-US" dirty="0">
              <a:solidFill>
                <a:schemeClr val="bg1"/>
              </a:solidFill>
            </a:endParaRPr>
          </a:p>
          <a:p>
            <a:pPr>
              <a:buFont typeface="Arial"/>
              <a:buChar char="▪"/>
            </a:pPr>
            <a:r>
              <a:rPr lang="en-US" dirty="0">
                <a:solidFill>
                  <a:schemeClr val="accent1"/>
                </a:solidFill>
                <a:ea typeface="+mn-lt"/>
                <a:cs typeface="+mn-lt"/>
              </a:rPr>
              <a:t>Fun fact:</a:t>
            </a:r>
          </a:p>
          <a:p>
            <a:pPr marL="0" indent="0">
              <a:buNone/>
            </a:pPr>
            <a:r>
              <a:rPr lang="en-US" dirty="0">
                <a:solidFill>
                  <a:schemeClr val="bg1"/>
                </a:solidFill>
                <a:ea typeface="+mn-lt"/>
                <a:cs typeface="+mn-lt"/>
              </a:rPr>
              <a:t> Skipped a grade in middle school, loves helping the community, &amp; loves spending time with family and friends. </a:t>
            </a:r>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5" name="Picture 6">
            <a:extLst>
              <a:ext uri="{FF2B5EF4-FFF2-40B4-BE49-F238E27FC236}">
                <a16:creationId xmlns:a16="http://schemas.microsoft.com/office/drawing/2014/main" id="{22F610F8-AC38-5AD6-F56E-528720CB3B34}"/>
              </a:ext>
            </a:extLst>
          </p:cNvPr>
          <p:cNvPicPr>
            <a:picLocks noChangeAspect="1"/>
          </p:cNvPicPr>
          <p:nvPr/>
        </p:nvPicPr>
        <p:blipFill>
          <a:blip r:embed="rId3"/>
          <a:stretch>
            <a:fillRect/>
          </a:stretch>
        </p:blipFill>
        <p:spPr>
          <a:xfrm>
            <a:off x="7893006" y="2068034"/>
            <a:ext cx="3751890" cy="4229486"/>
          </a:xfrm>
          <a:prstGeom prst="rect">
            <a:avLst/>
          </a:prstGeom>
        </p:spPr>
      </p:pic>
    </p:spTree>
    <p:extLst>
      <p:ext uri="{BB962C8B-B14F-4D97-AF65-F5344CB8AC3E}">
        <p14:creationId xmlns:p14="http://schemas.microsoft.com/office/powerpoint/2010/main" val="40258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Lissette Rocha</a:t>
            </a:r>
            <a:endParaRPr lang="en-US" dirty="0">
              <a:ea typeface="+mj-lt"/>
              <a:cs typeface="+mj-lt"/>
            </a:endParaRP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49526" y="1708195"/>
            <a:ext cx="6655166" cy="4933813"/>
          </a:xfrm>
        </p:spPr>
        <p:txBody>
          <a:bodyPr vert="horz" lIns="91440" tIns="45720" rIns="91440" bIns="45720" rtlCol="0" anchor="t">
            <a:normAutofit/>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Lisette manages Financial Aid Application Workshops and Presentations at LPC, High Schools, and other community partners. Supports Student Athletes, Spanish Speakers, Veterans and AB 540 students. Conducts online and in-person FAFSA/CADAA drop-in hours.</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a:solidFill>
                  <a:schemeClr val="bg1"/>
                </a:solidFill>
                <a:ea typeface="+mn-lt"/>
                <a:cs typeface="+mn-lt"/>
              </a:rPr>
              <a:t>B.S. Managerial Economics UC Davis</a:t>
            </a:r>
            <a:endParaRPr lang="en-US" dirty="0">
              <a:solidFill>
                <a:schemeClr val="bg1"/>
              </a:solidFill>
            </a:endParaRPr>
          </a:p>
          <a:p>
            <a:pPr>
              <a:buFont typeface="Arial"/>
              <a:buChar char="▪"/>
            </a:pPr>
            <a:r>
              <a:rPr lang="en-US" dirty="0">
                <a:solidFill>
                  <a:schemeClr val="accent1"/>
                </a:solidFill>
                <a:ea typeface="+mn-lt"/>
                <a:cs typeface="+mn-lt"/>
              </a:rPr>
              <a:t>Fun fact:</a:t>
            </a:r>
            <a:endParaRPr lang="en-US">
              <a:solidFill>
                <a:schemeClr val="accent1"/>
              </a:solidFill>
              <a:ea typeface="+mn-lt"/>
              <a:cs typeface="+mn-lt"/>
            </a:endParaRPr>
          </a:p>
          <a:p>
            <a:pPr>
              <a:buNone/>
            </a:pPr>
            <a:r>
              <a:rPr lang="en-US" dirty="0">
                <a:solidFill>
                  <a:schemeClr val="bg1"/>
                </a:solidFill>
                <a:ea typeface="+mn-lt"/>
                <a:cs typeface="+mn-lt"/>
              </a:rPr>
              <a:t>Lisette enjoys doing yoga, reading and traveling.</a:t>
            </a:r>
            <a:endParaRPr lang="en-US" dirty="0">
              <a:solidFill>
                <a:schemeClr val="bg1"/>
              </a:solidFill>
            </a:endParaRPr>
          </a:p>
          <a:p>
            <a:pPr marL="0" indent="0">
              <a:buNone/>
            </a:pPr>
            <a:endParaRPr lang="en-US"/>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4" name="Picture 6">
            <a:extLst>
              <a:ext uri="{FF2B5EF4-FFF2-40B4-BE49-F238E27FC236}">
                <a16:creationId xmlns:a16="http://schemas.microsoft.com/office/drawing/2014/main" id="{D885E471-93FF-B697-4E17-3ABD8100EAC8}"/>
              </a:ext>
            </a:extLst>
          </p:cNvPr>
          <p:cNvPicPr>
            <a:picLocks noChangeAspect="1"/>
          </p:cNvPicPr>
          <p:nvPr/>
        </p:nvPicPr>
        <p:blipFill>
          <a:blip r:embed="rId3"/>
          <a:stretch>
            <a:fillRect/>
          </a:stretch>
        </p:blipFill>
        <p:spPr>
          <a:xfrm>
            <a:off x="7673725" y="2167076"/>
            <a:ext cx="4069846" cy="4009477"/>
          </a:xfrm>
          <a:prstGeom prst="rect">
            <a:avLst/>
          </a:prstGeom>
        </p:spPr>
      </p:pic>
    </p:spTree>
    <p:extLst>
      <p:ext uri="{BB962C8B-B14F-4D97-AF65-F5344CB8AC3E}">
        <p14:creationId xmlns:p14="http://schemas.microsoft.com/office/powerpoint/2010/main" val="50701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Kristine Vanderhoof</a:t>
            </a: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43366" y="1764431"/>
            <a:ext cx="6655166" cy="4933813"/>
          </a:xfrm>
        </p:spPr>
        <p:txBody>
          <a:bodyPr vert="horz" lIns="91440" tIns="45720" rIns="91440" bIns="45720" rtlCol="0" anchor="t">
            <a:normAutofit fontScale="85000" lnSpcReduction="20000"/>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Kristi coordinates job and internship fairs, manages Handshake (job/internship board), teaches career and employment workshops, and holds 1-on-1 appointments with students on job search and navigating career exploration resources.</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x-none">
                <a:ea typeface="+mn-lt"/>
                <a:cs typeface="+mn-lt"/>
              </a:rPr>
              <a:t>·</a:t>
            </a:r>
            <a:r>
              <a:rPr lang="en-US" dirty="0">
                <a:ea typeface="+mn-lt"/>
                <a:cs typeface="+mn-lt"/>
              </a:rPr>
              <a:t> </a:t>
            </a:r>
            <a:r>
              <a:rPr lang="en-US" dirty="0">
                <a:solidFill>
                  <a:schemeClr val="bg1"/>
                </a:solidFill>
                <a:ea typeface="+mn-lt"/>
                <a:cs typeface="+mn-lt"/>
              </a:rPr>
              <a:t>Global Career Development Facilitator</a:t>
            </a:r>
            <a:endParaRPr lang="en-US" dirty="0">
              <a:solidFill>
                <a:schemeClr val="bg1"/>
              </a:solidFill>
            </a:endParaRPr>
          </a:p>
          <a:p>
            <a:pPr>
              <a:buNone/>
            </a:pPr>
            <a:r>
              <a:rPr lang="x-none">
                <a:solidFill>
                  <a:schemeClr val="bg1"/>
                </a:solidFill>
                <a:ea typeface="+mn-lt"/>
                <a:cs typeface="+mn-lt"/>
              </a:rPr>
              <a:t>·</a:t>
            </a:r>
            <a:r>
              <a:rPr lang="en-US" dirty="0">
                <a:solidFill>
                  <a:schemeClr val="bg1"/>
                </a:solidFill>
                <a:ea typeface="+mn-lt"/>
                <a:cs typeface="+mn-lt"/>
              </a:rPr>
              <a:t> MA in Linguistics/Teaching English to Speakers of Other Languages from CSU Fresno.</a:t>
            </a:r>
            <a:endParaRPr lang="en-US" dirty="0">
              <a:solidFill>
                <a:schemeClr val="bg1"/>
              </a:solidFill>
            </a:endParaRPr>
          </a:p>
          <a:p>
            <a:pPr>
              <a:buNone/>
            </a:pPr>
            <a:r>
              <a:rPr lang="x-none">
                <a:solidFill>
                  <a:schemeClr val="bg1"/>
                </a:solidFill>
                <a:ea typeface="+mn-lt"/>
                <a:cs typeface="+mn-lt"/>
              </a:rPr>
              <a:t>·</a:t>
            </a:r>
            <a:r>
              <a:rPr lang="en-US" dirty="0">
                <a:solidFill>
                  <a:schemeClr val="bg1"/>
                </a:solidFill>
                <a:ea typeface="+mn-lt"/>
                <a:cs typeface="+mn-lt"/>
              </a:rPr>
              <a:t> BA in Literature (Creative Writing-Poetry) from UC Santa Cruz.</a:t>
            </a:r>
            <a:endParaRPr lang="en-US" dirty="0">
              <a:solidFill>
                <a:schemeClr val="bg1"/>
              </a:solidFill>
            </a:endParaRPr>
          </a:p>
          <a:p>
            <a:pPr>
              <a:buFont typeface="Arial"/>
              <a:buChar char="▪"/>
            </a:pPr>
            <a:r>
              <a:rPr lang="en-US" dirty="0">
                <a:solidFill>
                  <a:schemeClr val="accent1"/>
                </a:solidFill>
                <a:ea typeface="+mn-lt"/>
                <a:cs typeface="+mn-lt"/>
              </a:rPr>
              <a:t>Fun fact:</a:t>
            </a:r>
            <a:endParaRPr lang="en-US">
              <a:solidFill>
                <a:schemeClr val="accent1"/>
              </a:solidFill>
              <a:ea typeface="+mn-lt"/>
              <a:cs typeface="+mn-lt"/>
            </a:endParaRPr>
          </a:p>
          <a:p>
            <a:pPr>
              <a:buNone/>
            </a:pPr>
            <a:r>
              <a:rPr lang="en-US" b="1" dirty="0">
                <a:solidFill>
                  <a:schemeClr val="bg1"/>
                </a:solidFill>
                <a:ea typeface="+mn-lt"/>
                <a:cs typeface="+mn-lt"/>
              </a:rPr>
              <a:t> </a:t>
            </a:r>
            <a:r>
              <a:rPr lang="en-US" dirty="0">
                <a:solidFill>
                  <a:schemeClr val="bg1"/>
                </a:solidFill>
                <a:ea typeface="+mn-lt"/>
                <a:cs typeface="+mn-lt"/>
              </a:rPr>
              <a:t>Kristi taught English in Oaxaca, Mexico, for two years and became fluent in Spanish while she was there.</a:t>
            </a:r>
            <a:endParaRPr lang="en-US" dirty="0">
              <a:solidFill>
                <a:schemeClr val="bg1"/>
              </a:solidFill>
            </a:endParaRPr>
          </a:p>
          <a:p>
            <a:pPr>
              <a:buNone/>
            </a:pPr>
            <a:endParaRPr lang="en-US"/>
          </a:p>
          <a:p>
            <a:pPr>
              <a:buNone/>
            </a:pPr>
            <a:endParaRPr lang="en-US" dirty="0">
              <a:solidFill>
                <a:schemeClr val="bg1"/>
              </a:solidFill>
            </a:endParaRPr>
          </a:p>
          <a:p>
            <a:pPr marL="0" indent="0">
              <a:buNone/>
            </a:pPr>
            <a:endParaRPr lang="en-US"/>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4" name="Picture 6">
            <a:extLst>
              <a:ext uri="{FF2B5EF4-FFF2-40B4-BE49-F238E27FC236}">
                <a16:creationId xmlns:a16="http://schemas.microsoft.com/office/drawing/2014/main" id="{5C2134A4-9858-35B5-9EBC-D3A40E907DEE}"/>
              </a:ext>
            </a:extLst>
          </p:cNvPr>
          <p:cNvPicPr>
            <a:picLocks noChangeAspect="1"/>
          </p:cNvPicPr>
          <p:nvPr/>
        </p:nvPicPr>
        <p:blipFill>
          <a:blip r:embed="rId3"/>
          <a:stretch>
            <a:fillRect/>
          </a:stretch>
        </p:blipFill>
        <p:spPr>
          <a:xfrm>
            <a:off x="7481299" y="1862032"/>
            <a:ext cx="4387064" cy="4409643"/>
          </a:xfrm>
          <a:prstGeom prst="rect">
            <a:avLst/>
          </a:prstGeom>
        </p:spPr>
      </p:pic>
    </p:spTree>
    <p:extLst>
      <p:ext uri="{BB962C8B-B14F-4D97-AF65-F5344CB8AC3E}">
        <p14:creationId xmlns:p14="http://schemas.microsoft.com/office/powerpoint/2010/main" val="21154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990600" y="304800"/>
            <a:ext cx="10058400" cy="1325563"/>
          </a:xfrm>
        </p:spPr>
        <p:txBody>
          <a:bodyPr>
            <a:normAutofit/>
          </a:bodyPr>
          <a:lstStyle/>
          <a:p>
            <a:pPr algn="ctr"/>
            <a:r>
              <a:rPr lang="en-US" sz="6000" dirty="0" smtClean="0">
                <a:ea typeface="+mj-lt"/>
                <a:cs typeface="+mj-lt"/>
              </a:rPr>
              <a:t>Daysi Valle</a:t>
            </a: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443366" y="1764431"/>
            <a:ext cx="6655166" cy="4933813"/>
          </a:xfrm>
        </p:spPr>
        <p:txBody>
          <a:bodyPr vert="horz" lIns="91440" tIns="45720" rIns="91440" bIns="45720" rtlCol="0" anchor="t">
            <a:normAutofit/>
          </a:bodyPr>
          <a:lstStyle/>
          <a:p>
            <a:pPr>
              <a:buFont typeface="Arial"/>
              <a:buChar char="▪"/>
            </a:pPr>
            <a:r>
              <a:rPr lang="en-US" dirty="0">
                <a:solidFill>
                  <a:schemeClr val="accent1"/>
                </a:solidFill>
                <a:ea typeface="+mn-lt"/>
                <a:cs typeface="+mn-lt"/>
              </a:rPr>
              <a:t>Responsibilities:</a:t>
            </a:r>
            <a:r>
              <a:rPr lang="en-US" dirty="0">
                <a:solidFill>
                  <a:schemeClr val="bg1"/>
                </a:solidFill>
                <a:ea typeface="+mn-lt"/>
                <a:cs typeface="+mn-lt"/>
              </a:rPr>
              <a:t> </a:t>
            </a:r>
          </a:p>
          <a:p>
            <a:pPr marL="0" indent="0">
              <a:buNone/>
            </a:pPr>
            <a:r>
              <a:rPr lang="en-US" dirty="0">
                <a:solidFill>
                  <a:schemeClr val="bg1"/>
                </a:solidFill>
                <a:ea typeface="+mn-lt"/>
                <a:cs typeface="+mn-lt"/>
              </a:rPr>
              <a:t>Financial Aid System Coordinator </a:t>
            </a:r>
            <a:endParaRPr lang="en-US" dirty="0">
              <a:solidFill>
                <a:schemeClr val="bg1"/>
              </a:solidFill>
            </a:endParaRPr>
          </a:p>
          <a:p>
            <a:pPr>
              <a:buFont typeface="Arial"/>
              <a:buChar char="▪"/>
            </a:pPr>
            <a:r>
              <a:rPr lang="en-US" dirty="0">
                <a:solidFill>
                  <a:schemeClr val="accent1"/>
                </a:solidFill>
                <a:ea typeface="+mn-lt"/>
                <a:cs typeface="+mn-lt"/>
              </a:rPr>
              <a:t>Educational background:</a:t>
            </a:r>
            <a:r>
              <a:rPr lang="en-US" dirty="0">
                <a:solidFill>
                  <a:schemeClr val="bg1"/>
                </a:solidFill>
                <a:ea typeface="+mn-lt"/>
                <a:cs typeface="+mn-lt"/>
              </a:rPr>
              <a:t> </a:t>
            </a:r>
          </a:p>
          <a:p>
            <a:pPr>
              <a:buNone/>
            </a:pPr>
            <a:r>
              <a:rPr lang="en-US" dirty="0" smtClean="0">
                <a:solidFill>
                  <a:schemeClr val="bg1"/>
                </a:solidFill>
                <a:ea typeface="+mn-lt"/>
                <a:cs typeface="+mn-lt"/>
              </a:rPr>
              <a:t>Master </a:t>
            </a:r>
            <a:r>
              <a:rPr lang="en-US" dirty="0">
                <a:solidFill>
                  <a:schemeClr val="bg1"/>
                </a:solidFill>
                <a:ea typeface="+mn-lt"/>
                <a:cs typeface="+mn-lt"/>
              </a:rPr>
              <a:t>of Arts in Education (MA Ed) </a:t>
            </a:r>
            <a:endParaRPr lang="en-US" dirty="0" smtClean="0">
              <a:solidFill>
                <a:schemeClr val="bg1"/>
              </a:solidFill>
              <a:ea typeface="+mn-lt"/>
              <a:cs typeface="+mn-lt"/>
            </a:endParaRPr>
          </a:p>
          <a:p>
            <a:pPr>
              <a:buNone/>
            </a:pPr>
            <a:r>
              <a:rPr lang="en-US" dirty="0" smtClean="0">
                <a:solidFill>
                  <a:schemeClr val="accent1"/>
                </a:solidFill>
                <a:ea typeface="+mn-lt"/>
                <a:cs typeface="+mn-lt"/>
              </a:rPr>
              <a:t>Fun </a:t>
            </a:r>
            <a:r>
              <a:rPr lang="en-US" dirty="0">
                <a:solidFill>
                  <a:schemeClr val="accent1"/>
                </a:solidFill>
                <a:ea typeface="+mn-lt"/>
                <a:cs typeface="+mn-lt"/>
              </a:rPr>
              <a:t>fact:</a:t>
            </a:r>
          </a:p>
          <a:p>
            <a:pPr>
              <a:buNone/>
            </a:pPr>
            <a:r>
              <a:rPr lang="en-US" b="1" dirty="0">
                <a:solidFill>
                  <a:schemeClr val="bg1"/>
                </a:solidFill>
                <a:ea typeface="+mn-lt"/>
                <a:cs typeface="+mn-lt"/>
              </a:rPr>
              <a:t> </a:t>
            </a:r>
            <a:r>
              <a:rPr lang="en-US" dirty="0">
                <a:solidFill>
                  <a:schemeClr val="bg1"/>
                </a:solidFill>
                <a:ea typeface="+mn-lt"/>
                <a:cs typeface="+mn-lt"/>
              </a:rPr>
              <a:t>Traveling is my favorite </a:t>
            </a:r>
            <a:r>
              <a:rPr lang="en-US" dirty="0" smtClean="0">
                <a:solidFill>
                  <a:schemeClr val="bg1"/>
                </a:solidFill>
                <a:ea typeface="+mn-lt"/>
                <a:cs typeface="+mn-lt"/>
              </a:rPr>
              <a:t>pastime</a:t>
            </a:r>
            <a:endParaRPr lang="en-US" dirty="0">
              <a:solidFill>
                <a:schemeClr val="bg1"/>
              </a:solidFill>
            </a:endParaRPr>
          </a:p>
          <a:p>
            <a:pPr>
              <a:buNone/>
            </a:pPr>
            <a:endParaRPr lang="en-US" dirty="0"/>
          </a:p>
          <a:p>
            <a:pPr>
              <a:buNone/>
            </a:pPr>
            <a:endParaRPr lang="en-US" dirty="0">
              <a:solidFill>
                <a:schemeClr val="bg1"/>
              </a:solidFill>
            </a:endParaRPr>
          </a:p>
          <a:p>
            <a:pPr marL="0" indent="0">
              <a:buNone/>
            </a:pPr>
            <a:endParaRPr lang="en-US" dirty="0"/>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2133600"/>
            <a:ext cx="4543770" cy="3035096"/>
          </a:xfrm>
          <a:prstGeom prst="rect">
            <a:avLst/>
          </a:prstGeom>
        </p:spPr>
      </p:pic>
    </p:spTree>
    <p:extLst>
      <p:ext uri="{BB962C8B-B14F-4D97-AF65-F5344CB8AC3E}">
        <p14:creationId xmlns:p14="http://schemas.microsoft.com/office/powerpoint/2010/main" val="393414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8A-0F14-6544-1DB6-D074CEA68704}"/>
              </a:ext>
            </a:extLst>
          </p:cNvPr>
          <p:cNvSpPr>
            <a:spLocks noGrp="1"/>
          </p:cNvSpPr>
          <p:nvPr>
            <p:ph type="title"/>
          </p:nvPr>
        </p:nvSpPr>
        <p:spPr>
          <a:xfrm>
            <a:off x="1066800" y="757062"/>
            <a:ext cx="10058400" cy="1325563"/>
          </a:xfrm>
        </p:spPr>
        <p:txBody>
          <a:bodyPr>
            <a:normAutofit fontScale="90000"/>
          </a:bodyPr>
          <a:lstStyle/>
          <a:p>
            <a:pPr algn="ctr"/>
            <a:r>
              <a:rPr lang="en-US" sz="6000" dirty="0">
                <a:ea typeface="+mj-lt"/>
                <a:cs typeface="+mj-lt"/>
              </a:rPr>
              <a:t>Other Participants</a:t>
            </a:r>
          </a:p>
          <a:p>
            <a:pPr algn="ctr"/>
            <a:r>
              <a:rPr lang="en-US" dirty="0"/>
              <a:t/>
            </a:r>
            <a:br>
              <a:rPr lang="en-US" dirty="0"/>
            </a:br>
            <a:endParaRPr lang="en-US" dirty="0"/>
          </a:p>
        </p:txBody>
      </p:sp>
      <p:sp>
        <p:nvSpPr>
          <p:cNvPr id="3" name="Content Placeholder 2">
            <a:extLst>
              <a:ext uri="{FF2B5EF4-FFF2-40B4-BE49-F238E27FC236}">
                <a16:creationId xmlns:a16="http://schemas.microsoft.com/office/drawing/2014/main" id="{917FDABE-F17C-6AD4-AA09-67D536ED7743}"/>
              </a:ext>
            </a:extLst>
          </p:cNvPr>
          <p:cNvSpPr>
            <a:spLocks noGrp="1"/>
          </p:cNvSpPr>
          <p:nvPr>
            <p:ph idx="1"/>
          </p:nvPr>
        </p:nvSpPr>
        <p:spPr>
          <a:xfrm>
            <a:off x="619468" y="1768497"/>
            <a:ext cx="6655166" cy="4933813"/>
          </a:xfrm>
        </p:spPr>
        <p:txBody>
          <a:bodyPr vert="horz" lIns="91440" tIns="45720" rIns="91440" bIns="45720" rtlCol="0" anchor="t">
            <a:normAutofit/>
          </a:bodyPr>
          <a:lstStyle/>
          <a:p>
            <a:r>
              <a:rPr lang="en-US" dirty="0">
                <a:solidFill>
                  <a:schemeClr val="accent1"/>
                </a:solidFill>
              </a:rPr>
              <a:t>Mike Alvarez:</a:t>
            </a:r>
            <a:endParaRPr lang="en-US"/>
          </a:p>
          <a:p>
            <a:pPr marL="0" indent="0">
              <a:buNone/>
            </a:pPr>
            <a:r>
              <a:rPr lang="en-US" dirty="0">
                <a:solidFill>
                  <a:schemeClr val="bg1"/>
                </a:solidFill>
                <a:ea typeface="+mn-lt"/>
                <a:cs typeface="+mn-lt"/>
              </a:rPr>
              <a:t>Assessment Specialist</a:t>
            </a:r>
            <a:endParaRPr lang="en-US" dirty="0">
              <a:solidFill>
                <a:schemeClr val="bg1"/>
              </a:solidFill>
            </a:endParaRPr>
          </a:p>
          <a:p>
            <a:r>
              <a:rPr lang="en-US" dirty="0">
                <a:solidFill>
                  <a:schemeClr val="accent1"/>
                </a:solidFill>
              </a:rPr>
              <a:t>Josue Hernandez:</a:t>
            </a:r>
          </a:p>
          <a:p>
            <a:pPr marL="0" indent="0">
              <a:buNone/>
            </a:pPr>
            <a:r>
              <a:rPr lang="en-US" dirty="0">
                <a:solidFill>
                  <a:schemeClr val="bg1"/>
                </a:solidFill>
                <a:ea typeface="+mn-lt"/>
                <a:cs typeface="+mn-lt"/>
              </a:rPr>
              <a:t>Program Coordinator - Student Life &amp; Leadership</a:t>
            </a:r>
            <a:endParaRPr lang="en-US" dirty="0">
              <a:solidFill>
                <a:schemeClr val="bg1"/>
              </a:solidFill>
            </a:endParaRPr>
          </a:p>
          <a:p>
            <a:r>
              <a:rPr lang="en-US" dirty="0">
                <a:solidFill>
                  <a:schemeClr val="accent1"/>
                </a:solidFill>
              </a:rPr>
              <a:t>Soraya Renteria:</a:t>
            </a:r>
          </a:p>
          <a:p>
            <a:pPr marL="0" indent="0">
              <a:buNone/>
            </a:pPr>
            <a:r>
              <a:rPr lang="en-US" dirty="0">
                <a:solidFill>
                  <a:schemeClr val="bg1"/>
                </a:solidFill>
              </a:rPr>
              <a:t>Art Professor</a:t>
            </a:r>
          </a:p>
          <a:p>
            <a:r>
              <a:rPr lang="en-US" dirty="0">
                <a:solidFill>
                  <a:schemeClr val="accent1"/>
                </a:solidFill>
              </a:rPr>
              <a:t>David Rodriquez:</a:t>
            </a:r>
          </a:p>
          <a:p>
            <a:pPr marL="0" indent="0">
              <a:buNone/>
            </a:pPr>
            <a:r>
              <a:rPr lang="en-US" dirty="0">
                <a:solidFill>
                  <a:schemeClr val="bg1"/>
                </a:solidFill>
                <a:ea typeface="+mn-lt"/>
                <a:cs typeface="+mn-lt"/>
              </a:rPr>
              <a:t>Research Analyst</a:t>
            </a:r>
            <a:endParaRPr lang="en-US" dirty="0">
              <a:solidFill>
                <a:schemeClr val="bg1"/>
              </a:solidFill>
            </a:endParaRPr>
          </a:p>
          <a:p>
            <a:pPr marL="0" indent="0">
              <a:buNone/>
            </a:pPr>
            <a:endParaRPr lang="en-US">
              <a:solidFill>
                <a:srgbClr val="404040"/>
              </a:solidFill>
            </a:endParaRPr>
          </a:p>
          <a:p>
            <a:pPr marL="0" indent="0">
              <a:buNone/>
            </a:pPr>
            <a:endParaRPr lang="en-US" dirty="0">
              <a:solidFill>
                <a:schemeClr val="bg1"/>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7D2F6D4D-1F9C-FCDA-C341-61D13724448D}"/>
              </a:ext>
            </a:extLst>
          </p:cNvPr>
          <p:cNvPicPr>
            <a:picLocks noChangeAspect="1"/>
          </p:cNvPicPr>
          <p:nvPr/>
        </p:nvPicPr>
        <p:blipFill>
          <a:blip r:embed="rId2"/>
          <a:stretch>
            <a:fillRect/>
          </a:stretch>
        </p:blipFill>
        <p:spPr>
          <a:xfrm>
            <a:off x="42759" y="57242"/>
            <a:ext cx="2710308" cy="790050"/>
          </a:xfrm>
          <a:prstGeom prst="rect">
            <a:avLst/>
          </a:prstGeom>
        </p:spPr>
      </p:pic>
    </p:spTree>
    <p:extLst>
      <p:ext uri="{BB962C8B-B14F-4D97-AF65-F5344CB8AC3E}">
        <p14:creationId xmlns:p14="http://schemas.microsoft.com/office/powerpoint/2010/main" val="102299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59213" y="2874604"/>
            <a:ext cx="1133954" cy="1091279"/>
          </a:xfrm>
          <a:prstGeom prst="rect">
            <a:avLst/>
          </a:prstGeom>
        </p:spPr>
      </p:pic>
      <p:sp>
        <p:nvSpPr>
          <p:cNvPr id="2" name="Title 1"/>
          <p:cNvSpPr>
            <a:spLocks noGrp="1"/>
          </p:cNvSpPr>
          <p:nvPr>
            <p:ph type="ctrTitle"/>
          </p:nvPr>
        </p:nvSpPr>
        <p:spPr/>
        <p:txBody>
          <a:bodyPr/>
          <a:lstStyle/>
          <a:p>
            <a:r>
              <a:rPr lang="en-US" dirty="0" smtClean="0"/>
              <a:t>Black History Month </a:t>
            </a:r>
            <a:endParaRPr lang="en-US" dirty="0"/>
          </a:p>
        </p:txBody>
      </p:sp>
      <p:sp>
        <p:nvSpPr>
          <p:cNvPr id="3" name="Subtitle 2"/>
          <p:cNvSpPr>
            <a:spLocks noGrp="1"/>
          </p:cNvSpPr>
          <p:nvPr>
            <p:ph type="subTitle" idx="1"/>
          </p:nvPr>
        </p:nvSpPr>
        <p:spPr>
          <a:xfrm>
            <a:off x="680322" y="4394039"/>
            <a:ext cx="8255860" cy="1682565"/>
          </a:xfrm>
        </p:spPr>
        <p:txBody>
          <a:bodyPr>
            <a:normAutofit/>
          </a:bodyPr>
          <a:lstStyle/>
          <a:p>
            <a:r>
              <a:rPr lang="en-US" dirty="0" smtClean="0"/>
              <a:t>Black Education Association: </a:t>
            </a:r>
          </a:p>
          <a:p>
            <a:r>
              <a:rPr lang="en-US" dirty="0" smtClean="0"/>
              <a:t>Dr. Jeanne Wilson, Dr. Emerald Templeton, </a:t>
            </a:r>
          </a:p>
          <a:p>
            <a:r>
              <a:rPr lang="en-US" dirty="0" smtClean="0"/>
              <a:t>Danielle Odom, Salem </a:t>
            </a:r>
            <a:r>
              <a:rPr lang="en-US" dirty="0" err="1" smtClean="0"/>
              <a:t>Admassu</a:t>
            </a:r>
            <a:r>
              <a:rPr lang="en-US" dirty="0" smtClean="0"/>
              <a:t>, Kimberly Burks, </a:t>
            </a:r>
          </a:p>
          <a:p>
            <a:r>
              <a:rPr lang="en-US" dirty="0" smtClean="0"/>
              <a:t>Terrance Thompson, Carolyn Scott </a:t>
            </a:r>
          </a:p>
          <a:p>
            <a:endParaRPr lang="en-US" dirty="0"/>
          </a:p>
        </p:txBody>
      </p:sp>
    </p:spTree>
    <p:extLst>
      <p:ext uri="{BB962C8B-B14F-4D97-AF65-F5344CB8AC3E}">
        <p14:creationId xmlns:p14="http://schemas.microsoft.com/office/powerpoint/2010/main" val="179275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97F7562-DBE2-4729-835D-1486BBB437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9" name="Rectangle 38">
            <a:extLst>
              <a:ext uri="{FF2B5EF4-FFF2-40B4-BE49-F238E27FC236}">
                <a16:creationId xmlns:a16="http://schemas.microsoft.com/office/drawing/2014/main" id="{DCE0245F-7D4D-413E-940B-1D9D9A17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41" name="Rectangle 40">
            <a:extLst>
              <a:ext uri="{FF2B5EF4-FFF2-40B4-BE49-F238E27FC236}">
                <a16:creationId xmlns:a16="http://schemas.microsoft.com/office/drawing/2014/main" id="{19B97BE4-8A98-49F3-8669-EAAF6D433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43" name="Rectangle 42">
            <a:extLst>
              <a:ext uri="{FF2B5EF4-FFF2-40B4-BE49-F238E27FC236}">
                <a16:creationId xmlns:a16="http://schemas.microsoft.com/office/drawing/2014/main" id="{AA090277-9074-44AA-8A49-453BF2C45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p:cNvSpPr>
            <a:spLocks noGrp="1"/>
          </p:cNvSpPr>
          <p:nvPr>
            <p:ph type="ctrTitle"/>
          </p:nvPr>
        </p:nvSpPr>
        <p:spPr>
          <a:xfrm>
            <a:off x="7409930" y="744909"/>
            <a:ext cx="3776416" cy="2912691"/>
          </a:xfrm>
        </p:spPr>
        <p:txBody>
          <a:bodyPr anchor="b">
            <a:normAutofit/>
          </a:bodyPr>
          <a:lstStyle/>
          <a:p>
            <a:pPr algn="l"/>
            <a:r>
              <a:rPr lang="en-US" sz="4000"/>
              <a:t>BLACK EDUCATION ASSOCIATION</a:t>
            </a:r>
          </a:p>
        </p:txBody>
      </p:sp>
      <p:sp>
        <p:nvSpPr>
          <p:cNvPr id="3" name="Subtitle 2"/>
          <p:cNvSpPr>
            <a:spLocks noGrp="1"/>
          </p:cNvSpPr>
          <p:nvPr>
            <p:ph type="subTitle" idx="1"/>
          </p:nvPr>
        </p:nvSpPr>
        <p:spPr>
          <a:xfrm>
            <a:off x="7402801" y="4074784"/>
            <a:ext cx="3776415" cy="2054306"/>
          </a:xfrm>
        </p:spPr>
        <p:txBody>
          <a:bodyPr vert="horz" lIns="91440" tIns="45720" rIns="91440" bIns="45720" rtlCol="0" anchor="t">
            <a:normAutofit/>
          </a:bodyPr>
          <a:lstStyle/>
          <a:p>
            <a:pPr algn="l"/>
            <a:r>
              <a:rPr lang="en-US" sz="2200">
                <a:solidFill>
                  <a:schemeClr val="tx2">
                    <a:alpha val="80000"/>
                  </a:schemeClr>
                </a:solidFill>
              </a:rPr>
              <a:t>February is </a:t>
            </a:r>
          </a:p>
          <a:p>
            <a:pPr algn="l"/>
            <a:r>
              <a:rPr lang="en-US" sz="2200">
                <a:solidFill>
                  <a:schemeClr val="tx2">
                    <a:alpha val="80000"/>
                  </a:schemeClr>
                </a:solidFill>
              </a:rPr>
              <a:t>Black History Month!</a:t>
            </a:r>
          </a:p>
        </p:txBody>
      </p:sp>
      <p:pic>
        <p:nvPicPr>
          <p:cNvPr id="5" name="Picture 5" descr="Text&#10;&#10;Description automatically generated">
            <a:extLst>
              <a:ext uri="{FF2B5EF4-FFF2-40B4-BE49-F238E27FC236}">
                <a16:creationId xmlns:a16="http://schemas.microsoft.com/office/drawing/2014/main" id="{87693924-567C-B110-7715-C8D7BA37878A}"/>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396993" y="1453328"/>
            <a:ext cx="6694310" cy="3791418"/>
          </a:xfrm>
          <a:prstGeom prst="rect">
            <a:avLst/>
          </a:prstGeom>
        </p:spPr>
      </p:pic>
      <p:sp>
        <p:nvSpPr>
          <p:cNvPr id="6" name="TextBox 5">
            <a:extLst>
              <a:ext uri="{FF2B5EF4-FFF2-40B4-BE49-F238E27FC236}">
                <a16:creationId xmlns:a16="http://schemas.microsoft.com/office/drawing/2014/main" id="{02485EC5-7F08-366C-2DE4-65D6A248A791}"/>
              </a:ext>
            </a:extLst>
          </p:cNvPr>
          <p:cNvSpPr txBox="1"/>
          <p:nvPr/>
        </p:nvSpPr>
        <p:spPr>
          <a:xfrm>
            <a:off x="396992" y="5357635"/>
            <a:ext cx="3928534" cy="458611"/>
          </a:xfrm>
          <a:prstGeom prst="rect">
            <a:avLst/>
          </a:prstGeom>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hlinkClick r:id="rId5"/>
              </a:rPr>
              <a:t>This Photo</a:t>
            </a:r>
            <a:r>
              <a:rPr kumimoji="0" lang="en-US" sz="1800" b="0" i="0" u="none" strike="noStrike" kern="1200" cap="none" spc="0" normalizeH="0" baseline="0" noProof="0">
                <a:ln>
                  <a:noFill/>
                </a:ln>
                <a:solidFill>
                  <a:prstClr val="black"/>
                </a:solidFill>
                <a:effectLst/>
                <a:uLnTx/>
                <a:uFillTx/>
                <a:latin typeface="Avenir Next LT Pro"/>
                <a:ea typeface="+mn-ea"/>
                <a:cs typeface="+mn-cs"/>
              </a:rPr>
              <a:t> by Unknown author is licensed under </a:t>
            </a:r>
            <a:r>
              <a:rPr kumimoji="0" lang="en-US" sz="1800" b="0" i="0" u="none" strike="noStrike" kern="1200" cap="none" spc="0" normalizeH="0" baseline="0" noProof="0">
                <a:ln>
                  <a:noFill/>
                </a:ln>
                <a:solidFill>
                  <a:prstClr val="black"/>
                </a:solidFill>
                <a:effectLst/>
                <a:uLnTx/>
                <a:uFillTx/>
                <a:latin typeface="Avenir Next LT Pro"/>
                <a:ea typeface="+mn-ea"/>
                <a:cs typeface="+mn-cs"/>
                <a:hlinkClick r:id="rId6"/>
              </a:rPr>
              <a:t>CC BY-SA-NC</a:t>
            </a:r>
            <a:r>
              <a:rPr kumimoji="0" lang="en-US" sz="1800" b="0" i="0" u="none" strike="noStrike" kern="1200" cap="none" spc="0" normalizeH="0" baseline="0" noProof="0">
                <a:ln>
                  <a:noFill/>
                </a:ln>
                <a:solidFill>
                  <a:prstClr val="black"/>
                </a:solidFill>
                <a:effectLst/>
                <a:uLnTx/>
                <a:uFillTx/>
                <a:latin typeface="Avenir Next LT Pro"/>
                <a:ea typeface="+mn-ea"/>
                <a:cs typeface="+mn-cs"/>
              </a:rPr>
              <a:t>.</a:t>
            </a:r>
          </a:p>
        </p:txBody>
      </p:sp>
    </p:spTree>
    <p:extLst>
      <p:ext uri="{BB962C8B-B14F-4D97-AF65-F5344CB8AC3E}">
        <p14:creationId xmlns:p14="http://schemas.microsoft.com/office/powerpoint/2010/main" val="138125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10;&#10;Description automatically generated">
            <a:extLst>
              <a:ext uri="{FF2B5EF4-FFF2-40B4-BE49-F238E27FC236}">
                <a16:creationId xmlns:a16="http://schemas.microsoft.com/office/drawing/2014/main" id="{70EE1040-F762-C75B-DF5C-46D76AB7C26B}"/>
              </a:ext>
            </a:extLst>
          </p:cNvPr>
          <p:cNvPicPr>
            <a:picLocks noChangeAspect="1"/>
          </p:cNvPicPr>
          <p:nvPr/>
        </p:nvPicPr>
        <p:blipFill rotWithShape="1">
          <a:blip r:embed="rId3"/>
          <a:srcRect l="22857" t="11531" r="23980" b="189"/>
          <a:stretch/>
        </p:blipFill>
        <p:spPr>
          <a:xfrm>
            <a:off x="726252" y="240125"/>
            <a:ext cx="6973902" cy="6236701"/>
          </a:xfrm>
          <a:prstGeom prst="rect">
            <a:avLst/>
          </a:prstGeom>
        </p:spPr>
      </p:pic>
      <p:pic>
        <p:nvPicPr>
          <p:cNvPr id="3" name="Picture 3" descr="Graphical user interface, website&#10;&#10;Description automatically generated">
            <a:extLst>
              <a:ext uri="{FF2B5EF4-FFF2-40B4-BE49-F238E27FC236}">
                <a16:creationId xmlns:a16="http://schemas.microsoft.com/office/drawing/2014/main" id="{FEB36FDA-FA45-6C73-9FA2-A3F27ADA419C}"/>
              </a:ext>
            </a:extLst>
          </p:cNvPr>
          <p:cNvPicPr>
            <a:picLocks noChangeAspect="1"/>
          </p:cNvPicPr>
          <p:nvPr/>
        </p:nvPicPr>
        <p:blipFill rotWithShape="1">
          <a:blip r:embed="rId4"/>
          <a:srcRect l="23779" t="6459" r="22879" b="239"/>
          <a:stretch/>
        </p:blipFill>
        <p:spPr>
          <a:xfrm>
            <a:off x="7104474" y="1359607"/>
            <a:ext cx="4781981" cy="4486897"/>
          </a:xfrm>
          <a:prstGeom prst="rect">
            <a:avLst/>
          </a:prstGeom>
        </p:spPr>
      </p:pic>
    </p:spTree>
    <p:extLst>
      <p:ext uri="{BB962C8B-B14F-4D97-AF65-F5344CB8AC3E}">
        <p14:creationId xmlns:p14="http://schemas.microsoft.com/office/powerpoint/2010/main" val="345660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41104" y="742887"/>
            <a:ext cx="1133954" cy="1091279"/>
          </a:xfrm>
          <a:prstGeom prst="rect">
            <a:avLst/>
          </a:prstGeom>
        </p:spPr>
      </p:pic>
      <p:sp>
        <p:nvSpPr>
          <p:cNvPr id="2" name="Title 1"/>
          <p:cNvSpPr>
            <a:spLocks noGrp="1"/>
          </p:cNvSpPr>
          <p:nvPr>
            <p:ph type="title"/>
          </p:nvPr>
        </p:nvSpPr>
        <p:spPr/>
        <p:txBody>
          <a:bodyPr/>
          <a:lstStyle/>
          <a:p>
            <a:r>
              <a:rPr lang="en-US" dirty="0" smtClean="0"/>
              <a:t>Accreditation Update </a:t>
            </a:r>
            <a:endParaRPr lang="en-US" dirty="0"/>
          </a:p>
        </p:txBody>
      </p:sp>
      <p:pic>
        <p:nvPicPr>
          <p:cNvPr id="6" name="Content Placeholder 5"/>
          <p:cNvPicPr>
            <a:picLocks noGrp="1" noChangeAspect="1"/>
          </p:cNvPicPr>
          <p:nvPr>
            <p:ph idx="1"/>
          </p:nvPr>
        </p:nvPicPr>
        <p:blipFill rotWithShape="1">
          <a:blip r:embed="rId4"/>
          <a:srcRect l="9687" t="9728" r="67611" b="25837"/>
          <a:stretch/>
        </p:blipFill>
        <p:spPr>
          <a:xfrm>
            <a:off x="284413" y="2119747"/>
            <a:ext cx="5659187" cy="4521608"/>
          </a:xfrm>
          <a:prstGeom prst="rect">
            <a:avLst/>
          </a:prstGeom>
        </p:spPr>
      </p:pic>
      <p:sp>
        <p:nvSpPr>
          <p:cNvPr id="10" name="Oval 9"/>
          <p:cNvSpPr/>
          <p:nvPr/>
        </p:nvSpPr>
        <p:spPr>
          <a:xfrm>
            <a:off x="1903616" y="4713316"/>
            <a:ext cx="3782290" cy="6650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a:srcRect l="29839" t="35826" r="29741" b="35955"/>
          <a:stretch/>
        </p:blipFill>
        <p:spPr>
          <a:xfrm>
            <a:off x="7305109" y="3133725"/>
            <a:ext cx="2505075" cy="2473762"/>
          </a:xfrm>
          <a:prstGeom prst="rect">
            <a:avLst/>
          </a:prstGeom>
        </p:spPr>
      </p:pic>
    </p:spTree>
    <p:extLst>
      <p:ext uri="{BB962C8B-B14F-4D97-AF65-F5344CB8AC3E}">
        <p14:creationId xmlns:p14="http://schemas.microsoft.com/office/powerpoint/2010/main" val="397883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125A73E7-64D5-6F93-ACD2-2C058556F9AB}"/>
              </a:ext>
            </a:extLst>
          </p:cNvPr>
          <p:cNvSpPr>
            <a:spLocks noGrp="1"/>
          </p:cNvSpPr>
          <p:nvPr>
            <p:ph type="title"/>
          </p:nvPr>
        </p:nvSpPr>
        <p:spPr>
          <a:xfrm>
            <a:off x="838201" y="559813"/>
            <a:ext cx="10348146" cy="1675009"/>
          </a:xfrm>
        </p:spPr>
        <p:txBody>
          <a:bodyPr anchor="t">
            <a:normAutofit/>
          </a:bodyPr>
          <a:lstStyle/>
          <a:p>
            <a:r>
              <a:rPr lang="en-US">
                <a:solidFill>
                  <a:schemeClr val="tx2"/>
                </a:solidFill>
              </a:rPr>
              <a:t>BCRC Mission Statement</a:t>
            </a:r>
          </a:p>
        </p:txBody>
      </p:sp>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Content Placeholder 2">
            <a:extLst>
              <a:ext uri="{FF2B5EF4-FFF2-40B4-BE49-F238E27FC236}">
                <a16:creationId xmlns:a16="http://schemas.microsoft.com/office/drawing/2014/main" id="{7537C11C-7BBE-031B-1411-709C78D48ABA}"/>
              </a:ext>
            </a:extLst>
          </p:cNvPr>
          <p:cNvSpPr>
            <a:spLocks noGrp="1"/>
          </p:cNvSpPr>
          <p:nvPr>
            <p:ph idx="1"/>
          </p:nvPr>
        </p:nvSpPr>
        <p:spPr>
          <a:xfrm>
            <a:off x="3994587" y="2403097"/>
            <a:ext cx="7178691" cy="3709990"/>
          </a:xfrm>
        </p:spPr>
        <p:txBody>
          <a:bodyPr vert="horz" lIns="91440" tIns="45720" rIns="91440" bIns="45720" rtlCol="0" anchor="ctr">
            <a:normAutofit/>
          </a:bodyPr>
          <a:lstStyle/>
          <a:p>
            <a:pPr>
              <a:lnSpc>
                <a:spcPct val="100000"/>
              </a:lnSpc>
            </a:pPr>
            <a:r>
              <a:rPr lang="en-US" sz="1700">
                <a:solidFill>
                  <a:schemeClr val="tx2"/>
                </a:solidFill>
                <a:ea typeface="+mn-lt"/>
                <a:cs typeface="+mn-lt"/>
              </a:rPr>
              <a:t>The Black Cultural Resource Center (BCRC) offers culturally relevant and responsive support, resources, and community to Las Positas College students. Housing LPC's Black-centered programs such as Umoja, A2 MEND, Sista 2 Sista, ConnectUp, BSU, and BEA, the purpose of the center is to provide a sense of community, visibility, and a safe space where Black students are empowered to exist freely with love, self-definition, and self-determination. </a:t>
            </a:r>
            <a:endParaRPr lang="en-US" sz="1700">
              <a:solidFill>
                <a:schemeClr val="tx2"/>
              </a:solidFill>
            </a:endParaRPr>
          </a:p>
          <a:p>
            <a:pPr>
              <a:lnSpc>
                <a:spcPct val="100000"/>
              </a:lnSpc>
            </a:pPr>
            <a:endParaRPr lang="en-US" sz="1700">
              <a:solidFill>
                <a:schemeClr val="tx2"/>
              </a:solidFill>
            </a:endParaRPr>
          </a:p>
          <a:p>
            <a:pPr>
              <a:lnSpc>
                <a:spcPct val="100000"/>
              </a:lnSpc>
            </a:pPr>
            <a:r>
              <a:rPr lang="en-US" sz="1700">
                <a:solidFill>
                  <a:schemeClr val="tx2"/>
                </a:solidFill>
                <a:ea typeface="+mn-lt"/>
                <a:cs typeface="+mn-lt"/>
              </a:rPr>
              <a:t>The Black Cultural Resource Center is a safe space for Black students to connect to resources and support to achieve their individual goals. Our center's annual goals are informed by students and sponsored by the Black Education Association. </a:t>
            </a:r>
            <a:endParaRPr lang="en-US" sz="1700">
              <a:solidFill>
                <a:schemeClr val="tx2"/>
              </a:solidFill>
            </a:endParaRPr>
          </a:p>
        </p:txBody>
      </p:sp>
    </p:spTree>
    <p:extLst>
      <p:ext uri="{BB962C8B-B14F-4D97-AF65-F5344CB8AC3E}">
        <p14:creationId xmlns:p14="http://schemas.microsoft.com/office/powerpoint/2010/main" val="28387415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2B50B1EB-2899-B3B2-B089-E993CE79FCF2}"/>
              </a:ext>
            </a:extLst>
          </p:cNvPr>
          <p:cNvSpPr>
            <a:spLocks noGrp="1"/>
          </p:cNvSpPr>
          <p:nvPr>
            <p:ph type="title"/>
          </p:nvPr>
        </p:nvSpPr>
        <p:spPr>
          <a:xfrm>
            <a:off x="838201" y="559813"/>
            <a:ext cx="10348146" cy="1675009"/>
          </a:xfrm>
        </p:spPr>
        <p:txBody>
          <a:bodyPr anchor="t">
            <a:normAutofit/>
          </a:bodyPr>
          <a:lstStyle/>
          <a:p>
            <a:r>
              <a:rPr lang="en-US">
                <a:solidFill>
                  <a:schemeClr val="tx2"/>
                </a:solidFill>
              </a:rPr>
              <a:t>BEA Mission Statement</a:t>
            </a:r>
          </a:p>
        </p:txBody>
      </p:sp>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Content Placeholder 2">
            <a:extLst>
              <a:ext uri="{FF2B5EF4-FFF2-40B4-BE49-F238E27FC236}">
                <a16:creationId xmlns:a16="http://schemas.microsoft.com/office/drawing/2014/main" id="{5B2ABE7E-99B4-BF8F-0987-713008FC7E70}"/>
              </a:ext>
            </a:extLst>
          </p:cNvPr>
          <p:cNvSpPr>
            <a:spLocks noGrp="1"/>
          </p:cNvSpPr>
          <p:nvPr>
            <p:ph idx="1"/>
          </p:nvPr>
        </p:nvSpPr>
        <p:spPr>
          <a:xfrm>
            <a:off x="3994587" y="2403097"/>
            <a:ext cx="7178691" cy="3709990"/>
          </a:xfrm>
        </p:spPr>
        <p:txBody>
          <a:bodyPr vert="horz" lIns="91440" tIns="45720" rIns="91440" bIns="45720" rtlCol="0" anchor="ctr">
            <a:normAutofit/>
          </a:bodyPr>
          <a:lstStyle/>
          <a:p>
            <a:pPr>
              <a:lnSpc>
                <a:spcPct val="100000"/>
              </a:lnSpc>
            </a:pPr>
            <a:r>
              <a:rPr lang="en-US" sz="1300">
                <a:solidFill>
                  <a:schemeClr val="tx2"/>
                </a:solidFill>
                <a:ea typeface="+mn-lt"/>
                <a:cs typeface="+mn-lt"/>
              </a:rPr>
              <a:t>The Black Education Association (BEA) is an employee development group that provides culturally reflective, responsive, and relevant programs and support to Black identified employees and students at Las Positas College. With radical love and an appreciation for diasporic diversity as core values, we recognize and celebrate the full range of Black identity and sponsor events and programs to trailblaze a path to success for our students. The BEA leverages the participation of Black staff, faculty, and administrators to engage in work to improve college support services and policies for students of African descent and reports these activities annually to the President's office.</a:t>
            </a:r>
            <a:endParaRPr lang="en-US" sz="1300">
              <a:solidFill>
                <a:schemeClr val="tx2"/>
              </a:solidFill>
            </a:endParaRPr>
          </a:p>
          <a:p>
            <a:pPr>
              <a:lnSpc>
                <a:spcPct val="100000"/>
              </a:lnSpc>
            </a:pPr>
            <a:endParaRPr lang="en-US" sz="1300">
              <a:solidFill>
                <a:schemeClr val="tx2"/>
              </a:solidFill>
            </a:endParaRPr>
          </a:p>
          <a:p>
            <a:pPr>
              <a:lnSpc>
                <a:spcPct val="100000"/>
              </a:lnSpc>
            </a:pPr>
            <a:r>
              <a:rPr lang="en-US" sz="1300">
                <a:solidFill>
                  <a:schemeClr val="tx2"/>
                </a:solidFill>
                <a:ea typeface="+mn-lt"/>
                <a:cs typeface="+mn-lt"/>
              </a:rPr>
              <a:t>The Black Education Association at Las Positas College exists to support Black employees and students through love, promoting a sense of belonging while respecting our individuality. We strive to make our college a welcoming destination for Black employees and students by providing professional development, leading with empathy, demonstrating compassion, and through providing personal and professional development opportunities.</a:t>
            </a:r>
            <a:endParaRPr lang="en-US" sz="1300">
              <a:solidFill>
                <a:schemeClr val="tx2"/>
              </a:solidFill>
            </a:endParaRPr>
          </a:p>
        </p:txBody>
      </p:sp>
    </p:spTree>
    <p:extLst>
      <p:ext uri="{BB962C8B-B14F-4D97-AF65-F5344CB8AC3E}">
        <p14:creationId xmlns:p14="http://schemas.microsoft.com/office/powerpoint/2010/main" val="2078579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4AB8125F-0FD8-48CD-9F43-73E5494EA7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78" name="Rectangle 77">
            <a:extLst>
              <a:ext uri="{FF2B5EF4-FFF2-40B4-BE49-F238E27FC236}">
                <a16:creationId xmlns:a16="http://schemas.microsoft.com/office/drawing/2014/main" id="{0019DD6C-5899-4C07-864B-EB0A7D104A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80" name="Rectangle 79">
            <a:extLst>
              <a:ext uri="{FF2B5EF4-FFF2-40B4-BE49-F238E27FC236}">
                <a16:creationId xmlns:a16="http://schemas.microsoft.com/office/drawing/2014/main" id="{EBDFFBC1-15BD-428E-B8AF-ECF5D1B76D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82" name="Rectangle 81">
            <a:extLst>
              <a:ext uri="{FF2B5EF4-FFF2-40B4-BE49-F238E27FC236}">
                <a16:creationId xmlns:a16="http://schemas.microsoft.com/office/drawing/2014/main" id="{EBFB3075-0323-4EB0-B1A5-776A0E709C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40DEDD6-9F61-ABC6-6050-B6A4C4F042FB}"/>
              </a:ext>
            </a:extLst>
          </p:cNvPr>
          <p:cNvSpPr>
            <a:spLocks noGrp="1"/>
          </p:cNvSpPr>
          <p:nvPr>
            <p:ph type="title"/>
          </p:nvPr>
        </p:nvSpPr>
        <p:spPr>
          <a:xfrm>
            <a:off x="838200" y="4876800"/>
            <a:ext cx="10003218" cy="1219200"/>
          </a:xfrm>
        </p:spPr>
        <p:txBody>
          <a:bodyPr>
            <a:normAutofit/>
          </a:bodyPr>
          <a:lstStyle/>
          <a:p>
            <a:r>
              <a:rPr lang="en-US"/>
              <a:t>Umoja Learning Community</a:t>
            </a:r>
          </a:p>
        </p:txBody>
      </p:sp>
      <p:pic>
        <p:nvPicPr>
          <p:cNvPr id="39" name="Picture 39" descr="Logo&#10;&#10;Description automatically generated">
            <a:extLst>
              <a:ext uri="{FF2B5EF4-FFF2-40B4-BE49-F238E27FC236}">
                <a16:creationId xmlns:a16="http://schemas.microsoft.com/office/drawing/2014/main" id="{09850243-503C-269A-C25C-3B4EAAFE753C}"/>
              </a:ext>
            </a:extLst>
          </p:cNvPr>
          <p:cNvPicPr>
            <a:picLocks noChangeAspect="1"/>
          </p:cNvPicPr>
          <p:nvPr/>
        </p:nvPicPr>
        <p:blipFill>
          <a:blip r:embed="rId4"/>
          <a:stretch>
            <a:fillRect/>
          </a:stretch>
        </p:blipFill>
        <p:spPr>
          <a:xfrm>
            <a:off x="462856" y="54402"/>
            <a:ext cx="5624284" cy="2024742"/>
          </a:xfrm>
          <a:prstGeom prst="rect">
            <a:avLst/>
          </a:prstGeom>
        </p:spPr>
      </p:pic>
      <p:sp>
        <p:nvSpPr>
          <p:cNvPr id="3" name="Content Placeholder 2">
            <a:extLst>
              <a:ext uri="{FF2B5EF4-FFF2-40B4-BE49-F238E27FC236}">
                <a16:creationId xmlns:a16="http://schemas.microsoft.com/office/drawing/2014/main" id="{D7720B61-9D56-A4E9-8273-C50E53B88005}"/>
              </a:ext>
            </a:extLst>
          </p:cNvPr>
          <p:cNvSpPr>
            <a:spLocks noGrp="1"/>
          </p:cNvSpPr>
          <p:nvPr>
            <p:ph idx="1"/>
          </p:nvPr>
        </p:nvSpPr>
        <p:spPr>
          <a:xfrm>
            <a:off x="6807200" y="399684"/>
            <a:ext cx="4800600" cy="3867516"/>
          </a:xfrm>
        </p:spPr>
        <p:txBody>
          <a:bodyPr vert="horz" lIns="91440" tIns="45720" rIns="91440" bIns="45720" rtlCol="0" anchor="ctr">
            <a:normAutofit fontScale="85000" lnSpcReduction="20000"/>
          </a:bodyPr>
          <a:lstStyle/>
          <a:p>
            <a:pPr>
              <a:lnSpc>
                <a:spcPct val="120000"/>
              </a:lnSpc>
            </a:pPr>
            <a:r>
              <a:rPr lang="en-US" sz="1800" dirty="0">
                <a:solidFill>
                  <a:schemeClr val="tx2"/>
                </a:solidFill>
                <a:ea typeface="+mn-lt"/>
                <a:cs typeface="+mn-lt"/>
              </a:rPr>
              <a:t>Umoja, (a Kiswahili word meaning unity) is a community and critical resource dedicated to enhancing the cultural and educational experiences of African American and other students. </a:t>
            </a:r>
            <a:endParaRPr lang="en-US" sz="1800" dirty="0">
              <a:solidFill>
                <a:schemeClr val="tx2"/>
              </a:solidFill>
            </a:endParaRPr>
          </a:p>
          <a:p>
            <a:pPr>
              <a:lnSpc>
                <a:spcPct val="120000"/>
              </a:lnSpc>
            </a:pPr>
            <a:r>
              <a:rPr lang="en-US" sz="1800" dirty="0">
                <a:solidFill>
                  <a:schemeClr val="tx2"/>
                </a:solidFill>
                <a:ea typeface="+mn-lt"/>
                <a:cs typeface="+mn-lt"/>
              </a:rPr>
              <a:t>Umoja makes your first semester course enrollment extremely easy! </a:t>
            </a:r>
            <a:endParaRPr lang="en-US" dirty="0">
              <a:solidFill>
                <a:schemeClr val="tx2"/>
              </a:solidFill>
              <a:ea typeface="+mn-lt"/>
              <a:cs typeface="+mn-lt"/>
            </a:endParaRPr>
          </a:p>
          <a:p>
            <a:pPr>
              <a:lnSpc>
                <a:spcPct val="120000"/>
              </a:lnSpc>
            </a:pPr>
            <a:r>
              <a:rPr lang="en-US" sz="1800" dirty="0">
                <a:solidFill>
                  <a:schemeClr val="tx2"/>
                </a:solidFill>
                <a:ea typeface="+mn-lt"/>
                <a:cs typeface="+mn-lt"/>
              </a:rPr>
              <a:t>Students take key general education courses towards transfer and AA/AS degrees with other Umoja students as a cohort. </a:t>
            </a:r>
            <a:endParaRPr lang="en-US" dirty="0">
              <a:solidFill>
                <a:schemeClr val="tx2"/>
              </a:solidFill>
            </a:endParaRPr>
          </a:p>
          <a:p>
            <a:pPr>
              <a:lnSpc>
                <a:spcPct val="120000"/>
              </a:lnSpc>
            </a:pPr>
            <a:r>
              <a:rPr lang="en-US" sz="1800" dirty="0">
                <a:solidFill>
                  <a:schemeClr val="tx2"/>
                </a:solidFill>
                <a:ea typeface="+mn-lt"/>
                <a:cs typeface="+mn-lt"/>
              </a:rPr>
              <a:t>Faculty are trained to support the Umoja student population. </a:t>
            </a:r>
            <a:endParaRPr lang="en-US" dirty="0">
              <a:solidFill>
                <a:schemeClr val="tx2"/>
              </a:solidFill>
            </a:endParaRPr>
          </a:p>
          <a:p>
            <a:pPr>
              <a:lnSpc>
                <a:spcPct val="120000"/>
              </a:lnSpc>
            </a:pPr>
            <a:r>
              <a:rPr lang="en-US" sz="1800" dirty="0">
                <a:solidFill>
                  <a:schemeClr val="tx2"/>
                </a:solidFill>
                <a:ea typeface="+mn-lt"/>
                <a:cs typeface="+mn-lt"/>
              </a:rPr>
              <a:t>Students are prioritized to receive many benefits and opportunities. </a:t>
            </a:r>
            <a:endParaRPr lang="en-US" dirty="0">
              <a:solidFill>
                <a:schemeClr val="tx2"/>
              </a:solidFill>
            </a:endParaRPr>
          </a:p>
          <a:p>
            <a:pPr>
              <a:lnSpc>
                <a:spcPct val="120000"/>
              </a:lnSpc>
            </a:pPr>
            <a:endParaRPr lang="en-US" sz="1800" dirty="0">
              <a:solidFill>
                <a:schemeClr val="tx2"/>
              </a:solidFill>
            </a:endParaRPr>
          </a:p>
        </p:txBody>
      </p:sp>
      <p:pic>
        <p:nvPicPr>
          <p:cNvPr id="4" name="Picture 4">
            <a:extLst>
              <a:ext uri="{FF2B5EF4-FFF2-40B4-BE49-F238E27FC236}">
                <a16:creationId xmlns:a16="http://schemas.microsoft.com/office/drawing/2014/main" id="{66562929-0F80-D6CE-09E3-6D4A34F7B1F1}"/>
              </a:ext>
            </a:extLst>
          </p:cNvPr>
          <p:cNvPicPr>
            <a:picLocks noChangeAspect="1"/>
          </p:cNvPicPr>
          <p:nvPr/>
        </p:nvPicPr>
        <p:blipFill>
          <a:blip r:embed="rId5"/>
          <a:stretch>
            <a:fillRect/>
          </a:stretch>
        </p:blipFill>
        <p:spPr>
          <a:xfrm>
            <a:off x="439138" y="2809644"/>
            <a:ext cx="1197916" cy="1619603"/>
          </a:xfrm>
          <a:prstGeom prst="rect">
            <a:avLst/>
          </a:prstGeom>
        </p:spPr>
      </p:pic>
      <p:pic>
        <p:nvPicPr>
          <p:cNvPr id="5" name="Picture 5" descr="A picture containing person, indoor&#10;&#10;Description automatically generated">
            <a:extLst>
              <a:ext uri="{FF2B5EF4-FFF2-40B4-BE49-F238E27FC236}">
                <a16:creationId xmlns:a16="http://schemas.microsoft.com/office/drawing/2014/main" id="{E3A00153-0E4E-30B2-D7C6-77DD9549176D}"/>
              </a:ext>
            </a:extLst>
          </p:cNvPr>
          <p:cNvPicPr>
            <a:picLocks noChangeAspect="1"/>
          </p:cNvPicPr>
          <p:nvPr/>
        </p:nvPicPr>
        <p:blipFill>
          <a:blip r:embed="rId6"/>
          <a:stretch>
            <a:fillRect/>
          </a:stretch>
        </p:blipFill>
        <p:spPr>
          <a:xfrm>
            <a:off x="3506845" y="2833217"/>
            <a:ext cx="1104900" cy="1652529"/>
          </a:xfrm>
          <a:prstGeom prst="rect">
            <a:avLst/>
          </a:prstGeom>
        </p:spPr>
      </p:pic>
      <p:sp>
        <p:nvSpPr>
          <p:cNvPr id="6" name="TextBox 1">
            <a:extLst>
              <a:ext uri="{FF2B5EF4-FFF2-40B4-BE49-F238E27FC236}">
                <a16:creationId xmlns:a16="http://schemas.microsoft.com/office/drawing/2014/main" id="{DBECFC19-C285-3C7B-E670-BB6231BC896D}"/>
              </a:ext>
            </a:extLst>
          </p:cNvPr>
          <p:cNvSpPr txBox="1"/>
          <p:nvPr/>
        </p:nvSpPr>
        <p:spPr>
          <a:xfrm>
            <a:off x="1630734" y="3054660"/>
            <a:ext cx="179979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a:ea typeface="+mn-lt"/>
                <a:cs typeface="+mn-lt"/>
              </a:rPr>
              <a:t>Salem Admassu</a:t>
            </a:r>
            <a:endParaRPr kumimoji="0" lang="en-US" sz="1400" b="1"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a:ea typeface="+mn-lt"/>
                <a:cs typeface="+mn-lt"/>
              </a:rPr>
              <a:t>Umoja Coordinator</a:t>
            </a: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a:ea typeface="+mn-lt"/>
                <a:cs typeface="+mn-lt"/>
              </a:rPr>
              <a:t>Umoja Tutor</a:t>
            </a: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a:ea typeface="+mn-lt"/>
                <a:cs typeface="+mn-lt"/>
              </a:rPr>
              <a:t>English Faculty</a:t>
            </a: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TextBox 1">
            <a:extLst>
              <a:ext uri="{FF2B5EF4-FFF2-40B4-BE49-F238E27FC236}">
                <a16:creationId xmlns:a16="http://schemas.microsoft.com/office/drawing/2014/main" id="{257E3FC9-53C5-5655-6F1D-831822A2496C}"/>
              </a:ext>
            </a:extLst>
          </p:cNvPr>
          <p:cNvSpPr txBox="1"/>
          <p:nvPr/>
        </p:nvSpPr>
        <p:spPr>
          <a:xfrm>
            <a:off x="4668119" y="3051579"/>
            <a:ext cx="1774238"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LT Pro"/>
                <a:ea typeface="+mn-ea"/>
                <a:cs typeface="+mn-cs"/>
              </a:rPr>
              <a:t>Danielle Odom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Umoja Coordinator</a:t>
            </a:r>
            <a:endParaRPr kumimoji="0" lang="en-US" sz="1400" b="0" i="0" u="none" strike="noStrike" kern="1200" cap="none" spc="0" normalizeH="0" baseline="0" noProof="0" dirty="0">
              <a:ln>
                <a:noFill/>
              </a:ln>
              <a:solidFill>
                <a:prstClr val="black"/>
              </a:solidFill>
              <a:effectLst/>
              <a:uLnTx/>
              <a:uFillTx/>
              <a:latin typeface="Avenir Next LT Pro"/>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a:ea typeface="+mn-lt"/>
                <a:cs typeface="+mn-lt"/>
              </a:rPr>
              <a:t>Umoja Counselor </a:t>
            </a:r>
          </a:p>
        </p:txBody>
      </p:sp>
    </p:spTree>
    <p:extLst>
      <p:ext uri="{BB962C8B-B14F-4D97-AF65-F5344CB8AC3E}">
        <p14:creationId xmlns:p14="http://schemas.microsoft.com/office/powerpoint/2010/main" val="1604009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0">
            <a:extLst>
              <a:ext uri="{FF2B5EF4-FFF2-40B4-BE49-F238E27FC236}">
                <a16:creationId xmlns:a16="http://schemas.microsoft.com/office/drawing/2014/main"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55" name="Rectangle 42">
            <a:extLst>
              <a:ext uri="{FF2B5EF4-FFF2-40B4-BE49-F238E27FC236}">
                <a16:creationId xmlns:a16="http://schemas.microsoft.com/office/drawing/2014/main"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56" name="Picture 44">
            <a:extLst>
              <a:ext uri="{FF2B5EF4-FFF2-40B4-BE49-F238E27FC236}">
                <a16:creationId xmlns:a16="http://schemas.microsoft.com/office/drawing/2014/main" id="{A72D06A1-BA08-4820-BBC8-B24DDB32A3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082B95C3-958D-B59A-C5CB-1871A48B33D7}"/>
              </a:ext>
            </a:extLst>
          </p:cNvPr>
          <p:cNvSpPr>
            <a:spLocks noGrp="1"/>
          </p:cNvSpPr>
          <p:nvPr>
            <p:ph type="title"/>
          </p:nvPr>
        </p:nvSpPr>
        <p:spPr>
          <a:xfrm>
            <a:off x="838201" y="559813"/>
            <a:ext cx="10348146" cy="1283471"/>
          </a:xfrm>
        </p:spPr>
        <p:txBody>
          <a:bodyPr anchor="t">
            <a:normAutofit/>
          </a:bodyPr>
          <a:lstStyle/>
          <a:p>
            <a:r>
              <a:rPr lang="en-US">
                <a:solidFill>
                  <a:schemeClr val="tx2"/>
                </a:solidFill>
              </a:rPr>
              <a:t>Benefits to being in Umoja </a:t>
            </a:r>
          </a:p>
        </p:txBody>
      </p:sp>
      <p:pic>
        <p:nvPicPr>
          <p:cNvPr id="57" name="Picture 46">
            <a:extLst>
              <a:ext uri="{FF2B5EF4-FFF2-40B4-BE49-F238E27FC236}">
                <a16:creationId xmlns:a16="http://schemas.microsoft.com/office/drawing/2014/main" id="{1295E665-0408-4072-94B3-49BA5ACBCB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26" name="Content Placeholder 2">
            <a:extLst>
              <a:ext uri="{FF2B5EF4-FFF2-40B4-BE49-F238E27FC236}">
                <a16:creationId xmlns:a16="http://schemas.microsoft.com/office/drawing/2014/main" id="{767C34BD-BE59-9323-F28F-E5C8B2F97C80}"/>
              </a:ext>
            </a:extLst>
          </p:cNvPr>
          <p:cNvGraphicFramePr>
            <a:graphicFrameLocks noGrp="1"/>
          </p:cNvGraphicFramePr>
          <p:nvPr>
            <p:ph idx="1"/>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6202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47" name="Rectangle 46">
            <a:extLst>
              <a:ext uri="{FF2B5EF4-FFF2-40B4-BE49-F238E27FC236}">
                <a16:creationId xmlns:a16="http://schemas.microsoft.com/office/drawing/2014/main" id="{FBC8BBE5-981E-4B0B-9654-32B5668BF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49" name="Rectangle 48">
            <a:extLst>
              <a:ext uri="{FF2B5EF4-FFF2-40B4-BE49-F238E27FC236}">
                <a16:creationId xmlns:a16="http://schemas.microsoft.com/office/drawing/2014/main" id="{592DB257-3E16-4A3C-9E28-468282812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51" name="Rectangle 50">
            <a:extLst>
              <a:ext uri="{FF2B5EF4-FFF2-40B4-BE49-F238E27FC236}">
                <a16:creationId xmlns:a16="http://schemas.microsoft.com/office/drawing/2014/main" id="{487685E6-1160-459B-8C70-301404C06C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3" name="Rectangle 52">
            <a:extLst>
              <a:ext uri="{FF2B5EF4-FFF2-40B4-BE49-F238E27FC236}">
                <a16:creationId xmlns:a16="http://schemas.microsoft.com/office/drawing/2014/main" id="{094C9708-F6A4-4956-B261-A4A2C4DFEB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 name="Title 1">
            <a:extLst>
              <a:ext uri="{FF2B5EF4-FFF2-40B4-BE49-F238E27FC236}">
                <a16:creationId xmlns:a16="http://schemas.microsoft.com/office/drawing/2014/main" id="{99763298-E59B-1868-B9E2-21E23E88FF39}"/>
              </a:ext>
            </a:extLst>
          </p:cNvPr>
          <p:cNvSpPr>
            <a:spLocks noGrp="1"/>
          </p:cNvSpPr>
          <p:nvPr>
            <p:ph type="title"/>
          </p:nvPr>
        </p:nvSpPr>
        <p:spPr>
          <a:xfrm>
            <a:off x="6553200" y="586992"/>
            <a:ext cx="4953000" cy="1664573"/>
          </a:xfrm>
        </p:spPr>
        <p:txBody>
          <a:bodyPr>
            <a:normAutofit/>
          </a:bodyPr>
          <a:lstStyle/>
          <a:p>
            <a:r>
              <a:rPr lang="en-US" err="1">
                <a:solidFill>
                  <a:schemeClr val="tx2"/>
                </a:solidFill>
              </a:rPr>
              <a:t>ConnectUp</a:t>
            </a:r>
            <a:r>
              <a:rPr lang="en-US">
                <a:solidFill>
                  <a:schemeClr val="tx2"/>
                </a:solidFill>
              </a:rPr>
              <a:t> (CUP)</a:t>
            </a:r>
          </a:p>
        </p:txBody>
      </p:sp>
      <p:pic>
        <p:nvPicPr>
          <p:cNvPr id="5" name="Picture 485" descr="A picture containing logo&#10;&#10;Description automatically generated">
            <a:extLst>
              <a:ext uri="{FF2B5EF4-FFF2-40B4-BE49-F238E27FC236}">
                <a16:creationId xmlns:a16="http://schemas.microsoft.com/office/drawing/2014/main" id="{AAD70A78-33F2-61B6-54BC-2E59E401ADD9}"/>
              </a:ext>
            </a:extLst>
          </p:cNvPr>
          <p:cNvPicPr>
            <a:picLocks noChangeAspect="1"/>
          </p:cNvPicPr>
          <p:nvPr/>
        </p:nvPicPr>
        <p:blipFill>
          <a:blip r:embed="rId3"/>
          <a:stretch>
            <a:fillRect/>
          </a:stretch>
        </p:blipFill>
        <p:spPr>
          <a:xfrm>
            <a:off x="606552" y="2757606"/>
            <a:ext cx="4724400" cy="1429131"/>
          </a:xfrm>
          <a:prstGeom prst="rect">
            <a:avLst/>
          </a:prstGeom>
        </p:spPr>
      </p:pic>
      <p:graphicFrame>
        <p:nvGraphicFramePr>
          <p:cNvPr id="56" name="Content Placeholder 2">
            <a:extLst>
              <a:ext uri="{FF2B5EF4-FFF2-40B4-BE49-F238E27FC236}">
                <a16:creationId xmlns:a16="http://schemas.microsoft.com/office/drawing/2014/main" id="{1C415402-15BF-E04B-5B0A-760284D47936}"/>
              </a:ext>
            </a:extLst>
          </p:cNvPr>
          <p:cNvGraphicFramePr>
            <a:graphicFrameLocks noGrp="1"/>
          </p:cNvGraphicFramePr>
          <p:nvPr>
            <p:ph idx="1"/>
          </p:nvPr>
        </p:nvGraphicFramePr>
        <p:xfrm>
          <a:off x="6553200" y="2411653"/>
          <a:ext cx="4952681" cy="3728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1252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4" name="Rectangle 33">
            <a:extLst>
              <a:ext uri="{FF2B5EF4-FFF2-40B4-BE49-F238E27FC236}">
                <a16:creationId xmlns:a16="http://schemas.microsoft.com/office/drawing/2014/main"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6" name="Rectangle 35">
            <a:extLst>
              <a:ext uri="{FF2B5EF4-FFF2-40B4-BE49-F238E27FC236}">
                <a16:creationId xmlns:a16="http://schemas.microsoft.com/office/drawing/2014/main" id="{027CAEDE-D92D-4745-8749-71019415A7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8" name="Rectangle 37">
            <a:extLst>
              <a:ext uri="{FF2B5EF4-FFF2-40B4-BE49-F238E27FC236}">
                <a16:creationId xmlns:a16="http://schemas.microsoft.com/office/drawing/2014/main" id="{00C96CB6-3880-40E6-A4BF-F64E7D1E42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40DEDD6-9F61-ABC6-6050-B6A4C4F042FB}"/>
              </a:ext>
            </a:extLst>
          </p:cNvPr>
          <p:cNvSpPr>
            <a:spLocks noGrp="1"/>
          </p:cNvSpPr>
          <p:nvPr>
            <p:ph type="title"/>
          </p:nvPr>
        </p:nvSpPr>
        <p:spPr>
          <a:xfrm>
            <a:off x="838201" y="559813"/>
            <a:ext cx="2819399" cy="5577934"/>
          </a:xfrm>
        </p:spPr>
        <p:txBody>
          <a:bodyPr>
            <a:normAutofit/>
          </a:bodyPr>
          <a:lstStyle/>
          <a:p>
            <a:r>
              <a:rPr lang="en-US" sz="3700"/>
              <a:t>ConnectUp Updates</a:t>
            </a:r>
          </a:p>
        </p:txBody>
      </p:sp>
      <p:graphicFrame>
        <p:nvGraphicFramePr>
          <p:cNvPr id="28" name="Content Placeholder 2">
            <a:extLst>
              <a:ext uri="{FF2B5EF4-FFF2-40B4-BE49-F238E27FC236}">
                <a16:creationId xmlns:a16="http://schemas.microsoft.com/office/drawing/2014/main" id="{69D41EE7-12CB-6CB6-1846-A0E6571373F6}"/>
              </a:ext>
            </a:extLst>
          </p:cNvPr>
          <p:cNvGraphicFramePr>
            <a:graphicFrameLocks noGrp="1"/>
          </p:cNvGraphicFramePr>
          <p:nvPr>
            <p:ph idx="1"/>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1713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ie chart&#10;&#10;Description automatically generated">
            <a:extLst>
              <a:ext uri="{FF2B5EF4-FFF2-40B4-BE49-F238E27FC236}">
                <a16:creationId xmlns:a16="http://schemas.microsoft.com/office/drawing/2014/main" id="{598B979B-949F-EB23-83C3-A82447930C63}"/>
              </a:ext>
            </a:extLst>
          </p:cNvPr>
          <p:cNvPicPr>
            <a:picLocks noGrp="1" noChangeAspect="1"/>
          </p:cNvPicPr>
          <p:nvPr>
            <p:ph idx="1"/>
          </p:nvPr>
        </p:nvPicPr>
        <p:blipFill>
          <a:blip r:embed="rId3"/>
          <a:stretch>
            <a:fillRect/>
          </a:stretch>
        </p:blipFill>
        <p:spPr>
          <a:xfrm>
            <a:off x="688214" y="275217"/>
            <a:ext cx="10804722" cy="6306876"/>
          </a:xfrm>
        </p:spPr>
      </p:pic>
    </p:spTree>
    <p:extLst>
      <p:ext uri="{BB962C8B-B14F-4D97-AF65-F5344CB8AC3E}">
        <p14:creationId xmlns:p14="http://schemas.microsoft.com/office/powerpoint/2010/main" val="113917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6" name="Rectangle 15">
            <a:extLst>
              <a:ext uri="{FF2B5EF4-FFF2-40B4-BE49-F238E27FC236}">
                <a16:creationId xmlns:a16="http://schemas.microsoft.com/office/drawing/2014/main"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18" name="Picture 17">
            <a:extLst>
              <a:ext uri="{FF2B5EF4-FFF2-40B4-BE49-F238E27FC236}">
                <a16:creationId xmlns:a16="http://schemas.microsoft.com/office/drawing/2014/main" id="{A72D06A1-BA08-4820-BBC8-B24DDB32A3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75BA3162-1AC8-856C-638B-C8B13BA6D096}"/>
              </a:ext>
            </a:extLst>
          </p:cNvPr>
          <p:cNvSpPr>
            <a:spLocks noGrp="1"/>
          </p:cNvSpPr>
          <p:nvPr>
            <p:ph type="title"/>
          </p:nvPr>
        </p:nvSpPr>
        <p:spPr>
          <a:xfrm>
            <a:off x="838201" y="559813"/>
            <a:ext cx="10348146" cy="1283471"/>
          </a:xfrm>
        </p:spPr>
        <p:txBody>
          <a:bodyPr vert="horz" lIns="91440" tIns="45720" rIns="91440" bIns="45720" rtlCol="0" anchor="t">
            <a:normAutofit/>
          </a:bodyPr>
          <a:lstStyle/>
          <a:p>
            <a:r>
              <a:rPr lang="en-US" dirty="0">
                <a:solidFill>
                  <a:schemeClr val="tx2"/>
                </a:solidFill>
              </a:rPr>
              <a:t>Black History Month Calendar</a:t>
            </a:r>
            <a:endParaRPr lang="en-US" dirty="0"/>
          </a:p>
        </p:txBody>
      </p:sp>
      <p:pic>
        <p:nvPicPr>
          <p:cNvPr id="20" name="Picture 19">
            <a:extLst>
              <a:ext uri="{FF2B5EF4-FFF2-40B4-BE49-F238E27FC236}">
                <a16:creationId xmlns:a16="http://schemas.microsoft.com/office/drawing/2014/main" id="{1295E665-0408-4072-94B3-49BA5ACBCB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sp>
        <p:nvSpPr>
          <p:cNvPr id="3" name="TextBox 2">
            <a:extLst>
              <a:ext uri="{FF2B5EF4-FFF2-40B4-BE49-F238E27FC236}">
                <a16:creationId xmlns:a16="http://schemas.microsoft.com/office/drawing/2014/main" id="{38239BC7-EEA2-C4D3-F45B-0F8346B35F3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0266678A-BBC6-2142-F769-21B600A2334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aphicFrame>
        <p:nvGraphicFramePr>
          <p:cNvPr id="10" name="Content Placeholder 7">
            <a:extLst>
              <a:ext uri="{FF2B5EF4-FFF2-40B4-BE49-F238E27FC236}">
                <a16:creationId xmlns:a16="http://schemas.microsoft.com/office/drawing/2014/main" id="{46B62D79-BFE8-4688-C1B4-717CC6E1D60B}"/>
              </a:ext>
            </a:extLst>
          </p:cNvPr>
          <p:cNvGraphicFramePr>
            <a:graphicFrameLocks noGrp="1"/>
          </p:cNvGraphicFramePr>
          <p:nvPr>
            <p:ph idx="1"/>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8863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 </a:t>
            </a:r>
            <a:endParaRPr lang="en-US" dirty="0"/>
          </a:p>
        </p:txBody>
      </p:sp>
      <p:sp>
        <p:nvSpPr>
          <p:cNvPr id="3" name="Subtitle 2"/>
          <p:cNvSpPr>
            <a:spLocks noGrp="1"/>
          </p:cNvSpPr>
          <p:nvPr>
            <p:ph type="subTitle" idx="1"/>
          </p:nvPr>
        </p:nvSpPr>
        <p:spPr/>
        <p:txBody>
          <a:bodyPr/>
          <a:lstStyle/>
          <a:p>
            <a:r>
              <a:rPr lang="en-US" dirty="0" smtClean="0"/>
              <a:t>Next Town Meeting </a:t>
            </a:r>
          </a:p>
          <a:p>
            <a:r>
              <a:rPr lang="en-US" dirty="0" smtClean="0"/>
              <a:t>Wednesday, March 1, 2023</a:t>
            </a:r>
            <a:endParaRPr lang="en-US" dirty="0"/>
          </a:p>
        </p:txBody>
      </p:sp>
      <p:pic>
        <p:nvPicPr>
          <p:cNvPr id="4" name="Picture 3"/>
          <p:cNvPicPr>
            <a:picLocks noChangeAspect="1"/>
          </p:cNvPicPr>
          <p:nvPr/>
        </p:nvPicPr>
        <p:blipFill>
          <a:blip r:embed="rId2"/>
          <a:stretch>
            <a:fillRect/>
          </a:stretch>
        </p:blipFill>
        <p:spPr>
          <a:xfrm>
            <a:off x="10027450" y="2874604"/>
            <a:ext cx="1133954" cy="1091279"/>
          </a:xfrm>
          <a:prstGeom prst="rect">
            <a:avLst/>
          </a:prstGeom>
        </p:spPr>
      </p:pic>
    </p:spTree>
    <p:extLst>
      <p:ext uri="{BB962C8B-B14F-4D97-AF65-F5344CB8AC3E}">
        <p14:creationId xmlns:p14="http://schemas.microsoft.com/office/powerpoint/2010/main" val="159110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27" y="788398"/>
            <a:ext cx="9613863" cy="1080937"/>
          </a:xfrm>
        </p:spPr>
        <p:txBody>
          <a:bodyPr>
            <a:normAutofit/>
          </a:bodyPr>
          <a:lstStyle/>
          <a:p>
            <a:r>
              <a:rPr lang="en-US" dirty="0" smtClean="0"/>
              <a:t>Thank You - Accreditation Steering Committee</a:t>
            </a:r>
            <a:endParaRPr lang="en-US" dirty="0"/>
          </a:p>
        </p:txBody>
      </p:sp>
      <p:pic>
        <p:nvPicPr>
          <p:cNvPr id="7" name="Picture 6"/>
          <p:cNvPicPr>
            <a:picLocks noChangeAspect="1"/>
          </p:cNvPicPr>
          <p:nvPr/>
        </p:nvPicPr>
        <p:blipFill>
          <a:blip r:embed="rId2"/>
          <a:stretch>
            <a:fillRect/>
          </a:stretch>
        </p:blipFill>
        <p:spPr>
          <a:xfrm>
            <a:off x="10902746" y="788398"/>
            <a:ext cx="1049545" cy="1013197"/>
          </a:xfrm>
          <a:prstGeom prst="rect">
            <a:avLst/>
          </a:prstGeom>
        </p:spPr>
      </p:pic>
      <p:sp>
        <p:nvSpPr>
          <p:cNvPr id="3" name="Text Placeholder 2"/>
          <p:cNvSpPr>
            <a:spLocks noGrp="1"/>
          </p:cNvSpPr>
          <p:nvPr>
            <p:ph type="body" idx="1"/>
          </p:nvPr>
        </p:nvSpPr>
        <p:spPr>
          <a:xfrm>
            <a:off x="600075" y="2400302"/>
            <a:ext cx="7820025" cy="3429000"/>
          </a:xfrm>
        </p:spPr>
        <p:txBody>
          <a:bodyPr numCol="2" anchor="t" anchorCtr="0">
            <a:normAutofit/>
          </a:bodyPr>
          <a:lstStyle/>
          <a:p>
            <a:pPr marL="800100" lvl="1" indent="-342900">
              <a:spcBef>
                <a:spcPct val="20000"/>
              </a:spcBef>
              <a:buFont typeface="Wingdings" panose="05000000000000000000" pitchFamily="2" charset="2"/>
              <a:buChar char="§"/>
            </a:pPr>
            <a:r>
              <a:rPr lang="en-US" sz="2800" b="0" dirty="0">
                <a:cs typeface="Arial" panose="020B0604020202020204" pitchFamily="34" charset="0"/>
              </a:rPr>
              <a:t>Kristina Whalen</a:t>
            </a:r>
          </a:p>
          <a:p>
            <a:pPr marL="800100" lvl="1" indent="-342900">
              <a:spcBef>
                <a:spcPct val="20000"/>
              </a:spcBef>
              <a:buFont typeface="Wingdings" panose="05000000000000000000" pitchFamily="2" charset="2"/>
              <a:buChar char="§"/>
            </a:pPr>
            <a:r>
              <a:rPr lang="en-US" sz="2800" b="0" dirty="0">
                <a:cs typeface="Arial" panose="020B0604020202020204" pitchFamily="34" charset="0"/>
              </a:rPr>
              <a:t>Carolyn Scott</a:t>
            </a:r>
          </a:p>
          <a:p>
            <a:pPr marL="800100" lvl="1" indent="-342900">
              <a:spcBef>
                <a:spcPct val="20000"/>
              </a:spcBef>
              <a:buFont typeface="Wingdings" panose="05000000000000000000" pitchFamily="2" charset="2"/>
              <a:buChar char="§"/>
            </a:pPr>
            <a:r>
              <a:rPr lang="en-US" sz="2800" b="0" dirty="0">
                <a:cs typeface="Arial" panose="020B0604020202020204" pitchFamily="34" charset="0"/>
              </a:rPr>
              <a:t>Stuart McElderry</a:t>
            </a:r>
          </a:p>
          <a:p>
            <a:pPr marL="800100" lvl="1" indent="-342900">
              <a:spcBef>
                <a:spcPct val="20000"/>
              </a:spcBef>
              <a:buFont typeface="Wingdings" panose="05000000000000000000" pitchFamily="2" charset="2"/>
              <a:buChar char="§"/>
            </a:pPr>
            <a:r>
              <a:rPr lang="en-US" sz="2800" b="0" dirty="0">
                <a:cs typeface="Arial" panose="020B0604020202020204" pitchFamily="34" charset="0"/>
              </a:rPr>
              <a:t>Tina Inzerilla</a:t>
            </a:r>
          </a:p>
          <a:p>
            <a:pPr marL="800100" lvl="1" indent="-342900">
              <a:spcBef>
                <a:spcPct val="20000"/>
              </a:spcBef>
              <a:buFont typeface="Wingdings" panose="05000000000000000000" pitchFamily="2" charset="2"/>
              <a:buChar char="§"/>
            </a:pPr>
            <a:r>
              <a:rPr lang="en-US" sz="2800" b="0" dirty="0">
                <a:cs typeface="Arial" panose="020B0604020202020204" pitchFamily="34" charset="0"/>
              </a:rPr>
              <a:t>Tim Druley</a:t>
            </a:r>
          </a:p>
          <a:p>
            <a:pPr marL="800100" lvl="1" indent="-342900">
              <a:spcBef>
                <a:spcPct val="20000"/>
              </a:spcBef>
              <a:buFont typeface="Wingdings" panose="05000000000000000000" pitchFamily="2" charset="2"/>
              <a:buChar char="§"/>
            </a:pPr>
            <a:r>
              <a:rPr lang="en-US" sz="2800" b="0" dirty="0">
                <a:cs typeface="Arial" panose="020B0604020202020204" pitchFamily="34" charset="0"/>
              </a:rPr>
              <a:t>Rajinder </a:t>
            </a:r>
            <a:r>
              <a:rPr lang="en-US" sz="2800" b="0" dirty="0" smtClean="0">
                <a:cs typeface="Arial" panose="020B0604020202020204" pitchFamily="34" charset="0"/>
              </a:rPr>
              <a:t>Samra</a:t>
            </a:r>
            <a:endParaRPr lang="en-US" b="0" dirty="0">
              <a:cs typeface="Arial" panose="020B0604020202020204" pitchFamily="34" charset="0"/>
            </a:endParaRPr>
          </a:p>
        </p:txBody>
      </p:sp>
      <p:pic>
        <p:nvPicPr>
          <p:cNvPr id="4098" name="Picture 2" descr="1,000+ Best Thank You Images · 100% Free Download · Pexels Stock Photos"/>
          <p:cNvPicPr>
            <a:picLocks noChangeAspect="1" noChangeArrowheads="1"/>
          </p:cNvPicPr>
          <p:nvPr/>
        </p:nvPicPr>
        <p:blipFill rotWithShape="1">
          <a:blip r:embed="rId3">
            <a:extLst>
              <a:ext uri="{28A0092B-C50C-407E-A947-70E740481C1C}">
                <a14:useLocalDpi xmlns:a14="http://schemas.microsoft.com/office/drawing/2010/main" val="0"/>
              </a:ext>
            </a:extLst>
          </a:blip>
          <a:srcRect r="22440" b="21569"/>
          <a:stretch/>
        </p:blipFill>
        <p:spPr bwMode="auto">
          <a:xfrm>
            <a:off x="5764190" y="2419351"/>
            <a:ext cx="4521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40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27" y="788398"/>
            <a:ext cx="9613863" cy="1080937"/>
          </a:xfrm>
        </p:spPr>
        <p:txBody>
          <a:bodyPr>
            <a:normAutofit/>
          </a:bodyPr>
          <a:lstStyle/>
          <a:p>
            <a:r>
              <a:rPr lang="en-US" dirty="0" smtClean="0"/>
              <a:t>Thank You - Expanded Accreditation Steering Committee</a:t>
            </a:r>
            <a:endParaRPr lang="en-US" dirty="0"/>
          </a:p>
        </p:txBody>
      </p:sp>
      <p:pic>
        <p:nvPicPr>
          <p:cNvPr id="7" name="Picture 6"/>
          <p:cNvPicPr>
            <a:picLocks noChangeAspect="1"/>
          </p:cNvPicPr>
          <p:nvPr/>
        </p:nvPicPr>
        <p:blipFill>
          <a:blip r:embed="rId3"/>
          <a:stretch>
            <a:fillRect/>
          </a:stretch>
        </p:blipFill>
        <p:spPr>
          <a:xfrm>
            <a:off x="10902746" y="788398"/>
            <a:ext cx="1049545" cy="1013197"/>
          </a:xfrm>
          <a:prstGeom prst="rect">
            <a:avLst/>
          </a:prstGeom>
        </p:spPr>
      </p:pic>
      <p:sp>
        <p:nvSpPr>
          <p:cNvPr id="3" name="Text Placeholder 2"/>
          <p:cNvSpPr>
            <a:spLocks noGrp="1"/>
          </p:cNvSpPr>
          <p:nvPr>
            <p:ph type="body" idx="1"/>
          </p:nvPr>
        </p:nvSpPr>
        <p:spPr>
          <a:xfrm>
            <a:off x="0" y="2532993"/>
            <a:ext cx="11645462" cy="3605048"/>
          </a:xfrm>
        </p:spPr>
        <p:txBody>
          <a:bodyPr numCol="3" anchor="t" anchorCtr="0">
            <a:normAutofit fontScale="62500" lnSpcReduction="20000"/>
          </a:bodyPr>
          <a:lstStyle/>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Mike Ansell </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Angelica Cazarez</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Rajeev Chopra</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Elena Cole</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Jennifer </a:t>
            </a:r>
            <a:r>
              <a:rPr lang="en-US" sz="4000" b="0" dirty="0">
                <a:cs typeface="Arial" panose="020B0604020202020204" pitchFamily="34" charset="0"/>
              </a:rPr>
              <a:t>Druley</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Heike </a:t>
            </a:r>
            <a:r>
              <a:rPr lang="en-US" sz="4000" b="0" dirty="0">
                <a:cs typeface="Arial" panose="020B0604020202020204" pitchFamily="34" charset="0"/>
              </a:rPr>
              <a:t>Gecox</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Steve </a:t>
            </a:r>
            <a:r>
              <a:rPr lang="en-US" sz="4000" b="0" dirty="0">
                <a:cs typeface="Arial" panose="020B0604020202020204" pitchFamily="34" charset="0"/>
              </a:rPr>
              <a:t>Gunderson</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Ann Hight</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Owen </a:t>
            </a:r>
            <a:r>
              <a:rPr lang="en-US" sz="4000" b="0" dirty="0">
                <a:cs typeface="Arial" panose="020B0604020202020204" pitchFamily="34" charset="0"/>
              </a:rPr>
              <a:t>Letcher</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Titian Lish</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Stuart McElderry</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Andrea Migliaccio</a:t>
            </a:r>
            <a:endParaRPr lang="en-US" sz="4000" b="0" dirty="0">
              <a:cs typeface="Arial" panose="020B0604020202020204" pitchFamily="34" charset="0"/>
            </a:endParaRP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Angella </a:t>
            </a:r>
            <a:r>
              <a:rPr lang="en-US" sz="4000" b="0" dirty="0" err="1">
                <a:cs typeface="Arial" panose="020B0604020202020204" pitchFamily="34" charset="0"/>
              </a:rPr>
              <a:t>Venjohn</a:t>
            </a:r>
            <a:endParaRPr lang="en-US" sz="4000" b="0" dirty="0">
              <a:cs typeface="Arial" panose="020B0604020202020204" pitchFamily="34" charset="0"/>
            </a:endParaRP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Sheri </a:t>
            </a:r>
            <a:r>
              <a:rPr lang="en-US" sz="4000" b="0" dirty="0">
                <a:cs typeface="Arial" panose="020B0604020202020204" pitchFamily="34" charset="0"/>
              </a:rPr>
              <a:t>Moore</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Anette </a:t>
            </a:r>
            <a:r>
              <a:rPr lang="en-US" sz="4000" b="0" dirty="0">
                <a:cs typeface="Arial" panose="020B0604020202020204" pitchFamily="34" charset="0"/>
              </a:rPr>
              <a:t>Raichbart</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David Rodriguez</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Sui </a:t>
            </a:r>
            <a:r>
              <a:rPr lang="en-US" sz="4000" b="0" dirty="0">
                <a:cs typeface="Arial" panose="020B0604020202020204" pitchFamily="34" charset="0"/>
              </a:rPr>
              <a:t>Song</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Nadiyah Taylor</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Jin Tsubota</a:t>
            </a:r>
          </a:p>
          <a:p>
            <a:pPr marL="914400" lvl="1" indent="-457200">
              <a:lnSpc>
                <a:spcPct val="110000"/>
              </a:lnSpc>
              <a:spcBef>
                <a:spcPct val="20000"/>
              </a:spcBef>
              <a:buFont typeface="Wingdings" panose="05000000000000000000" pitchFamily="2" charset="2"/>
              <a:buChar char="§"/>
            </a:pPr>
            <a:r>
              <a:rPr lang="en-US" sz="4000" b="0" dirty="0">
                <a:cs typeface="Arial" panose="020B0604020202020204" pitchFamily="34" charset="0"/>
              </a:rPr>
              <a:t>Heidi </a:t>
            </a:r>
            <a:r>
              <a:rPr lang="en-US" sz="4000" b="0" dirty="0" smtClean="0">
                <a:cs typeface="Arial" panose="020B0604020202020204" pitchFamily="34" charset="0"/>
              </a:rPr>
              <a:t>Ulrech</a:t>
            </a:r>
          </a:p>
          <a:p>
            <a:pPr marL="914400" lvl="1" indent="-457200">
              <a:lnSpc>
                <a:spcPct val="110000"/>
              </a:lnSpc>
              <a:spcBef>
                <a:spcPct val="20000"/>
              </a:spcBef>
              <a:buFont typeface="Wingdings" panose="05000000000000000000" pitchFamily="2" charset="2"/>
              <a:buChar char="§"/>
            </a:pPr>
            <a:r>
              <a:rPr lang="en-US" sz="4000" b="0" dirty="0" smtClean="0">
                <a:cs typeface="Arial" panose="020B0604020202020204" pitchFamily="34" charset="0"/>
              </a:rPr>
              <a:t>Nan Ho</a:t>
            </a:r>
            <a:endParaRPr lang="en-US" sz="4000" b="0" dirty="0">
              <a:cs typeface="Arial" panose="020B0604020202020204" pitchFamily="34" charset="0"/>
            </a:endParaRPr>
          </a:p>
          <a:p>
            <a:endParaRPr lang="en-US" dirty="0"/>
          </a:p>
        </p:txBody>
      </p:sp>
      <p:pic>
        <p:nvPicPr>
          <p:cNvPr id="5" name="Picture 4"/>
          <p:cNvPicPr>
            <a:picLocks noChangeAspect="1"/>
          </p:cNvPicPr>
          <p:nvPr/>
        </p:nvPicPr>
        <p:blipFill>
          <a:blip r:embed="rId4"/>
          <a:stretch>
            <a:fillRect/>
          </a:stretch>
        </p:blipFill>
        <p:spPr>
          <a:xfrm>
            <a:off x="7646733" y="4650452"/>
            <a:ext cx="4247369" cy="1858224"/>
          </a:xfrm>
          <a:prstGeom prst="rect">
            <a:avLst/>
          </a:prstGeom>
        </p:spPr>
      </p:pic>
    </p:spTree>
    <p:extLst>
      <p:ext uri="{BB962C8B-B14F-4D97-AF65-F5344CB8AC3E}">
        <p14:creationId xmlns:p14="http://schemas.microsoft.com/office/powerpoint/2010/main" val="15275777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Berlin">
  <a:themeElements>
    <a:clrScheme name="Custom 3">
      <a:dk1>
        <a:sysClr val="windowText" lastClr="000000"/>
      </a:dk1>
      <a:lt1>
        <a:sysClr val="window" lastClr="FFFFFF"/>
      </a:lt1>
      <a:dk2>
        <a:srgbClr val="454545"/>
      </a:dk2>
      <a:lt2>
        <a:srgbClr val="DADADA"/>
      </a:lt2>
      <a:accent1>
        <a:srgbClr val="A40000"/>
      </a:accent1>
      <a:accent2>
        <a:srgbClr val="C00000"/>
      </a:accent2>
      <a:accent3>
        <a:srgbClr val="C00000"/>
      </a:accent3>
      <a:accent4>
        <a:srgbClr val="A2A2A2"/>
      </a:accent4>
      <a:accent5>
        <a:srgbClr val="7F7F7F"/>
      </a:accent5>
      <a:accent6>
        <a:srgbClr val="C00000"/>
      </a:accent6>
      <a:hlink>
        <a:srgbClr val="EA5A0C"/>
      </a:hlink>
      <a:folHlink>
        <a:srgbClr val="C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3.xml><?xml version="1.0" encoding="utf-8"?>
<a:theme xmlns:a="http://schemas.openxmlformats.org/drawingml/2006/main" name="Medical Health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4.xml><?xml version="1.0" encoding="utf-8"?>
<a:theme xmlns:a="http://schemas.openxmlformats.org/drawingml/2006/main" name="Aquatic and Physical Therapy Center by Slidesgo">
  <a:themeElements>
    <a:clrScheme name="Simple Light">
      <a:dk1>
        <a:srgbClr val="681A1A"/>
      </a:dk1>
      <a:lt1>
        <a:srgbClr val="FFFFFF"/>
      </a:lt1>
      <a:dk2>
        <a:srgbClr val="892828"/>
      </a:dk2>
      <a:lt2>
        <a:srgbClr val="DD8080"/>
      </a:lt2>
      <a:accent1>
        <a:srgbClr val="892828"/>
      </a:accent1>
      <a:accent2>
        <a:srgbClr val="DF9D9D"/>
      </a:accent2>
      <a:accent3>
        <a:srgbClr val="F1E4E4"/>
      </a:accent3>
      <a:accent4>
        <a:srgbClr val="BB6666"/>
      </a:accent4>
      <a:accent5>
        <a:srgbClr val="F1E4E4"/>
      </a:accent5>
      <a:accent6>
        <a:srgbClr val="681A1A"/>
      </a:accent6>
      <a:hlink>
        <a:srgbClr val="89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9109</TotalTime>
  <Words>3683</Words>
  <Application>Microsoft Office PowerPoint</Application>
  <PresentationFormat>Widescreen</PresentationFormat>
  <Paragraphs>558</Paragraphs>
  <Slides>78</Slides>
  <Notes>34</Notes>
  <HiddenSlides>0</HiddenSlides>
  <MMClips>0</MMClips>
  <ScaleCrop>false</ScaleCrop>
  <HeadingPairs>
    <vt:vector size="8" baseType="variant">
      <vt:variant>
        <vt:lpstr>Fonts Used</vt:lpstr>
      </vt:variant>
      <vt:variant>
        <vt:i4>24</vt:i4>
      </vt:variant>
      <vt:variant>
        <vt:lpstr>Theme</vt:lpstr>
      </vt:variant>
      <vt:variant>
        <vt:i4>8</vt:i4>
      </vt:variant>
      <vt:variant>
        <vt:lpstr>Embedded OLE Servers</vt:lpstr>
      </vt:variant>
      <vt:variant>
        <vt:i4>1</vt:i4>
      </vt:variant>
      <vt:variant>
        <vt:lpstr>Slide Titles</vt:lpstr>
      </vt:variant>
      <vt:variant>
        <vt:i4>78</vt:i4>
      </vt:variant>
    </vt:vector>
  </HeadingPairs>
  <TitlesOfParts>
    <vt:vector size="111" baseType="lpstr">
      <vt:lpstr>Arial</vt:lpstr>
      <vt:lpstr>Arial Black</vt:lpstr>
      <vt:lpstr>Avenir Next LT Pro</vt:lpstr>
      <vt:lpstr>AvenirNext LT Pro Medium</vt:lpstr>
      <vt:lpstr>Calibri</vt:lpstr>
      <vt:lpstr>Calibri Light</vt:lpstr>
      <vt:lpstr>Century Gothic</vt:lpstr>
      <vt:lpstr>Franklin Gothic Medium</vt:lpstr>
      <vt:lpstr>Georgia</vt:lpstr>
      <vt:lpstr>Josefin Sans</vt:lpstr>
      <vt:lpstr>League Gothic</vt:lpstr>
      <vt:lpstr>Lovelo</vt:lpstr>
      <vt:lpstr>Lovelo Bold</vt:lpstr>
      <vt:lpstr>Lucida Sans Unicode</vt:lpstr>
      <vt:lpstr>Open Sans</vt:lpstr>
      <vt:lpstr>Open Sans SemiBold</vt:lpstr>
      <vt:lpstr>Poppins</vt:lpstr>
      <vt:lpstr>Poppins Bold</vt:lpstr>
      <vt:lpstr>Posterama</vt:lpstr>
      <vt:lpstr>Symbol</vt:lpstr>
      <vt:lpstr>Tahoma</vt:lpstr>
      <vt:lpstr>Times New Roman</vt:lpstr>
      <vt:lpstr>Trebuchet MS</vt:lpstr>
      <vt:lpstr>Wingdings</vt:lpstr>
      <vt:lpstr>Berlin</vt:lpstr>
      <vt:lpstr>BlockprintVTI</vt:lpstr>
      <vt:lpstr>Medical Health 16x9</vt:lpstr>
      <vt:lpstr>Aquatic and Physical Therapy Center by Slidesgo</vt:lpstr>
      <vt:lpstr>1_Berlin</vt:lpstr>
      <vt:lpstr>Office Theme</vt:lpstr>
      <vt:lpstr>Default Design</vt:lpstr>
      <vt:lpstr>2_Office Theme</vt:lpstr>
      <vt:lpstr>Worksheet</vt:lpstr>
      <vt:lpstr>Welcome &amp; Announcements</vt:lpstr>
      <vt:lpstr>PowerPoint Presentation</vt:lpstr>
      <vt:lpstr>Our Purpose &amp; Our Passion </vt:lpstr>
      <vt:lpstr>College Strategic Priorities - Update</vt:lpstr>
      <vt:lpstr>College Rankings</vt:lpstr>
      <vt:lpstr>Accreditation Update </vt:lpstr>
      <vt:lpstr>Accreditation Update </vt:lpstr>
      <vt:lpstr>Thank You - Accreditation Steering Committee</vt:lpstr>
      <vt:lpstr>Thank You - Expanded Accreditation Steering Committee</vt:lpstr>
      <vt:lpstr>PowerPoint Presentation</vt:lpstr>
      <vt:lpstr>What's New?</vt:lpstr>
      <vt:lpstr>INCLUSIVE LANGUAGE LEARNING SERIES</vt:lpstr>
      <vt:lpstr>WEDNESDAY BROWN BAG</vt:lpstr>
      <vt:lpstr>Register Now!</vt:lpstr>
      <vt:lpstr>There There a novel by Tommy Orange 2023 LPC Literary Arts Festival Keynote Speaker* </vt:lpstr>
      <vt:lpstr>PowerPoint Presentation</vt:lpstr>
      <vt:lpstr>PowerPoint Presentation</vt:lpstr>
      <vt:lpstr>New Faces on Campus </vt:lpstr>
      <vt:lpstr>Charles “Chip” Woerner </vt:lpstr>
      <vt:lpstr>Miguel Pimentel Davila  </vt:lpstr>
      <vt:lpstr>So-Jin Moon</vt:lpstr>
      <vt:lpstr>Alvin Malaca </vt:lpstr>
      <vt:lpstr>Damian Bramlett</vt:lpstr>
      <vt:lpstr>Barbara Chavez </vt:lpstr>
      <vt:lpstr>What’s Right at LPC? </vt:lpstr>
      <vt:lpstr>February 2023</vt:lpstr>
      <vt:lpstr>LPCSG </vt:lpstr>
      <vt:lpstr>The Monthly Market</vt:lpstr>
      <vt:lpstr>Mini Market Services</vt:lpstr>
      <vt:lpstr>All Executive Board positions are filled!</vt:lpstr>
      <vt:lpstr>Our Officers: </vt:lpstr>
      <vt:lpstr>Student Government Open Positions</vt:lpstr>
      <vt:lpstr>Recruiting for LPCSG 2023-2024 Elections!!</vt:lpstr>
      <vt:lpstr>NEXT UP:  Club Fair - February 23, 2023</vt:lpstr>
      <vt:lpstr>THANK YOU!!</vt:lpstr>
      <vt:lpstr>Administrative Services Updates</vt:lpstr>
      <vt:lpstr>22-23 BUDGET (January 31, 2023)</vt:lpstr>
      <vt:lpstr>CARES</vt:lpstr>
      <vt:lpstr>International Students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UndocuAlly &amp;  Dreamers Center</vt:lpstr>
      <vt:lpstr>UndocuAlly Task Force Dreamers Center</vt:lpstr>
      <vt:lpstr>UndocuAlly Task Force  </vt:lpstr>
      <vt:lpstr>Dreamers Center  </vt:lpstr>
      <vt:lpstr>Dreamers Center  </vt:lpstr>
      <vt:lpstr>UndocuAlly Task Force  Introduction</vt:lpstr>
      <vt:lpstr>Rafael Valle</vt:lpstr>
      <vt:lpstr>Alain Olavarrieta</vt:lpstr>
      <vt:lpstr>Ana del Aguila</vt:lpstr>
      <vt:lpstr>Teri Ann Bengiveno  </vt:lpstr>
      <vt:lpstr>Maria Glidden  </vt:lpstr>
      <vt:lpstr>Frances Hui </vt:lpstr>
      <vt:lpstr>Jason M. Maxwell   </vt:lpstr>
      <vt:lpstr>David Montelongo  </vt:lpstr>
      <vt:lpstr>Miguel Pimentel</vt:lpstr>
      <vt:lpstr>Lissette Rocha  </vt:lpstr>
      <vt:lpstr>Kristine Vanderhoof  </vt:lpstr>
      <vt:lpstr>Daysi Valle</vt:lpstr>
      <vt:lpstr>Other Participants  </vt:lpstr>
      <vt:lpstr>Black History Month </vt:lpstr>
      <vt:lpstr>BLACK EDUCATION ASSOCIATION</vt:lpstr>
      <vt:lpstr>PowerPoint Presentation</vt:lpstr>
      <vt:lpstr>BCRC Mission Statement</vt:lpstr>
      <vt:lpstr>BEA Mission Statement</vt:lpstr>
      <vt:lpstr>Umoja Learning Community</vt:lpstr>
      <vt:lpstr>Benefits to being in Umoja </vt:lpstr>
      <vt:lpstr>ConnectUp (CUP)</vt:lpstr>
      <vt:lpstr>ConnectUp Updates</vt:lpstr>
      <vt:lpstr>PowerPoint Presentation</vt:lpstr>
      <vt:lpstr>Black History Month Calendar</vt:lpstr>
      <vt:lpstr>Thank you! </vt:lpstr>
    </vt:vector>
  </TitlesOfParts>
  <Company>Las Positas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Angelica Cazarez</dc:creator>
  <cp:lastModifiedBy>Angelica Cazarez</cp:lastModifiedBy>
  <cp:revision>93</cp:revision>
  <cp:lastPrinted>2023-02-01T17:24:07Z</cp:lastPrinted>
  <dcterms:created xsi:type="dcterms:W3CDTF">2022-10-22T19:31:47Z</dcterms:created>
  <dcterms:modified xsi:type="dcterms:W3CDTF">2023-03-02T01:16:42Z</dcterms:modified>
</cp:coreProperties>
</file>