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  <p:sldMasterId id="2147483708" r:id="rId4"/>
    <p:sldMasterId id="2147483720" r:id="rId5"/>
    <p:sldMasterId id="2147483732" r:id="rId6"/>
    <p:sldMasterId id="2147483744" r:id="rId7"/>
    <p:sldMasterId id="2147483756" r:id="rId8"/>
  </p:sldMasterIdLst>
  <p:notesMasterIdLst>
    <p:notesMasterId r:id="rId21"/>
  </p:notesMasterIdLst>
  <p:sldIdLst>
    <p:sldId id="257" r:id="rId9"/>
    <p:sldId id="258" r:id="rId10"/>
    <p:sldId id="259" r:id="rId11"/>
    <p:sldId id="264" r:id="rId12"/>
    <p:sldId id="267" r:id="rId13"/>
    <p:sldId id="269" r:id="rId14"/>
    <p:sldId id="260" r:id="rId15"/>
    <p:sldId id="262" r:id="rId16"/>
    <p:sldId id="263" r:id="rId17"/>
    <p:sldId id="265" r:id="rId18"/>
    <p:sldId id="268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D10F8F-276E-40A5-8ACB-A2943EA0AA31}" type="doc">
      <dgm:prSet loTypeId="urn:microsoft.com/office/officeart/2011/layout/Tab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34271B-FEEE-4638-B780-C5CD7906D874}">
      <dgm:prSet/>
      <dgm:spPr/>
      <dgm:t>
        <a:bodyPr/>
        <a:lstStyle/>
        <a:p>
          <a:r>
            <a:rPr lang="en-US" dirty="0"/>
            <a:t>Welcome &amp; Announcements </a:t>
          </a:r>
        </a:p>
      </dgm:t>
    </dgm:pt>
    <dgm:pt modelId="{F7FD2AE7-369C-4A3A-B019-C79169A87C28}" type="parTrans" cxnId="{12962162-7017-465F-AD1F-A0139311B27C}">
      <dgm:prSet/>
      <dgm:spPr/>
      <dgm:t>
        <a:bodyPr/>
        <a:lstStyle/>
        <a:p>
          <a:endParaRPr lang="en-US"/>
        </a:p>
      </dgm:t>
    </dgm:pt>
    <dgm:pt modelId="{14FD965B-754A-425B-BE1C-6D5ADE1F740C}" type="sibTrans" cxnId="{12962162-7017-465F-AD1F-A0139311B27C}">
      <dgm:prSet/>
      <dgm:spPr/>
      <dgm:t>
        <a:bodyPr/>
        <a:lstStyle/>
        <a:p>
          <a:endParaRPr lang="en-US"/>
        </a:p>
      </dgm:t>
    </dgm:pt>
    <dgm:pt modelId="{EA2C64CE-1280-4534-87C4-AD4ECC33C49D}">
      <dgm:prSet/>
      <dgm:spPr/>
      <dgm:t>
        <a:bodyPr/>
        <a:lstStyle/>
        <a:p>
          <a:r>
            <a:rPr lang="en-US" dirty="0" smtClean="0"/>
            <a:t>Lara </a:t>
          </a:r>
          <a:r>
            <a:rPr lang="en-US" dirty="0" err="1" smtClean="0"/>
            <a:t>Wiedemeier</a:t>
          </a:r>
          <a:r>
            <a:rPr lang="en-US" dirty="0" smtClean="0"/>
            <a:t>, LPCSG President</a:t>
          </a:r>
          <a:endParaRPr lang="en-US" dirty="0"/>
        </a:p>
      </dgm:t>
    </dgm:pt>
    <dgm:pt modelId="{45E97B13-EDA0-4192-ACA0-ADE54152762B}" type="parTrans" cxnId="{A7030F1C-0DCE-40AD-B977-D60138732EE3}">
      <dgm:prSet/>
      <dgm:spPr/>
      <dgm:t>
        <a:bodyPr/>
        <a:lstStyle/>
        <a:p>
          <a:endParaRPr lang="en-US"/>
        </a:p>
      </dgm:t>
    </dgm:pt>
    <dgm:pt modelId="{CDC84E57-BE0C-40B2-87FE-4E0319887564}" type="sibTrans" cxnId="{A7030F1C-0DCE-40AD-B977-D60138732EE3}">
      <dgm:prSet/>
      <dgm:spPr/>
      <dgm:t>
        <a:bodyPr/>
        <a:lstStyle/>
        <a:p>
          <a:endParaRPr lang="en-US"/>
        </a:p>
      </dgm:t>
    </dgm:pt>
    <dgm:pt modelId="{8AC18969-094C-43D6-AFDD-67D299897D3F}">
      <dgm:prSet/>
      <dgm:spPr/>
      <dgm:t>
        <a:bodyPr/>
        <a:lstStyle/>
        <a:p>
          <a:r>
            <a:rPr lang="en-US" dirty="0" smtClean="0"/>
            <a:t>President Foster</a:t>
          </a:r>
          <a:endParaRPr lang="en-US" dirty="0"/>
        </a:p>
      </dgm:t>
    </dgm:pt>
    <dgm:pt modelId="{1A351A48-64E3-4052-AEC1-DFCCB8819D77}" type="parTrans" cxnId="{1BE55E5D-E272-44B5-A1EE-D58641555B45}">
      <dgm:prSet/>
      <dgm:spPr/>
      <dgm:t>
        <a:bodyPr/>
        <a:lstStyle/>
        <a:p>
          <a:endParaRPr lang="en-US"/>
        </a:p>
      </dgm:t>
    </dgm:pt>
    <dgm:pt modelId="{E1C52956-8031-40DB-B85B-05C4E551B3A3}" type="sibTrans" cxnId="{1BE55E5D-E272-44B5-A1EE-D58641555B45}">
      <dgm:prSet/>
      <dgm:spPr/>
      <dgm:t>
        <a:bodyPr/>
        <a:lstStyle/>
        <a:p>
          <a:endParaRPr lang="en-US"/>
        </a:p>
      </dgm:t>
    </dgm:pt>
    <dgm:pt modelId="{348FC5AC-EA12-4B71-B9B5-A6E39A04309B}">
      <dgm:prSet/>
      <dgm:spPr/>
      <dgm:t>
        <a:bodyPr/>
        <a:lstStyle/>
        <a:p>
          <a:r>
            <a:rPr lang="en-US" dirty="0" smtClean="0"/>
            <a:t>LPCSG </a:t>
          </a:r>
          <a:r>
            <a:rPr lang="en-US" dirty="0"/>
            <a:t>Updated </a:t>
          </a:r>
        </a:p>
      </dgm:t>
    </dgm:pt>
    <dgm:pt modelId="{7EF4E112-E31A-4074-9DC0-1568D2D3DE50}" type="parTrans" cxnId="{C390E3E0-2E92-4B37-8A78-CA4BFA2BBE87}">
      <dgm:prSet/>
      <dgm:spPr/>
      <dgm:t>
        <a:bodyPr/>
        <a:lstStyle/>
        <a:p>
          <a:endParaRPr lang="en-US"/>
        </a:p>
      </dgm:t>
    </dgm:pt>
    <dgm:pt modelId="{768C7FE4-AF5F-4494-9691-F9A3ACAAC5D7}" type="sibTrans" cxnId="{C390E3E0-2E92-4B37-8A78-CA4BFA2BBE87}">
      <dgm:prSet/>
      <dgm:spPr/>
      <dgm:t>
        <a:bodyPr/>
        <a:lstStyle/>
        <a:p>
          <a:endParaRPr lang="en-US"/>
        </a:p>
      </dgm:t>
    </dgm:pt>
    <dgm:pt modelId="{B6959A8A-390D-4618-AE89-92859C161A9B}">
      <dgm:prSet/>
      <dgm:spPr/>
      <dgm:t>
        <a:bodyPr/>
        <a:lstStyle/>
        <a:p>
          <a:r>
            <a:rPr lang="en-US" dirty="0" smtClean="0"/>
            <a:t>Budget Update</a:t>
          </a:r>
          <a:endParaRPr lang="en-US" dirty="0"/>
        </a:p>
      </dgm:t>
    </dgm:pt>
    <dgm:pt modelId="{59204CEE-FD64-4400-90AE-801DA45E4DB3}" type="parTrans" cxnId="{FAB63D2F-BA33-44E1-B8A0-D493EA845C3A}">
      <dgm:prSet/>
      <dgm:spPr/>
      <dgm:t>
        <a:bodyPr/>
        <a:lstStyle/>
        <a:p>
          <a:endParaRPr lang="en-US"/>
        </a:p>
      </dgm:t>
    </dgm:pt>
    <dgm:pt modelId="{CE5146D6-3E9B-41AD-BC39-E746EBD1A530}" type="sibTrans" cxnId="{FAB63D2F-BA33-44E1-B8A0-D493EA845C3A}">
      <dgm:prSet/>
      <dgm:spPr/>
      <dgm:t>
        <a:bodyPr/>
        <a:lstStyle/>
        <a:p>
          <a:endParaRPr lang="en-US"/>
        </a:p>
      </dgm:t>
    </dgm:pt>
    <dgm:pt modelId="{FEB1F085-7898-422A-A59C-803808793873}">
      <dgm:prSet/>
      <dgm:spPr/>
      <dgm:t>
        <a:bodyPr/>
        <a:lstStyle/>
        <a:p>
          <a:r>
            <a:rPr lang="en-US" dirty="0" smtClean="0"/>
            <a:t>VP Anette Raichbart</a:t>
          </a:r>
          <a:endParaRPr lang="en-US" dirty="0"/>
        </a:p>
      </dgm:t>
    </dgm:pt>
    <dgm:pt modelId="{5D0B9001-BF6E-4098-8148-8F7D7C234A2C}" type="sibTrans" cxnId="{1EB1EE7D-771B-4152-9FDA-3FCA9F701B2C}">
      <dgm:prSet/>
      <dgm:spPr/>
      <dgm:t>
        <a:bodyPr/>
        <a:lstStyle/>
        <a:p>
          <a:endParaRPr lang="en-US"/>
        </a:p>
      </dgm:t>
    </dgm:pt>
    <dgm:pt modelId="{5FBFACD1-B5CE-4A64-A009-B06420499C85}" type="parTrans" cxnId="{1EB1EE7D-771B-4152-9FDA-3FCA9F701B2C}">
      <dgm:prSet/>
      <dgm:spPr/>
      <dgm:t>
        <a:bodyPr/>
        <a:lstStyle/>
        <a:p>
          <a:endParaRPr lang="en-US"/>
        </a:p>
      </dgm:t>
    </dgm:pt>
    <dgm:pt modelId="{EF81C3F5-5DA6-4C06-8704-07D654AC7EBC}">
      <dgm:prSet/>
      <dgm:spPr/>
      <dgm:t>
        <a:bodyPr/>
        <a:lstStyle/>
        <a:p>
          <a:r>
            <a:rPr lang="en-US" dirty="0" smtClean="0"/>
            <a:t>VP Kristina Whalen </a:t>
          </a:r>
          <a:endParaRPr lang="en-US" dirty="0"/>
        </a:p>
      </dgm:t>
    </dgm:pt>
    <dgm:pt modelId="{01F95B3A-221C-42AA-9251-AF6C6754171A}" type="parTrans" cxnId="{F30B9051-EC02-43FC-948F-7DE5C579A272}">
      <dgm:prSet/>
      <dgm:spPr/>
      <dgm:t>
        <a:bodyPr/>
        <a:lstStyle/>
        <a:p>
          <a:endParaRPr lang="en-US"/>
        </a:p>
      </dgm:t>
    </dgm:pt>
    <dgm:pt modelId="{56D38806-FDF3-48E6-A895-7A1D7909CE0C}" type="sibTrans" cxnId="{F30B9051-EC02-43FC-948F-7DE5C579A272}">
      <dgm:prSet/>
      <dgm:spPr/>
      <dgm:t>
        <a:bodyPr/>
        <a:lstStyle/>
        <a:p>
          <a:endParaRPr lang="en-US"/>
        </a:p>
      </dgm:t>
    </dgm:pt>
    <dgm:pt modelId="{A446D6B2-D071-414F-8E84-1876ED3AA4BD}">
      <dgm:prSet/>
      <dgm:spPr/>
      <dgm:t>
        <a:bodyPr/>
        <a:lstStyle/>
        <a:p>
          <a:r>
            <a:rPr lang="en-US" dirty="0" smtClean="0"/>
            <a:t>Accreditation Update </a:t>
          </a:r>
          <a:endParaRPr lang="en-US" dirty="0"/>
        </a:p>
      </dgm:t>
    </dgm:pt>
    <dgm:pt modelId="{0CF10771-B026-49F0-B65C-5927983C7209}" type="parTrans" cxnId="{C4B852D3-D611-4291-B3D7-9DC52D4D5F0B}">
      <dgm:prSet/>
      <dgm:spPr/>
      <dgm:t>
        <a:bodyPr/>
        <a:lstStyle/>
        <a:p>
          <a:endParaRPr lang="en-US"/>
        </a:p>
      </dgm:t>
    </dgm:pt>
    <dgm:pt modelId="{373167B6-AAFF-4F61-BE7B-7A6E8EFB9FC2}" type="sibTrans" cxnId="{C4B852D3-D611-4291-B3D7-9DC52D4D5F0B}">
      <dgm:prSet/>
      <dgm:spPr/>
      <dgm:t>
        <a:bodyPr/>
        <a:lstStyle/>
        <a:p>
          <a:endParaRPr lang="en-US"/>
        </a:p>
      </dgm:t>
    </dgm:pt>
    <dgm:pt modelId="{8EFCF979-C7CB-4791-963D-D2E93E547DAC}">
      <dgm:prSet/>
      <dgm:spPr/>
      <dgm:t>
        <a:bodyPr/>
        <a:lstStyle/>
        <a:p>
          <a:r>
            <a:rPr lang="en-US" dirty="0" smtClean="0"/>
            <a:t>VC Letcher</a:t>
          </a:r>
          <a:endParaRPr lang="en-US" dirty="0"/>
        </a:p>
      </dgm:t>
    </dgm:pt>
    <dgm:pt modelId="{D38347AD-BE9C-4986-8AD8-6F06BD9C06B5}" type="parTrans" cxnId="{19513AC8-C09F-48B5-AB12-7544713FCED5}">
      <dgm:prSet/>
      <dgm:spPr/>
      <dgm:t>
        <a:bodyPr/>
        <a:lstStyle/>
        <a:p>
          <a:endParaRPr lang="en-US"/>
        </a:p>
      </dgm:t>
    </dgm:pt>
    <dgm:pt modelId="{999A4800-0B1E-4121-A482-AB949D37603A}" type="sibTrans" cxnId="{19513AC8-C09F-48B5-AB12-7544713FCED5}">
      <dgm:prSet/>
      <dgm:spPr/>
      <dgm:t>
        <a:bodyPr/>
        <a:lstStyle/>
        <a:p>
          <a:endParaRPr lang="en-US"/>
        </a:p>
      </dgm:t>
    </dgm:pt>
    <dgm:pt modelId="{081B8FD5-2348-44C8-80C3-988771E5A402}">
      <dgm:prSet/>
      <dgm:spPr/>
      <dgm:t>
        <a:bodyPr/>
        <a:lstStyle/>
        <a:p>
          <a:r>
            <a:rPr lang="en-US" dirty="0" smtClean="0"/>
            <a:t>Student Housing </a:t>
          </a:r>
          <a:endParaRPr lang="en-US" dirty="0"/>
        </a:p>
      </dgm:t>
    </dgm:pt>
    <dgm:pt modelId="{99EFFCAA-ADF0-4314-97C8-9A1C8D2D7E0E}" type="parTrans" cxnId="{46D3B4BD-4FCA-4353-AA63-B72A1EAC3FEF}">
      <dgm:prSet/>
      <dgm:spPr/>
      <dgm:t>
        <a:bodyPr/>
        <a:lstStyle/>
        <a:p>
          <a:endParaRPr lang="en-US"/>
        </a:p>
      </dgm:t>
    </dgm:pt>
    <dgm:pt modelId="{E67CD7EA-F484-4836-AE06-FDC70E7BCBFA}" type="sibTrans" cxnId="{46D3B4BD-4FCA-4353-AA63-B72A1EAC3FEF}">
      <dgm:prSet/>
      <dgm:spPr/>
      <dgm:t>
        <a:bodyPr/>
        <a:lstStyle/>
        <a:p>
          <a:endParaRPr lang="en-US"/>
        </a:p>
      </dgm:t>
    </dgm:pt>
    <dgm:pt modelId="{5B409B06-8B65-4FF0-B18C-AC74CA3A26E2}">
      <dgm:prSet/>
      <dgm:spPr/>
      <dgm:t>
        <a:bodyPr/>
        <a:lstStyle/>
        <a:p>
          <a:r>
            <a:rPr lang="en-US" dirty="0" smtClean="0"/>
            <a:t>International Students</a:t>
          </a:r>
          <a:endParaRPr lang="en-US" dirty="0"/>
        </a:p>
      </dgm:t>
    </dgm:pt>
    <dgm:pt modelId="{B77F2A2B-310A-4857-BB44-F7252DF609F8}" type="parTrans" cxnId="{F353EB2B-D344-4375-A582-7EEFF5D22A94}">
      <dgm:prSet/>
      <dgm:spPr/>
      <dgm:t>
        <a:bodyPr/>
        <a:lstStyle/>
        <a:p>
          <a:endParaRPr lang="en-US"/>
        </a:p>
      </dgm:t>
    </dgm:pt>
    <dgm:pt modelId="{3CD5FFD5-79E2-45CF-9988-36A134239BA8}" type="sibTrans" cxnId="{F353EB2B-D344-4375-A582-7EEFF5D22A94}">
      <dgm:prSet/>
      <dgm:spPr/>
      <dgm:t>
        <a:bodyPr/>
        <a:lstStyle/>
        <a:p>
          <a:endParaRPr lang="en-US"/>
        </a:p>
      </dgm:t>
    </dgm:pt>
    <dgm:pt modelId="{53C10255-802F-413A-AA98-6B8D98D2F93C}">
      <dgm:prSet/>
      <dgm:spPr/>
      <dgm:t>
        <a:bodyPr/>
        <a:lstStyle/>
        <a:p>
          <a:r>
            <a:rPr lang="en-US" dirty="0" smtClean="0"/>
            <a:t>Cindy Balero </a:t>
          </a:r>
          <a:endParaRPr lang="en-US" dirty="0"/>
        </a:p>
      </dgm:t>
    </dgm:pt>
    <dgm:pt modelId="{2A545442-E24E-4B59-B8F7-8DB1CC9A1C90}" type="parTrans" cxnId="{8C4F1958-72FF-4922-B1BF-BEAFE792AF93}">
      <dgm:prSet/>
      <dgm:spPr/>
      <dgm:t>
        <a:bodyPr/>
        <a:lstStyle/>
        <a:p>
          <a:endParaRPr lang="en-US"/>
        </a:p>
      </dgm:t>
    </dgm:pt>
    <dgm:pt modelId="{01F8B5A0-4A52-4329-BF37-CEF30A1C6D72}" type="sibTrans" cxnId="{8C4F1958-72FF-4922-B1BF-BEAFE792AF93}">
      <dgm:prSet/>
      <dgm:spPr/>
      <dgm:t>
        <a:bodyPr/>
        <a:lstStyle/>
        <a:p>
          <a:endParaRPr lang="en-US"/>
        </a:p>
      </dgm:t>
    </dgm:pt>
    <dgm:pt modelId="{C3282999-7461-44C8-9840-7FCBF55F9336}">
      <dgm:prSet/>
      <dgm:spPr/>
      <dgm:t>
        <a:bodyPr/>
        <a:lstStyle/>
        <a:p>
          <a:r>
            <a:rPr lang="en-US" dirty="0" smtClean="0"/>
            <a:t>UndocuAlly</a:t>
          </a:r>
          <a:endParaRPr lang="en-US" dirty="0"/>
        </a:p>
      </dgm:t>
    </dgm:pt>
    <dgm:pt modelId="{66AD24D0-BDF6-415A-8006-404BAED4D155}" type="parTrans" cxnId="{13566C33-FFBA-466C-94BA-ECFBE78F7335}">
      <dgm:prSet/>
      <dgm:spPr/>
      <dgm:t>
        <a:bodyPr/>
        <a:lstStyle/>
        <a:p>
          <a:endParaRPr lang="en-US"/>
        </a:p>
      </dgm:t>
    </dgm:pt>
    <dgm:pt modelId="{C57F26FC-58C9-4BFA-A821-B1023447F3D6}" type="sibTrans" cxnId="{13566C33-FFBA-466C-94BA-ECFBE78F7335}">
      <dgm:prSet/>
      <dgm:spPr/>
      <dgm:t>
        <a:bodyPr/>
        <a:lstStyle/>
        <a:p>
          <a:endParaRPr lang="en-US"/>
        </a:p>
      </dgm:t>
    </dgm:pt>
    <dgm:pt modelId="{435DAFB4-0189-4ACB-8CEE-8461CB0F18F8}">
      <dgm:prSet/>
      <dgm:spPr/>
      <dgm:t>
        <a:bodyPr/>
        <a:lstStyle/>
        <a:p>
          <a:r>
            <a:rPr lang="en-US" dirty="0" smtClean="0"/>
            <a:t>UndocuAlly Taskforce</a:t>
          </a:r>
          <a:endParaRPr lang="en-US" dirty="0"/>
        </a:p>
      </dgm:t>
    </dgm:pt>
    <dgm:pt modelId="{C38BA91A-9081-4085-830E-56DB19F41837}" type="parTrans" cxnId="{D54A7FD3-8003-4B94-AE80-8FA3CEDB6C78}">
      <dgm:prSet/>
      <dgm:spPr/>
      <dgm:t>
        <a:bodyPr/>
        <a:lstStyle/>
        <a:p>
          <a:endParaRPr lang="en-US"/>
        </a:p>
      </dgm:t>
    </dgm:pt>
    <dgm:pt modelId="{41D2CAED-7A05-4056-812F-DD572FEA03D3}" type="sibTrans" cxnId="{D54A7FD3-8003-4B94-AE80-8FA3CEDB6C78}">
      <dgm:prSet/>
      <dgm:spPr/>
      <dgm:t>
        <a:bodyPr/>
        <a:lstStyle/>
        <a:p>
          <a:endParaRPr lang="en-US"/>
        </a:p>
      </dgm:t>
    </dgm:pt>
    <dgm:pt modelId="{D65A2DD5-07E9-4F99-B1C6-9B1E6156B9C7}">
      <dgm:prSet/>
      <dgm:spPr/>
      <dgm:t>
        <a:bodyPr/>
        <a:lstStyle/>
        <a:p>
          <a:r>
            <a:rPr lang="en-US" dirty="0" smtClean="0"/>
            <a:t>Umoja, BCRC, Black History Month </a:t>
          </a:r>
          <a:endParaRPr lang="en-US" dirty="0"/>
        </a:p>
      </dgm:t>
    </dgm:pt>
    <dgm:pt modelId="{3D2DC786-8B8F-4BEA-BFE4-D88582316768}" type="parTrans" cxnId="{13A3E02E-EDAD-4B0A-ADAF-F75FB95A800F}">
      <dgm:prSet/>
      <dgm:spPr/>
      <dgm:t>
        <a:bodyPr/>
        <a:lstStyle/>
        <a:p>
          <a:endParaRPr lang="en-US"/>
        </a:p>
      </dgm:t>
    </dgm:pt>
    <dgm:pt modelId="{B9D8DD0F-DDCB-4977-AEA1-156295FCA1E5}" type="sibTrans" cxnId="{13A3E02E-EDAD-4B0A-ADAF-F75FB95A800F}">
      <dgm:prSet/>
      <dgm:spPr/>
      <dgm:t>
        <a:bodyPr/>
        <a:lstStyle/>
        <a:p>
          <a:endParaRPr lang="en-US"/>
        </a:p>
      </dgm:t>
    </dgm:pt>
    <dgm:pt modelId="{43247889-E7A1-44AF-BCBA-CD3BF14B924F}">
      <dgm:prSet/>
      <dgm:spPr/>
      <dgm:t>
        <a:bodyPr/>
        <a:lstStyle/>
        <a:p>
          <a:r>
            <a:rPr lang="en-US" dirty="0" smtClean="0"/>
            <a:t>Black Education Association</a:t>
          </a:r>
          <a:endParaRPr lang="en-US" dirty="0"/>
        </a:p>
      </dgm:t>
    </dgm:pt>
    <dgm:pt modelId="{5162F191-F3CE-4D5A-BEE5-321C22923F2A}" type="parTrans" cxnId="{7D86C732-3F44-4F52-9472-0AC04A9A365C}">
      <dgm:prSet/>
      <dgm:spPr/>
    </dgm:pt>
    <dgm:pt modelId="{A34262A1-0510-4DC3-9988-DAF5FB5D6321}" type="sibTrans" cxnId="{7D86C732-3F44-4F52-9472-0AC04A9A365C}">
      <dgm:prSet/>
      <dgm:spPr/>
    </dgm:pt>
    <dgm:pt modelId="{CEA07AA8-FFBA-48E6-A4C7-41122F7B60E3}" type="pres">
      <dgm:prSet presAssocID="{34D10F8F-276E-40A5-8ACB-A2943EA0AA3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07B45A4-29F0-405C-A4C3-7523AB4EF900}" type="pres">
      <dgm:prSet presAssocID="{8AC18969-094C-43D6-AFDD-67D299897D3F}" presName="composite" presStyleCnt="0"/>
      <dgm:spPr/>
    </dgm:pt>
    <dgm:pt modelId="{0D0F032E-5E51-4DFA-B0CC-245F41459D2B}" type="pres">
      <dgm:prSet presAssocID="{8AC18969-094C-43D6-AFDD-67D299897D3F}" presName="FirstChild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F95B5-D41D-4F0F-B3B3-1E6E63159E9F}" type="pres">
      <dgm:prSet presAssocID="{8AC18969-094C-43D6-AFDD-67D299897D3F}" presName="Parent" presStyleLbl="alignNode1" presStyleIdx="0" presStyleCnt="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D4DF1-3C25-462A-B2B3-C66F050730FD}" type="pres">
      <dgm:prSet presAssocID="{8AC18969-094C-43D6-AFDD-67D299897D3F}" presName="Accent" presStyleLbl="parChTrans1D1" presStyleIdx="0" presStyleCnt="8"/>
      <dgm:spPr/>
    </dgm:pt>
    <dgm:pt modelId="{872FEDA3-4DFF-4C8B-84DB-F6E69FE6DF64}" type="pres">
      <dgm:prSet presAssocID="{E1C52956-8031-40DB-B85B-05C4E551B3A3}" presName="sibTrans" presStyleCnt="0"/>
      <dgm:spPr/>
    </dgm:pt>
    <dgm:pt modelId="{2D9EB026-EB85-4253-8121-A416D5C135F9}" type="pres">
      <dgm:prSet presAssocID="{EA2C64CE-1280-4534-87C4-AD4ECC33C49D}" presName="composite" presStyleCnt="0"/>
      <dgm:spPr/>
    </dgm:pt>
    <dgm:pt modelId="{F1E27891-F59D-423C-ADAF-A0B063F67951}" type="pres">
      <dgm:prSet presAssocID="{EA2C64CE-1280-4534-87C4-AD4ECC33C49D}" presName="First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54789-8369-4EDA-821F-D4DC664DAFAB}" type="pres">
      <dgm:prSet presAssocID="{EA2C64CE-1280-4534-87C4-AD4ECC33C49D}" presName="Parent" presStyleLbl="alignNode1" presStyleIdx="1" presStyleCnt="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52AC9-7D2D-4A35-ACB1-565CEACD8333}" type="pres">
      <dgm:prSet presAssocID="{EA2C64CE-1280-4534-87C4-AD4ECC33C49D}" presName="Accent" presStyleLbl="parChTrans1D1" presStyleIdx="1" presStyleCnt="8"/>
      <dgm:spPr/>
    </dgm:pt>
    <dgm:pt modelId="{3BB3EEC9-D898-4CF9-B4D2-9F86E129AB11}" type="pres">
      <dgm:prSet presAssocID="{CDC84E57-BE0C-40B2-87FE-4E0319887564}" presName="sibTrans" presStyleCnt="0"/>
      <dgm:spPr/>
    </dgm:pt>
    <dgm:pt modelId="{B3FAA6E5-E254-4D9A-92B1-30D2763CEBAD}" type="pres">
      <dgm:prSet presAssocID="{FEB1F085-7898-422A-A59C-803808793873}" presName="composite" presStyleCnt="0"/>
      <dgm:spPr/>
    </dgm:pt>
    <dgm:pt modelId="{5FFCD73C-15EF-4947-B37D-7514B94F09A7}" type="pres">
      <dgm:prSet presAssocID="{FEB1F085-7898-422A-A59C-803808793873}" presName="First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6B522-1690-4E87-8A4C-D98752EB5553}" type="pres">
      <dgm:prSet presAssocID="{FEB1F085-7898-422A-A59C-803808793873}" presName="Parent" presStyleLbl="alignNode1" presStyleIdx="2" presStyleCnt="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BD429-DD34-4A8C-A95E-47FEA9AF878F}" type="pres">
      <dgm:prSet presAssocID="{FEB1F085-7898-422A-A59C-803808793873}" presName="Accent" presStyleLbl="parChTrans1D1" presStyleIdx="2" presStyleCnt="8"/>
      <dgm:spPr/>
    </dgm:pt>
    <dgm:pt modelId="{26EA0D01-8FC4-4D91-AD3B-B41518BC630D}" type="pres">
      <dgm:prSet presAssocID="{5D0B9001-BF6E-4098-8148-8F7D7C234A2C}" presName="sibTrans" presStyleCnt="0"/>
      <dgm:spPr/>
    </dgm:pt>
    <dgm:pt modelId="{4E3FB1D0-1966-40CE-8EC7-703D81AED0C4}" type="pres">
      <dgm:prSet presAssocID="{EF81C3F5-5DA6-4C06-8704-07D654AC7EBC}" presName="composite" presStyleCnt="0"/>
      <dgm:spPr/>
    </dgm:pt>
    <dgm:pt modelId="{AFD7AB92-84AE-4F35-A207-65CE9872C4E1}" type="pres">
      <dgm:prSet presAssocID="{EF81C3F5-5DA6-4C06-8704-07D654AC7EBC}" presName="First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3F99EB-88EC-4ECD-B440-5CCDAA5D07C6}" type="pres">
      <dgm:prSet presAssocID="{EF81C3F5-5DA6-4C06-8704-07D654AC7EBC}" presName="Parent" presStyleLbl="alignNode1" presStyleIdx="3" presStyleCnt="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DEA15-AA71-429E-AD95-9F0872A7CD8A}" type="pres">
      <dgm:prSet presAssocID="{EF81C3F5-5DA6-4C06-8704-07D654AC7EBC}" presName="Accent" presStyleLbl="parChTrans1D1" presStyleIdx="3" presStyleCnt="8"/>
      <dgm:spPr/>
    </dgm:pt>
    <dgm:pt modelId="{392E2223-AE54-4E9E-9646-8A115B9936A4}" type="pres">
      <dgm:prSet presAssocID="{56D38806-FDF3-48E6-A895-7A1D7909CE0C}" presName="sibTrans" presStyleCnt="0"/>
      <dgm:spPr/>
    </dgm:pt>
    <dgm:pt modelId="{0EB9FE6C-8D4D-4997-AED3-CF35C4B790EF}" type="pres">
      <dgm:prSet presAssocID="{8EFCF979-C7CB-4791-963D-D2E93E547DAC}" presName="composite" presStyleCnt="0"/>
      <dgm:spPr/>
    </dgm:pt>
    <dgm:pt modelId="{C15BBDB5-D463-4282-8238-09DDD6F145B0}" type="pres">
      <dgm:prSet presAssocID="{8EFCF979-C7CB-4791-963D-D2E93E547DAC}" presName="FirstChild" presStyleLbl="revTx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386BA-500D-4A09-A033-A85971CBC4E1}" type="pres">
      <dgm:prSet presAssocID="{8EFCF979-C7CB-4791-963D-D2E93E547DAC}" presName="Parent" presStyleLbl="alignNode1" presStyleIdx="4" presStyleCnt="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EE3B1-202D-43DC-A7EA-564D144EE03E}" type="pres">
      <dgm:prSet presAssocID="{8EFCF979-C7CB-4791-963D-D2E93E547DAC}" presName="Accent" presStyleLbl="parChTrans1D1" presStyleIdx="4" presStyleCnt="8"/>
      <dgm:spPr/>
    </dgm:pt>
    <dgm:pt modelId="{F583EE30-7114-410A-BBEF-CB9F5510F1C1}" type="pres">
      <dgm:prSet presAssocID="{999A4800-0B1E-4121-A482-AB949D37603A}" presName="sibTrans" presStyleCnt="0"/>
      <dgm:spPr/>
    </dgm:pt>
    <dgm:pt modelId="{00871BC1-D94F-4BCD-931F-43BE353EC7DC}" type="pres">
      <dgm:prSet presAssocID="{5B409B06-8B65-4FF0-B18C-AC74CA3A26E2}" presName="composite" presStyleCnt="0"/>
      <dgm:spPr/>
    </dgm:pt>
    <dgm:pt modelId="{03439413-7AE3-4F7E-A677-F1CE729E8AD1}" type="pres">
      <dgm:prSet presAssocID="{5B409B06-8B65-4FF0-B18C-AC74CA3A26E2}" presName="First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89756A-E5B1-44F3-8BE1-1BBDB7F5B4B1}" type="pres">
      <dgm:prSet presAssocID="{5B409B06-8B65-4FF0-B18C-AC74CA3A26E2}" presName="Parent" presStyleLbl="alignNode1" presStyleIdx="5" presStyleCnt="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856C7-B9CE-4909-A8A4-44763510D4A5}" type="pres">
      <dgm:prSet presAssocID="{5B409B06-8B65-4FF0-B18C-AC74CA3A26E2}" presName="Accent" presStyleLbl="parChTrans1D1" presStyleIdx="5" presStyleCnt="8"/>
      <dgm:spPr/>
    </dgm:pt>
    <dgm:pt modelId="{CF698254-3209-400D-8980-E5978E57708A}" type="pres">
      <dgm:prSet presAssocID="{3CD5FFD5-79E2-45CF-9988-36A134239BA8}" presName="sibTrans" presStyleCnt="0"/>
      <dgm:spPr/>
    </dgm:pt>
    <dgm:pt modelId="{AEDE8BB7-C187-4DF9-BEBA-A4BF665AF420}" type="pres">
      <dgm:prSet presAssocID="{C3282999-7461-44C8-9840-7FCBF55F9336}" presName="composite" presStyleCnt="0"/>
      <dgm:spPr/>
    </dgm:pt>
    <dgm:pt modelId="{556E5BC5-AA30-4361-B458-F2866A21C1DD}" type="pres">
      <dgm:prSet presAssocID="{C3282999-7461-44C8-9840-7FCBF55F9336}" presName="First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C6985-092C-4CF2-98EA-CCC431636E6D}" type="pres">
      <dgm:prSet presAssocID="{C3282999-7461-44C8-9840-7FCBF55F9336}" presName="Parent" presStyleLbl="alignNode1" presStyleIdx="6" presStyleCnt="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66968-78C5-4783-9D52-D9D99C795D25}" type="pres">
      <dgm:prSet presAssocID="{C3282999-7461-44C8-9840-7FCBF55F9336}" presName="Accent" presStyleLbl="parChTrans1D1" presStyleIdx="6" presStyleCnt="8"/>
      <dgm:spPr/>
    </dgm:pt>
    <dgm:pt modelId="{E9580E37-9BBE-48C4-86D3-CACFE42EB1D8}" type="pres">
      <dgm:prSet presAssocID="{C57F26FC-58C9-4BFA-A821-B1023447F3D6}" presName="sibTrans" presStyleCnt="0"/>
      <dgm:spPr/>
    </dgm:pt>
    <dgm:pt modelId="{A441E91C-475A-4ADD-B469-71F7D4463FFF}" type="pres">
      <dgm:prSet presAssocID="{D65A2DD5-07E9-4F99-B1C6-9B1E6156B9C7}" presName="composite" presStyleCnt="0"/>
      <dgm:spPr/>
    </dgm:pt>
    <dgm:pt modelId="{653CB6C9-5FB6-4097-AC87-829C8802CF64}" type="pres">
      <dgm:prSet presAssocID="{D65A2DD5-07E9-4F99-B1C6-9B1E6156B9C7}" presName="First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502C9-5673-4E52-A8E6-DE2A8BE0848E}" type="pres">
      <dgm:prSet presAssocID="{D65A2DD5-07E9-4F99-B1C6-9B1E6156B9C7}" presName="Parent" presStyleLbl="alignNode1" presStyleIdx="7" presStyleCnt="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640DA-A1C7-4973-BBEB-14B1824576FD}" type="pres">
      <dgm:prSet presAssocID="{D65A2DD5-07E9-4F99-B1C6-9B1E6156B9C7}" presName="Accent" presStyleLbl="parChTrans1D1" presStyleIdx="7" presStyleCnt="8"/>
      <dgm:spPr/>
    </dgm:pt>
  </dgm:ptLst>
  <dgm:cxnLst>
    <dgm:cxn modelId="{1BE55E5D-E272-44B5-A1EE-D58641555B45}" srcId="{34D10F8F-276E-40A5-8ACB-A2943EA0AA31}" destId="{8AC18969-094C-43D6-AFDD-67D299897D3F}" srcOrd="0" destOrd="0" parTransId="{1A351A48-64E3-4052-AEC1-DFCCB8819D77}" sibTransId="{E1C52956-8031-40DB-B85B-05C4E551B3A3}"/>
    <dgm:cxn modelId="{C390E3E0-2E92-4B37-8A78-CA4BFA2BBE87}" srcId="{EA2C64CE-1280-4534-87C4-AD4ECC33C49D}" destId="{348FC5AC-EA12-4B71-B9B5-A6E39A04309B}" srcOrd="0" destOrd="0" parTransId="{7EF4E112-E31A-4074-9DC0-1568D2D3DE50}" sibTransId="{768C7FE4-AF5F-4494-9691-F9A3ACAAC5D7}"/>
    <dgm:cxn modelId="{1EB1EE7D-771B-4152-9FDA-3FCA9F701B2C}" srcId="{34D10F8F-276E-40A5-8ACB-A2943EA0AA31}" destId="{FEB1F085-7898-422A-A59C-803808793873}" srcOrd="2" destOrd="0" parTransId="{5FBFACD1-B5CE-4A64-A009-B06420499C85}" sibTransId="{5D0B9001-BF6E-4098-8148-8F7D7C234A2C}"/>
    <dgm:cxn modelId="{12962162-7017-465F-AD1F-A0139311B27C}" srcId="{8AC18969-094C-43D6-AFDD-67D299897D3F}" destId="{ED34271B-FEEE-4638-B780-C5CD7906D874}" srcOrd="0" destOrd="0" parTransId="{F7FD2AE7-369C-4A3A-B019-C79169A87C28}" sibTransId="{14FD965B-754A-425B-BE1C-6D5ADE1F740C}"/>
    <dgm:cxn modelId="{C1A9F348-831E-4730-84E9-333D5E4E869A}" type="presOf" srcId="{EF81C3F5-5DA6-4C06-8704-07D654AC7EBC}" destId="{DA3F99EB-88EC-4ECD-B440-5CCDAA5D07C6}" srcOrd="0" destOrd="0" presId="urn:microsoft.com/office/officeart/2011/layout/TabList"/>
    <dgm:cxn modelId="{0EFE73B5-C1C0-4739-9C30-CC642E4E316B}" type="presOf" srcId="{5B409B06-8B65-4FF0-B18C-AC74CA3A26E2}" destId="{3489756A-E5B1-44F3-8BE1-1BBDB7F5B4B1}" srcOrd="0" destOrd="0" presId="urn:microsoft.com/office/officeart/2011/layout/TabList"/>
    <dgm:cxn modelId="{1B7B8F97-ABC9-4254-BD49-7F63C70A8621}" type="presOf" srcId="{8AC18969-094C-43D6-AFDD-67D299897D3F}" destId="{1AFF95B5-D41D-4F0F-B3B3-1E6E63159E9F}" srcOrd="0" destOrd="0" presId="urn:microsoft.com/office/officeart/2011/layout/TabList"/>
    <dgm:cxn modelId="{4430E6F1-9A3F-4BFD-89EA-D719BD73847D}" type="presOf" srcId="{081B8FD5-2348-44C8-80C3-988771E5A402}" destId="{C15BBDB5-D463-4282-8238-09DDD6F145B0}" srcOrd="0" destOrd="0" presId="urn:microsoft.com/office/officeart/2011/layout/TabList"/>
    <dgm:cxn modelId="{885495F1-E799-4661-B21A-5C789AA718A5}" type="presOf" srcId="{53C10255-802F-413A-AA98-6B8D98D2F93C}" destId="{03439413-7AE3-4F7E-A677-F1CE729E8AD1}" srcOrd="0" destOrd="0" presId="urn:microsoft.com/office/officeart/2011/layout/TabList"/>
    <dgm:cxn modelId="{19354AF9-CAC7-4ABA-B5FB-BAA1B350022A}" type="presOf" srcId="{A446D6B2-D071-414F-8E84-1876ED3AA4BD}" destId="{AFD7AB92-84AE-4F35-A207-65CE9872C4E1}" srcOrd="0" destOrd="0" presId="urn:microsoft.com/office/officeart/2011/layout/TabList"/>
    <dgm:cxn modelId="{F30B9051-EC02-43FC-948F-7DE5C579A272}" srcId="{34D10F8F-276E-40A5-8ACB-A2943EA0AA31}" destId="{EF81C3F5-5DA6-4C06-8704-07D654AC7EBC}" srcOrd="3" destOrd="0" parTransId="{01F95B3A-221C-42AA-9251-AF6C6754171A}" sibTransId="{56D38806-FDF3-48E6-A895-7A1D7909CE0C}"/>
    <dgm:cxn modelId="{874B1C7C-69BD-4B97-BE16-2452406338EC}" type="presOf" srcId="{ED34271B-FEEE-4638-B780-C5CD7906D874}" destId="{0D0F032E-5E51-4DFA-B0CC-245F41459D2B}" srcOrd="0" destOrd="0" presId="urn:microsoft.com/office/officeart/2011/layout/TabList"/>
    <dgm:cxn modelId="{C356CB57-28D3-4DDF-A70D-156C0825F831}" type="presOf" srcId="{43247889-E7A1-44AF-BCBA-CD3BF14B924F}" destId="{653CB6C9-5FB6-4097-AC87-829C8802CF64}" srcOrd="0" destOrd="0" presId="urn:microsoft.com/office/officeart/2011/layout/TabList"/>
    <dgm:cxn modelId="{90D8698D-E7CC-43A6-A7E5-0F10960E5A25}" type="presOf" srcId="{EA2C64CE-1280-4534-87C4-AD4ECC33C49D}" destId="{29454789-8369-4EDA-821F-D4DC664DAFAB}" srcOrd="0" destOrd="0" presId="urn:microsoft.com/office/officeart/2011/layout/TabList"/>
    <dgm:cxn modelId="{DE1318BA-A640-4EDA-93E6-39CA9E3C7ED6}" type="presOf" srcId="{348FC5AC-EA12-4B71-B9B5-A6E39A04309B}" destId="{F1E27891-F59D-423C-ADAF-A0B063F67951}" srcOrd="0" destOrd="0" presId="urn:microsoft.com/office/officeart/2011/layout/TabList"/>
    <dgm:cxn modelId="{B20FC95A-B3DF-47A7-96E5-D09232045BAF}" type="presOf" srcId="{8EFCF979-C7CB-4791-963D-D2E93E547DAC}" destId="{C1A386BA-500D-4A09-A033-A85971CBC4E1}" srcOrd="0" destOrd="0" presId="urn:microsoft.com/office/officeart/2011/layout/TabList"/>
    <dgm:cxn modelId="{46D3B4BD-4FCA-4353-AA63-B72A1EAC3FEF}" srcId="{8EFCF979-C7CB-4791-963D-D2E93E547DAC}" destId="{081B8FD5-2348-44C8-80C3-988771E5A402}" srcOrd="0" destOrd="0" parTransId="{99EFFCAA-ADF0-4314-97C8-9A1C8D2D7E0E}" sibTransId="{E67CD7EA-F484-4836-AE06-FDC70E7BCBFA}"/>
    <dgm:cxn modelId="{FAB63D2F-BA33-44E1-B8A0-D493EA845C3A}" srcId="{FEB1F085-7898-422A-A59C-803808793873}" destId="{B6959A8A-390D-4618-AE89-92859C161A9B}" srcOrd="0" destOrd="0" parTransId="{59204CEE-FD64-4400-90AE-801DA45E4DB3}" sibTransId="{CE5146D6-3E9B-41AD-BC39-E746EBD1A530}"/>
    <dgm:cxn modelId="{48F30AF1-3D90-47EA-A2E6-8A2F913316F0}" type="presOf" srcId="{FEB1F085-7898-422A-A59C-803808793873}" destId="{9E96B522-1690-4E87-8A4C-D98752EB5553}" srcOrd="0" destOrd="0" presId="urn:microsoft.com/office/officeart/2011/layout/TabList"/>
    <dgm:cxn modelId="{95A3BF02-3101-45F2-8CF1-A1AC0639D612}" type="presOf" srcId="{34D10F8F-276E-40A5-8ACB-A2943EA0AA31}" destId="{CEA07AA8-FFBA-48E6-A4C7-41122F7B60E3}" srcOrd="0" destOrd="0" presId="urn:microsoft.com/office/officeart/2011/layout/TabList"/>
    <dgm:cxn modelId="{19513AC8-C09F-48B5-AB12-7544713FCED5}" srcId="{34D10F8F-276E-40A5-8ACB-A2943EA0AA31}" destId="{8EFCF979-C7CB-4791-963D-D2E93E547DAC}" srcOrd="4" destOrd="0" parTransId="{D38347AD-BE9C-4986-8AD8-6F06BD9C06B5}" sibTransId="{999A4800-0B1E-4121-A482-AB949D37603A}"/>
    <dgm:cxn modelId="{91FE3387-9D3C-4167-B135-1ADDDC4CE918}" type="presOf" srcId="{435DAFB4-0189-4ACB-8CEE-8461CB0F18F8}" destId="{556E5BC5-AA30-4361-B458-F2866A21C1DD}" srcOrd="0" destOrd="0" presId="urn:microsoft.com/office/officeart/2011/layout/TabList"/>
    <dgm:cxn modelId="{D54A7FD3-8003-4B94-AE80-8FA3CEDB6C78}" srcId="{C3282999-7461-44C8-9840-7FCBF55F9336}" destId="{435DAFB4-0189-4ACB-8CEE-8461CB0F18F8}" srcOrd="0" destOrd="0" parTransId="{C38BA91A-9081-4085-830E-56DB19F41837}" sibTransId="{41D2CAED-7A05-4056-812F-DD572FEA03D3}"/>
    <dgm:cxn modelId="{A7030F1C-0DCE-40AD-B977-D60138732EE3}" srcId="{34D10F8F-276E-40A5-8ACB-A2943EA0AA31}" destId="{EA2C64CE-1280-4534-87C4-AD4ECC33C49D}" srcOrd="1" destOrd="0" parTransId="{45E97B13-EDA0-4192-ACA0-ADE54152762B}" sibTransId="{CDC84E57-BE0C-40B2-87FE-4E0319887564}"/>
    <dgm:cxn modelId="{F353EB2B-D344-4375-A582-7EEFF5D22A94}" srcId="{34D10F8F-276E-40A5-8ACB-A2943EA0AA31}" destId="{5B409B06-8B65-4FF0-B18C-AC74CA3A26E2}" srcOrd="5" destOrd="0" parTransId="{B77F2A2B-310A-4857-BB44-F7252DF609F8}" sibTransId="{3CD5FFD5-79E2-45CF-9988-36A134239BA8}"/>
    <dgm:cxn modelId="{7D86C732-3F44-4F52-9472-0AC04A9A365C}" srcId="{D65A2DD5-07E9-4F99-B1C6-9B1E6156B9C7}" destId="{43247889-E7A1-44AF-BCBA-CD3BF14B924F}" srcOrd="0" destOrd="0" parTransId="{5162F191-F3CE-4D5A-BEE5-321C22923F2A}" sibTransId="{A34262A1-0510-4DC3-9988-DAF5FB5D6321}"/>
    <dgm:cxn modelId="{9304AC2F-9747-4347-B043-D19C62DC884B}" type="presOf" srcId="{B6959A8A-390D-4618-AE89-92859C161A9B}" destId="{5FFCD73C-15EF-4947-B37D-7514B94F09A7}" srcOrd="0" destOrd="0" presId="urn:microsoft.com/office/officeart/2011/layout/TabList"/>
    <dgm:cxn modelId="{13566C33-FFBA-466C-94BA-ECFBE78F7335}" srcId="{34D10F8F-276E-40A5-8ACB-A2943EA0AA31}" destId="{C3282999-7461-44C8-9840-7FCBF55F9336}" srcOrd="6" destOrd="0" parTransId="{66AD24D0-BDF6-415A-8006-404BAED4D155}" sibTransId="{C57F26FC-58C9-4BFA-A821-B1023447F3D6}"/>
    <dgm:cxn modelId="{13A3E02E-EDAD-4B0A-ADAF-F75FB95A800F}" srcId="{34D10F8F-276E-40A5-8ACB-A2943EA0AA31}" destId="{D65A2DD5-07E9-4F99-B1C6-9B1E6156B9C7}" srcOrd="7" destOrd="0" parTransId="{3D2DC786-8B8F-4BEA-BFE4-D88582316768}" sibTransId="{B9D8DD0F-DDCB-4977-AEA1-156295FCA1E5}"/>
    <dgm:cxn modelId="{8C4F1958-72FF-4922-B1BF-BEAFE792AF93}" srcId="{5B409B06-8B65-4FF0-B18C-AC74CA3A26E2}" destId="{53C10255-802F-413A-AA98-6B8D98D2F93C}" srcOrd="0" destOrd="0" parTransId="{2A545442-E24E-4B59-B8F7-8DB1CC9A1C90}" sibTransId="{01F8B5A0-4A52-4329-BF37-CEF30A1C6D72}"/>
    <dgm:cxn modelId="{027F8752-B833-4739-9667-48183293C24D}" type="presOf" srcId="{C3282999-7461-44C8-9840-7FCBF55F9336}" destId="{671C6985-092C-4CF2-98EA-CCC431636E6D}" srcOrd="0" destOrd="0" presId="urn:microsoft.com/office/officeart/2011/layout/TabList"/>
    <dgm:cxn modelId="{85C52841-24C0-4689-9B59-9F6DBF581AE0}" type="presOf" srcId="{D65A2DD5-07E9-4F99-B1C6-9B1E6156B9C7}" destId="{349502C9-5673-4E52-A8E6-DE2A8BE0848E}" srcOrd="0" destOrd="0" presId="urn:microsoft.com/office/officeart/2011/layout/TabList"/>
    <dgm:cxn modelId="{C4B852D3-D611-4291-B3D7-9DC52D4D5F0B}" srcId="{EF81C3F5-5DA6-4C06-8704-07D654AC7EBC}" destId="{A446D6B2-D071-414F-8E84-1876ED3AA4BD}" srcOrd="0" destOrd="0" parTransId="{0CF10771-B026-49F0-B65C-5927983C7209}" sibTransId="{373167B6-AAFF-4F61-BE7B-7A6E8EFB9FC2}"/>
    <dgm:cxn modelId="{1949F9F4-1F1D-477D-A391-FDEDAEDAC0B2}" type="presParOf" srcId="{CEA07AA8-FFBA-48E6-A4C7-41122F7B60E3}" destId="{B07B45A4-29F0-405C-A4C3-7523AB4EF900}" srcOrd="0" destOrd="0" presId="urn:microsoft.com/office/officeart/2011/layout/TabList"/>
    <dgm:cxn modelId="{ED50C380-E94D-44B1-813C-08F6BEFDF931}" type="presParOf" srcId="{B07B45A4-29F0-405C-A4C3-7523AB4EF900}" destId="{0D0F032E-5E51-4DFA-B0CC-245F41459D2B}" srcOrd="0" destOrd="0" presId="urn:microsoft.com/office/officeart/2011/layout/TabList"/>
    <dgm:cxn modelId="{64DD1D13-CE7E-4582-84E1-D5EBE5C0ACEB}" type="presParOf" srcId="{B07B45A4-29F0-405C-A4C3-7523AB4EF900}" destId="{1AFF95B5-D41D-4F0F-B3B3-1E6E63159E9F}" srcOrd="1" destOrd="0" presId="urn:microsoft.com/office/officeart/2011/layout/TabList"/>
    <dgm:cxn modelId="{4D775FEA-301F-4C4D-8419-6ABA59288C84}" type="presParOf" srcId="{B07B45A4-29F0-405C-A4C3-7523AB4EF900}" destId="{512D4DF1-3C25-462A-B2B3-C66F050730FD}" srcOrd="2" destOrd="0" presId="urn:microsoft.com/office/officeart/2011/layout/TabList"/>
    <dgm:cxn modelId="{C996CF3D-855B-48EC-BA26-4063BF4C5570}" type="presParOf" srcId="{CEA07AA8-FFBA-48E6-A4C7-41122F7B60E3}" destId="{872FEDA3-4DFF-4C8B-84DB-F6E69FE6DF64}" srcOrd="1" destOrd="0" presId="urn:microsoft.com/office/officeart/2011/layout/TabList"/>
    <dgm:cxn modelId="{357C62BB-2503-478F-AE0E-6DE7521A2198}" type="presParOf" srcId="{CEA07AA8-FFBA-48E6-A4C7-41122F7B60E3}" destId="{2D9EB026-EB85-4253-8121-A416D5C135F9}" srcOrd="2" destOrd="0" presId="urn:microsoft.com/office/officeart/2011/layout/TabList"/>
    <dgm:cxn modelId="{8C377AFF-9192-44C3-AB53-06AF11212EDE}" type="presParOf" srcId="{2D9EB026-EB85-4253-8121-A416D5C135F9}" destId="{F1E27891-F59D-423C-ADAF-A0B063F67951}" srcOrd="0" destOrd="0" presId="urn:microsoft.com/office/officeart/2011/layout/TabList"/>
    <dgm:cxn modelId="{B84F7DB3-3AB6-4EF1-B01B-9B39F9CE0D10}" type="presParOf" srcId="{2D9EB026-EB85-4253-8121-A416D5C135F9}" destId="{29454789-8369-4EDA-821F-D4DC664DAFAB}" srcOrd="1" destOrd="0" presId="urn:microsoft.com/office/officeart/2011/layout/TabList"/>
    <dgm:cxn modelId="{FB95BD2F-4B61-4B98-BD11-F0EFA1FE04A7}" type="presParOf" srcId="{2D9EB026-EB85-4253-8121-A416D5C135F9}" destId="{53052AC9-7D2D-4A35-ACB1-565CEACD8333}" srcOrd="2" destOrd="0" presId="urn:microsoft.com/office/officeart/2011/layout/TabList"/>
    <dgm:cxn modelId="{01B53FDB-EA81-469D-9F17-4328AEB91D82}" type="presParOf" srcId="{CEA07AA8-FFBA-48E6-A4C7-41122F7B60E3}" destId="{3BB3EEC9-D898-4CF9-B4D2-9F86E129AB11}" srcOrd="3" destOrd="0" presId="urn:microsoft.com/office/officeart/2011/layout/TabList"/>
    <dgm:cxn modelId="{20ADF370-2166-480D-84FC-766919B3E5CE}" type="presParOf" srcId="{CEA07AA8-FFBA-48E6-A4C7-41122F7B60E3}" destId="{B3FAA6E5-E254-4D9A-92B1-30D2763CEBAD}" srcOrd="4" destOrd="0" presId="urn:microsoft.com/office/officeart/2011/layout/TabList"/>
    <dgm:cxn modelId="{79EEA64C-5915-40F6-BECC-9F023D750185}" type="presParOf" srcId="{B3FAA6E5-E254-4D9A-92B1-30D2763CEBAD}" destId="{5FFCD73C-15EF-4947-B37D-7514B94F09A7}" srcOrd="0" destOrd="0" presId="urn:microsoft.com/office/officeart/2011/layout/TabList"/>
    <dgm:cxn modelId="{69A0AE41-C121-4911-99D6-EBF440A71D8C}" type="presParOf" srcId="{B3FAA6E5-E254-4D9A-92B1-30D2763CEBAD}" destId="{9E96B522-1690-4E87-8A4C-D98752EB5553}" srcOrd="1" destOrd="0" presId="urn:microsoft.com/office/officeart/2011/layout/TabList"/>
    <dgm:cxn modelId="{D193E75C-D725-4335-8D07-7A15F8B256CA}" type="presParOf" srcId="{B3FAA6E5-E254-4D9A-92B1-30D2763CEBAD}" destId="{3E8BD429-DD34-4A8C-A95E-47FEA9AF878F}" srcOrd="2" destOrd="0" presId="urn:microsoft.com/office/officeart/2011/layout/TabList"/>
    <dgm:cxn modelId="{86CD5A15-8D87-4A89-86D6-6D14B05A615D}" type="presParOf" srcId="{CEA07AA8-FFBA-48E6-A4C7-41122F7B60E3}" destId="{26EA0D01-8FC4-4D91-AD3B-B41518BC630D}" srcOrd="5" destOrd="0" presId="urn:microsoft.com/office/officeart/2011/layout/TabList"/>
    <dgm:cxn modelId="{E4C9BED8-84C4-42BC-8A2C-50E733859D83}" type="presParOf" srcId="{CEA07AA8-FFBA-48E6-A4C7-41122F7B60E3}" destId="{4E3FB1D0-1966-40CE-8EC7-703D81AED0C4}" srcOrd="6" destOrd="0" presId="urn:microsoft.com/office/officeart/2011/layout/TabList"/>
    <dgm:cxn modelId="{C3F9E8A9-A726-4646-9C79-A3A013B11374}" type="presParOf" srcId="{4E3FB1D0-1966-40CE-8EC7-703D81AED0C4}" destId="{AFD7AB92-84AE-4F35-A207-65CE9872C4E1}" srcOrd="0" destOrd="0" presId="urn:microsoft.com/office/officeart/2011/layout/TabList"/>
    <dgm:cxn modelId="{A40EBC6D-DBAE-4403-AA16-3B9712BFEFF6}" type="presParOf" srcId="{4E3FB1D0-1966-40CE-8EC7-703D81AED0C4}" destId="{DA3F99EB-88EC-4ECD-B440-5CCDAA5D07C6}" srcOrd="1" destOrd="0" presId="urn:microsoft.com/office/officeart/2011/layout/TabList"/>
    <dgm:cxn modelId="{6CB346BA-D84F-4B88-B6AC-D5B51198C036}" type="presParOf" srcId="{4E3FB1D0-1966-40CE-8EC7-703D81AED0C4}" destId="{EB6DEA15-AA71-429E-AD95-9F0872A7CD8A}" srcOrd="2" destOrd="0" presId="urn:microsoft.com/office/officeart/2011/layout/TabList"/>
    <dgm:cxn modelId="{2E9F7172-F414-4D89-A847-153502106B8C}" type="presParOf" srcId="{CEA07AA8-FFBA-48E6-A4C7-41122F7B60E3}" destId="{392E2223-AE54-4E9E-9646-8A115B9936A4}" srcOrd="7" destOrd="0" presId="urn:microsoft.com/office/officeart/2011/layout/TabList"/>
    <dgm:cxn modelId="{54932B6F-5D3A-4935-A0E9-C961DA4890BA}" type="presParOf" srcId="{CEA07AA8-FFBA-48E6-A4C7-41122F7B60E3}" destId="{0EB9FE6C-8D4D-4997-AED3-CF35C4B790EF}" srcOrd="8" destOrd="0" presId="urn:microsoft.com/office/officeart/2011/layout/TabList"/>
    <dgm:cxn modelId="{386168B5-6AC6-4159-BD4C-76E4C69DA1BF}" type="presParOf" srcId="{0EB9FE6C-8D4D-4997-AED3-CF35C4B790EF}" destId="{C15BBDB5-D463-4282-8238-09DDD6F145B0}" srcOrd="0" destOrd="0" presId="urn:microsoft.com/office/officeart/2011/layout/TabList"/>
    <dgm:cxn modelId="{85AC0C0E-3152-4732-9F59-AF0E6B00C33B}" type="presParOf" srcId="{0EB9FE6C-8D4D-4997-AED3-CF35C4B790EF}" destId="{C1A386BA-500D-4A09-A033-A85971CBC4E1}" srcOrd="1" destOrd="0" presId="urn:microsoft.com/office/officeart/2011/layout/TabList"/>
    <dgm:cxn modelId="{C8283980-C16A-489E-BEAE-03F16C7D2D25}" type="presParOf" srcId="{0EB9FE6C-8D4D-4997-AED3-CF35C4B790EF}" destId="{463EE3B1-202D-43DC-A7EA-564D144EE03E}" srcOrd="2" destOrd="0" presId="urn:microsoft.com/office/officeart/2011/layout/TabList"/>
    <dgm:cxn modelId="{6CCDA8D0-65E8-4FEB-A259-39A83FD53E42}" type="presParOf" srcId="{CEA07AA8-FFBA-48E6-A4C7-41122F7B60E3}" destId="{F583EE30-7114-410A-BBEF-CB9F5510F1C1}" srcOrd="9" destOrd="0" presId="urn:microsoft.com/office/officeart/2011/layout/TabList"/>
    <dgm:cxn modelId="{5C92BC26-6086-41B6-A526-CB1D89024D1F}" type="presParOf" srcId="{CEA07AA8-FFBA-48E6-A4C7-41122F7B60E3}" destId="{00871BC1-D94F-4BCD-931F-43BE353EC7DC}" srcOrd="10" destOrd="0" presId="urn:microsoft.com/office/officeart/2011/layout/TabList"/>
    <dgm:cxn modelId="{AEAABCD1-CC80-4F75-85ED-E7622907D6DA}" type="presParOf" srcId="{00871BC1-D94F-4BCD-931F-43BE353EC7DC}" destId="{03439413-7AE3-4F7E-A677-F1CE729E8AD1}" srcOrd="0" destOrd="0" presId="urn:microsoft.com/office/officeart/2011/layout/TabList"/>
    <dgm:cxn modelId="{8BDF538B-CE79-49E8-8DA1-B1BAD834CA93}" type="presParOf" srcId="{00871BC1-D94F-4BCD-931F-43BE353EC7DC}" destId="{3489756A-E5B1-44F3-8BE1-1BBDB7F5B4B1}" srcOrd="1" destOrd="0" presId="urn:microsoft.com/office/officeart/2011/layout/TabList"/>
    <dgm:cxn modelId="{203F4435-785E-4ADD-A076-3D5044B27B09}" type="presParOf" srcId="{00871BC1-D94F-4BCD-931F-43BE353EC7DC}" destId="{2EF856C7-B9CE-4909-A8A4-44763510D4A5}" srcOrd="2" destOrd="0" presId="urn:microsoft.com/office/officeart/2011/layout/TabList"/>
    <dgm:cxn modelId="{02ED27B3-D30D-478E-94C9-802991202357}" type="presParOf" srcId="{CEA07AA8-FFBA-48E6-A4C7-41122F7B60E3}" destId="{CF698254-3209-400D-8980-E5978E57708A}" srcOrd="11" destOrd="0" presId="urn:microsoft.com/office/officeart/2011/layout/TabList"/>
    <dgm:cxn modelId="{F656BD85-ED3B-4C47-9165-E6EC23BD6A0C}" type="presParOf" srcId="{CEA07AA8-FFBA-48E6-A4C7-41122F7B60E3}" destId="{AEDE8BB7-C187-4DF9-BEBA-A4BF665AF420}" srcOrd="12" destOrd="0" presId="urn:microsoft.com/office/officeart/2011/layout/TabList"/>
    <dgm:cxn modelId="{FAB1DA62-2E35-40C4-A6D4-3930C200B9FE}" type="presParOf" srcId="{AEDE8BB7-C187-4DF9-BEBA-A4BF665AF420}" destId="{556E5BC5-AA30-4361-B458-F2866A21C1DD}" srcOrd="0" destOrd="0" presId="urn:microsoft.com/office/officeart/2011/layout/TabList"/>
    <dgm:cxn modelId="{359557F4-F6FE-46B4-BDC0-ED2D9D9D8EEC}" type="presParOf" srcId="{AEDE8BB7-C187-4DF9-BEBA-A4BF665AF420}" destId="{671C6985-092C-4CF2-98EA-CCC431636E6D}" srcOrd="1" destOrd="0" presId="urn:microsoft.com/office/officeart/2011/layout/TabList"/>
    <dgm:cxn modelId="{4A6E3042-AAA6-46F5-B1A4-02DB6E79D0FF}" type="presParOf" srcId="{AEDE8BB7-C187-4DF9-BEBA-A4BF665AF420}" destId="{8A266968-78C5-4783-9D52-D9D99C795D25}" srcOrd="2" destOrd="0" presId="urn:microsoft.com/office/officeart/2011/layout/TabList"/>
    <dgm:cxn modelId="{A145E6F6-E37A-4CF3-84B1-49201674E415}" type="presParOf" srcId="{CEA07AA8-FFBA-48E6-A4C7-41122F7B60E3}" destId="{E9580E37-9BBE-48C4-86D3-CACFE42EB1D8}" srcOrd="13" destOrd="0" presId="urn:microsoft.com/office/officeart/2011/layout/TabList"/>
    <dgm:cxn modelId="{8CC7EF96-C888-4456-A540-3EEDADB6A927}" type="presParOf" srcId="{CEA07AA8-FFBA-48E6-A4C7-41122F7B60E3}" destId="{A441E91C-475A-4ADD-B469-71F7D4463FFF}" srcOrd="14" destOrd="0" presId="urn:microsoft.com/office/officeart/2011/layout/TabList"/>
    <dgm:cxn modelId="{09BB4F73-E7FB-4938-81A1-AFC30EA6BC5A}" type="presParOf" srcId="{A441E91C-475A-4ADD-B469-71F7D4463FFF}" destId="{653CB6C9-5FB6-4097-AC87-829C8802CF64}" srcOrd="0" destOrd="0" presId="urn:microsoft.com/office/officeart/2011/layout/TabList"/>
    <dgm:cxn modelId="{50DC0328-CEC2-46A8-8BC7-5CA970BFC6AE}" type="presParOf" srcId="{A441E91C-475A-4ADD-B469-71F7D4463FFF}" destId="{349502C9-5673-4E52-A8E6-DE2A8BE0848E}" srcOrd="1" destOrd="0" presId="urn:microsoft.com/office/officeart/2011/layout/TabList"/>
    <dgm:cxn modelId="{D064A35C-262C-4614-931B-11D9314B74FF}" type="presParOf" srcId="{A441E91C-475A-4ADD-B469-71F7D4463FFF}" destId="{ED9640DA-A1C7-4973-BBEB-14B1824576F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640DA-A1C7-4973-BBEB-14B1824576FD}">
      <dsp:nvSpPr>
        <dsp:cNvPr id="0" name=""/>
        <dsp:cNvSpPr/>
      </dsp:nvSpPr>
      <dsp:spPr>
        <a:xfrm>
          <a:off x="0" y="6754196"/>
          <a:ext cx="1033272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266968-78C5-4783-9D52-D9D99C795D25}">
      <dsp:nvSpPr>
        <dsp:cNvPr id="0" name=""/>
        <dsp:cNvSpPr/>
      </dsp:nvSpPr>
      <dsp:spPr>
        <a:xfrm>
          <a:off x="0" y="5905375"/>
          <a:ext cx="1033272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856C7-B9CE-4909-A8A4-44763510D4A5}">
      <dsp:nvSpPr>
        <dsp:cNvPr id="0" name=""/>
        <dsp:cNvSpPr/>
      </dsp:nvSpPr>
      <dsp:spPr>
        <a:xfrm>
          <a:off x="0" y="5056554"/>
          <a:ext cx="1033272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EE3B1-202D-43DC-A7EA-564D144EE03E}">
      <dsp:nvSpPr>
        <dsp:cNvPr id="0" name=""/>
        <dsp:cNvSpPr/>
      </dsp:nvSpPr>
      <dsp:spPr>
        <a:xfrm>
          <a:off x="0" y="4207733"/>
          <a:ext cx="1033272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DEA15-AA71-429E-AD95-9F0872A7CD8A}">
      <dsp:nvSpPr>
        <dsp:cNvPr id="0" name=""/>
        <dsp:cNvSpPr/>
      </dsp:nvSpPr>
      <dsp:spPr>
        <a:xfrm>
          <a:off x="0" y="3358912"/>
          <a:ext cx="1033272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BD429-DD34-4A8C-A95E-47FEA9AF878F}">
      <dsp:nvSpPr>
        <dsp:cNvPr id="0" name=""/>
        <dsp:cNvSpPr/>
      </dsp:nvSpPr>
      <dsp:spPr>
        <a:xfrm>
          <a:off x="0" y="2510092"/>
          <a:ext cx="1033272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052AC9-7D2D-4A35-ACB1-565CEACD8333}">
      <dsp:nvSpPr>
        <dsp:cNvPr id="0" name=""/>
        <dsp:cNvSpPr/>
      </dsp:nvSpPr>
      <dsp:spPr>
        <a:xfrm>
          <a:off x="0" y="1661271"/>
          <a:ext cx="1033272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2D4DF1-3C25-462A-B2B3-C66F050730FD}">
      <dsp:nvSpPr>
        <dsp:cNvPr id="0" name=""/>
        <dsp:cNvSpPr/>
      </dsp:nvSpPr>
      <dsp:spPr>
        <a:xfrm>
          <a:off x="0" y="812450"/>
          <a:ext cx="1033272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F032E-5E51-4DFA-B0CC-245F41459D2B}">
      <dsp:nvSpPr>
        <dsp:cNvPr id="0" name=""/>
        <dsp:cNvSpPr/>
      </dsp:nvSpPr>
      <dsp:spPr>
        <a:xfrm>
          <a:off x="2686507" y="4049"/>
          <a:ext cx="7646212" cy="80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Welcome &amp; Announcements </a:t>
          </a:r>
        </a:p>
      </dsp:txBody>
      <dsp:txXfrm>
        <a:off x="2686507" y="4049"/>
        <a:ext cx="7646212" cy="808400"/>
      </dsp:txXfrm>
    </dsp:sp>
    <dsp:sp modelId="{1AFF95B5-D41D-4F0F-B3B3-1E6E63159E9F}">
      <dsp:nvSpPr>
        <dsp:cNvPr id="0" name=""/>
        <dsp:cNvSpPr/>
      </dsp:nvSpPr>
      <dsp:spPr>
        <a:xfrm>
          <a:off x="0" y="4049"/>
          <a:ext cx="2686507" cy="808400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President Foster</a:t>
          </a:r>
          <a:endParaRPr lang="en-US" sz="2100" kern="1200" dirty="0"/>
        </a:p>
      </dsp:txBody>
      <dsp:txXfrm>
        <a:off x="39470" y="43519"/>
        <a:ext cx="2607567" cy="768930"/>
      </dsp:txXfrm>
    </dsp:sp>
    <dsp:sp modelId="{F1E27891-F59D-423C-ADAF-A0B063F67951}">
      <dsp:nvSpPr>
        <dsp:cNvPr id="0" name=""/>
        <dsp:cNvSpPr/>
      </dsp:nvSpPr>
      <dsp:spPr>
        <a:xfrm>
          <a:off x="2686507" y="852870"/>
          <a:ext cx="7646212" cy="80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LPCSG </a:t>
          </a:r>
          <a:r>
            <a:rPr lang="en-US" sz="2100" kern="1200" dirty="0"/>
            <a:t>Updated </a:t>
          </a:r>
        </a:p>
      </dsp:txBody>
      <dsp:txXfrm>
        <a:off x="2686507" y="852870"/>
        <a:ext cx="7646212" cy="808400"/>
      </dsp:txXfrm>
    </dsp:sp>
    <dsp:sp modelId="{29454789-8369-4EDA-821F-D4DC664DAFAB}">
      <dsp:nvSpPr>
        <dsp:cNvPr id="0" name=""/>
        <dsp:cNvSpPr/>
      </dsp:nvSpPr>
      <dsp:spPr>
        <a:xfrm>
          <a:off x="0" y="852870"/>
          <a:ext cx="2686507" cy="808400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Lara </a:t>
          </a:r>
          <a:r>
            <a:rPr lang="en-US" sz="2100" kern="1200" dirty="0" err="1" smtClean="0"/>
            <a:t>Wiedemeier</a:t>
          </a:r>
          <a:r>
            <a:rPr lang="en-US" sz="2100" kern="1200" dirty="0" smtClean="0"/>
            <a:t>, LPCSG President</a:t>
          </a:r>
          <a:endParaRPr lang="en-US" sz="2100" kern="1200" dirty="0"/>
        </a:p>
      </dsp:txBody>
      <dsp:txXfrm>
        <a:off x="39470" y="892340"/>
        <a:ext cx="2607567" cy="768930"/>
      </dsp:txXfrm>
    </dsp:sp>
    <dsp:sp modelId="{5FFCD73C-15EF-4947-B37D-7514B94F09A7}">
      <dsp:nvSpPr>
        <dsp:cNvPr id="0" name=""/>
        <dsp:cNvSpPr/>
      </dsp:nvSpPr>
      <dsp:spPr>
        <a:xfrm>
          <a:off x="2686507" y="1701691"/>
          <a:ext cx="7646212" cy="80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Budget Update</a:t>
          </a:r>
          <a:endParaRPr lang="en-US" sz="2100" kern="1200" dirty="0"/>
        </a:p>
      </dsp:txBody>
      <dsp:txXfrm>
        <a:off x="2686507" y="1701691"/>
        <a:ext cx="7646212" cy="808400"/>
      </dsp:txXfrm>
    </dsp:sp>
    <dsp:sp modelId="{9E96B522-1690-4E87-8A4C-D98752EB5553}">
      <dsp:nvSpPr>
        <dsp:cNvPr id="0" name=""/>
        <dsp:cNvSpPr/>
      </dsp:nvSpPr>
      <dsp:spPr>
        <a:xfrm>
          <a:off x="0" y="1701691"/>
          <a:ext cx="2686507" cy="808400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VP Anette Raichbart</a:t>
          </a:r>
          <a:endParaRPr lang="en-US" sz="2100" kern="1200" dirty="0"/>
        </a:p>
      </dsp:txBody>
      <dsp:txXfrm>
        <a:off x="39470" y="1741161"/>
        <a:ext cx="2607567" cy="768930"/>
      </dsp:txXfrm>
    </dsp:sp>
    <dsp:sp modelId="{AFD7AB92-84AE-4F35-A207-65CE9872C4E1}">
      <dsp:nvSpPr>
        <dsp:cNvPr id="0" name=""/>
        <dsp:cNvSpPr/>
      </dsp:nvSpPr>
      <dsp:spPr>
        <a:xfrm>
          <a:off x="2686507" y="2550512"/>
          <a:ext cx="7646212" cy="80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Accreditation Update </a:t>
          </a:r>
          <a:endParaRPr lang="en-US" sz="2100" kern="1200" dirty="0"/>
        </a:p>
      </dsp:txBody>
      <dsp:txXfrm>
        <a:off x="2686507" y="2550512"/>
        <a:ext cx="7646212" cy="808400"/>
      </dsp:txXfrm>
    </dsp:sp>
    <dsp:sp modelId="{DA3F99EB-88EC-4ECD-B440-5CCDAA5D07C6}">
      <dsp:nvSpPr>
        <dsp:cNvPr id="0" name=""/>
        <dsp:cNvSpPr/>
      </dsp:nvSpPr>
      <dsp:spPr>
        <a:xfrm>
          <a:off x="0" y="2550512"/>
          <a:ext cx="2686507" cy="808400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VP Kristina Whalen </a:t>
          </a:r>
          <a:endParaRPr lang="en-US" sz="2100" kern="1200" dirty="0"/>
        </a:p>
      </dsp:txBody>
      <dsp:txXfrm>
        <a:off x="39470" y="2589982"/>
        <a:ext cx="2607567" cy="768930"/>
      </dsp:txXfrm>
    </dsp:sp>
    <dsp:sp modelId="{C15BBDB5-D463-4282-8238-09DDD6F145B0}">
      <dsp:nvSpPr>
        <dsp:cNvPr id="0" name=""/>
        <dsp:cNvSpPr/>
      </dsp:nvSpPr>
      <dsp:spPr>
        <a:xfrm>
          <a:off x="2686507" y="3399333"/>
          <a:ext cx="7646212" cy="80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Student Housing </a:t>
          </a:r>
          <a:endParaRPr lang="en-US" sz="2100" kern="1200" dirty="0"/>
        </a:p>
      </dsp:txBody>
      <dsp:txXfrm>
        <a:off x="2686507" y="3399333"/>
        <a:ext cx="7646212" cy="808400"/>
      </dsp:txXfrm>
    </dsp:sp>
    <dsp:sp modelId="{C1A386BA-500D-4A09-A033-A85971CBC4E1}">
      <dsp:nvSpPr>
        <dsp:cNvPr id="0" name=""/>
        <dsp:cNvSpPr/>
      </dsp:nvSpPr>
      <dsp:spPr>
        <a:xfrm>
          <a:off x="0" y="3399333"/>
          <a:ext cx="2686507" cy="808400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VC Letcher</a:t>
          </a:r>
          <a:endParaRPr lang="en-US" sz="2100" kern="1200" dirty="0"/>
        </a:p>
      </dsp:txBody>
      <dsp:txXfrm>
        <a:off x="39470" y="3438803"/>
        <a:ext cx="2607567" cy="768930"/>
      </dsp:txXfrm>
    </dsp:sp>
    <dsp:sp modelId="{03439413-7AE3-4F7E-A677-F1CE729E8AD1}">
      <dsp:nvSpPr>
        <dsp:cNvPr id="0" name=""/>
        <dsp:cNvSpPr/>
      </dsp:nvSpPr>
      <dsp:spPr>
        <a:xfrm>
          <a:off x="2686507" y="4248153"/>
          <a:ext cx="7646212" cy="80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Cindy Balero </a:t>
          </a:r>
          <a:endParaRPr lang="en-US" sz="2100" kern="1200" dirty="0"/>
        </a:p>
      </dsp:txBody>
      <dsp:txXfrm>
        <a:off x="2686507" y="4248153"/>
        <a:ext cx="7646212" cy="808400"/>
      </dsp:txXfrm>
    </dsp:sp>
    <dsp:sp modelId="{3489756A-E5B1-44F3-8BE1-1BBDB7F5B4B1}">
      <dsp:nvSpPr>
        <dsp:cNvPr id="0" name=""/>
        <dsp:cNvSpPr/>
      </dsp:nvSpPr>
      <dsp:spPr>
        <a:xfrm>
          <a:off x="0" y="4248153"/>
          <a:ext cx="2686507" cy="808400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International Students</a:t>
          </a:r>
          <a:endParaRPr lang="en-US" sz="2100" kern="1200" dirty="0"/>
        </a:p>
      </dsp:txBody>
      <dsp:txXfrm>
        <a:off x="39470" y="4287623"/>
        <a:ext cx="2607567" cy="768930"/>
      </dsp:txXfrm>
    </dsp:sp>
    <dsp:sp modelId="{556E5BC5-AA30-4361-B458-F2866A21C1DD}">
      <dsp:nvSpPr>
        <dsp:cNvPr id="0" name=""/>
        <dsp:cNvSpPr/>
      </dsp:nvSpPr>
      <dsp:spPr>
        <a:xfrm>
          <a:off x="2686507" y="5096974"/>
          <a:ext cx="7646212" cy="80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UndocuAlly Taskforce</a:t>
          </a:r>
          <a:endParaRPr lang="en-US" sz="2100" kern="1200" dirty="0"/>
        </a:p>
      </dsp:txBody>
      <dsp:txXfrm>
        <a:off x="2686507" y="5096974"/>
        <a:ext cx="7646212" cy="808400"/>
      </dsp:txXfrm>
    </dsp:sp>
    <dsp:sp modelId="{671C6985-092C-4CF2-98EA-CCC431636E6D}">
      <dsp:nvSpPr>
        <dsp:cNvPr id="0" name=""/>
        <dsp:cNvSpPr/>
      </dsp:nvSpPr>
      <dsp:spPr>
        <a:xfrm>
          <a:off x="0" y="5096974"/>
          <a:ext cx="2686507" cy="808400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UndocuAlly</a:t>
          </a:r>
          <a:endParaRPr lang="en-US" sz="2100" kern="1200" dirty="0"/>
        </a:p>
      </dsp:txBody>
      <dsp:txXfrm>
        <a:off x="39470" y="5136444"/>
        <a:ext cx="2607567" cy="768930"/>
      </dsp:txXfrm>
    </dsp:sp>
    <dsp:sp modelId="{653CB6C9-5FB6-4097-AC87-829C8802CF64}">
      <dsp:nvSpPr>
        <dsp:cNvPr id="0" name=""/>
        <dsp:cNvSpPr/>
      </dsp:nvSpPr>
      <dsp:spPr>
        <a:xfrm>
          <a:off x="2686507" y="5945795"/>
          <a:ext cx="7646212" cy="80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Black Education Association</a:t>
          </a:r>
          <a:endParaRPr lang="en-US" sz="2100" kern="1200" dirty="0"/>
        </a:p>
      </dsp:txBody>
      <dsp:txXfrm>
        <a:off x="2686507" y="5945795"/>
        <a:ext cx="7646212" cy="808400"/>
      </dsp:txXfrm>
    </dsp:sp>
    <dsp:sp modelId="{349502C9-5673-4E52-A8E6-DE2A8BE0848E}">
      <dsp:nvSpPr>
        <dsp:cNvPr id="0" name=""/>
        <dsp:cNvSpPr/>
      </dsp:nvSpPr>
      <dsp:spPr>
        <a:xfrm>
          <a:off x="0" y="5945795"/>
          <a:ext cx="2686507" cy="808400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Umoja, BCRC, Black History Month </a:t>
          </a:r>
          <a:endParaRPr lang="en-US" sz="2100" kern="1200" dirty="0"/>
        </a:p>
      </dsp:txBody>
      <dsp:txXfrm>
        <a:off x="39470" y="5985265"/>
        <a:ext cx="2607567" cy="768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7867C-5A09-4F00-BCFC-8E59BDEC7531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5D12C-1405-4E95-A933-090A7C83E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6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761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A30A0-72BF-4C00-9011-B47FE8131A8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761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602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761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A30A0-72BF-4C00-9011-B47FE8131A8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761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980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3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245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5111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2736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163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590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663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688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30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444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98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5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3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8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6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39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4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1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33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62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61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382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62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90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84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63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493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2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5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52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080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48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998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792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161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07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300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583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3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93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56499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19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774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50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68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938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681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370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66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78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0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875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673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587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465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02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96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2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681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246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9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8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221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449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198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342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063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753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914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031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6CA1A-8A09-4A99-B4E2-58E2A96E0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35199C-D5AD-41B9-BA25-89CC1797B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E3AB0-8F46-4F9B-BE2E-F59DDAAF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EEA4-EBA2-4BB3-A37B-0B2CE050B80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F27E8-DB0B-4040-98AE-0A757592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D0E1B-4E8A-4009-B9D9-82A0E4759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4287-4474-4C6E-88B5-77A9F4C80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054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4FE00-29D6-4F97-BEF0-8D6478D29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8FB89-6451-412C-824E-4E12E90EC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EDA66-4DD7-4F16-B0D0-0C3235E3A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EEA4-EBA2-4BB3-A37B-0B2CE050B80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73405-3E75-4067-BC40-544996A41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2779B-E9BF-4381-969E-3FC87C804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4287-4474-4C6E-88B5-77A9F4C80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4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74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4FA26-49BD-4F98-B05B-B5AE88001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06513-843F-4648-89B9-C80C32D10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F2C1A-3F61-4C9F-AB30-54EA79B12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EEA4-EBA2-4BB3-A37B-0B2CE050B80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C2EED-3FA6-468E-AF47-AB77668D2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A2FB1-B627-4CD2-81D8-5B0FCB36D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4287-4474-4C6E-88B5-77A9F4C80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91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22349-FD56-4BE2-868C-D006A2B10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5561B-6092-40A9-94C6-780A8ABBE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ACADF-6C43-4E09-9A08-667376B94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C8689-9F3D-4F0D-B065-56B7A55A9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EEA4-EBA2-4BB3-A37B-0B2CE050B80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E2522-83AE-4618-A0C1-581F8A327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AAA74B-5F35-448F-98E0-77E85B59B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4287-4474-4C6E-88B5-77A9F4C80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521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4AFD8-80B6-4054-8350-87EE43556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60F55-A7AC-4AC7-A4A2-2CAC76615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518AD1-CABD-46C1-96A0-95A254DCB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068B63-A803-4F3E-A27F-EE5B2404B7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4B5D79-11C8-4BF7-B897-B0322FC00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41DC82-D2DC-42F2-B751-53FAC29CE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EEA4-EBA2-4BB3-A37B-0B2CE050B80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2B4B14-2A52-441D-8E95-422A90CF3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A5C8CD-3E9E-48F3-9317-259C2DFB9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4287-4474-4C6E-88B5-77A9F4C80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662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DD3A5-E3BD-44F0-881D-FA6829711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718B36-B01A-44F8-B921-935F1DAA0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EEA4-EBA2-4BB3-A37B-0B2CE050B80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313AF3-9990-4755-B60C-5D7F95A13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9AF711-2F11-4D86-A9E6-B5994CB8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4287-4474-4C6E-88B5-77A9F4C80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98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02C285-4CFC-4C55-907C-4303A33CE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EEA4-EBA2-4BB3-A37B-0B2CE050B80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672D6-0F2E-4166-BADD-8118D165E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07DC1-098E-45EF-893E-04BAC0BC8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4287-4474-4C6E-88B5-77A9F4C80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477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55F96-0203-462B-BCE7-C86A7A5B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A879C-041F-47C2-AF9A-8A502AFF3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83EAEC-D1B7-491F-AE8F-A1F7C2086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750E4-1D8E-42B6-B370-95FAA3B17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EEA4-EBA2-4BB3-A37B-0B2CE050B80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B2FDD-EC91-4659-9517-2D34C27C9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F0316-D7DD-49E5-B36F-5D4255419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4287-4474-4C6E-88B5-77A9F4C80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77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45EA-CA0F-4F48-84E6-338CB7405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D022B1-6213-4628-8E56-898F4AC2B9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38900-4EC0-4F51-967D-FA393936B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36A21-DDD7-4C79-A122-F6351B20D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EEA4-EBA2-4BB3-A37B-0B2CE050B80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CEB81-A86A-48C3-9949-DC822A74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13355-611C-4AF4-8480-EBB0572BA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4287-4474-4C6E-88B5-77A9F4C80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496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0AE31-A919-42AF-89B0-96C32280A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10B59-FD21-4F4B-A75E-EBBB411F7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0D7BF-DA3F-43D0-AA3F-099A4F4A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EEA4-EBA2-4BB3-A37B-0B2CE050B80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0321E-D7B2-4561-A817-19518AC16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5B797-3F56-478A-9440-8327F42D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4287-4474-4C6E-88B5-77A9F4C80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021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C80DCD-7CF9-4BD9-AAC0-CB2DDA7DFE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852ED-1C90-47AD-B6A9-54D5A13AE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2483B-848F-4AD7-AA7E-8C273CD18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EEA4-EBA2-4BB3-A37B-0B2CE050B80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E0B5E-DCBD-4563-8117-FF58147E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374E7-3192-4981-B49E-63A73A2EF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4287-4474-4C6E-88B5-77A9F4C80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524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04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645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765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196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081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169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735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168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681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78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7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71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32056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1749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87969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5282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8336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1894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55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488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1066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3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19" Type="http://schemas.openxmlformats.org/officeDocument/2006/relationships/image" Target="../media/image6.jpg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9325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0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69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7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3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DDDCFE-259C-4764-8800-949D3B3B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1CFF2-3383-4A41-B14E-3567B0904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E80BA-16B8-4934-A5DF-5EFF67BD0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9EEA4-EBA2-4BB3-A37B-0B2CE050B80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3123-FBF5-4355-AF48-93E468B3C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205E7-2558-482C-AC22-D29456BB1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D4287-4474-4C6E-88B5-77A9F4C80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72734-12D8-4BA8-BD30-94F9A508F86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86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7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NUL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3.xml"/><Relationship Id="rId6" Type="http://schemas.openxmlformats.org/officeDocument/2006/relationships/image" Target="NULL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Havik@laspositascollege.edu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spositascollege.edu/workexperience/index.php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5.png"/><Relationship Id="rId4" Type="http://schemas.openxmlformats.org/officeDocument/2006/relationships/hyperlink" Target="http://www.laspositascollege.edu/workexperience/faq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9213" y="2874604"/>
            <a:ext cx="1133954" cy="10912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February Town Meeting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12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800" y="4346301"/>
            <a:ext cx="1466401" cy="146640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1642955" y="-838655"/>
            <a:ext cx="8240573" cy="824057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5AA42">
                <a:alpha val="82745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52400"/>
              <a:ext cx="660400" cy="584200"/>
            </a:xfrm>
            <a:prstGeom prst="rect">
              <a:avLst/>
            </a:prstGeom>
          </p:spPr>
          <p:txBody>
            <a:bodyPr lIns="54429" tIns="54429" rIns="54429" bIns="54429" rtlCol="0" anchor="ctr"/>
            <a:lstStyle/>
            <a:p>
              <a:pPr algn="ctr" defTabSz="609630">
                <a:lnSpc>
                  <a:spcPts val="14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6467966"/>
            <a:ext cx="12192000" cy="390034"/>
            <a:chOff x="0" y="0"/>
            <a:chExt cx="6789102" cy="2171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789102" cy="217190"/>
            </a:xfrm>
            <a:custGeom>
              <a:avLst/>
              <a:gdLst/>
              <a:ahLst/>
              <a:cxnLst/>
              <a:rect l="l" t="t" r="r" b="b"/>
              <a:pathLst>
                <a:path w="6789102" h="217190">
                  <a:moveTo>
                    <a:pt x="0" y="0"/>
                  </a:moveTo>
                  <a:lnTo>
                    <a:pt x="6789102" y="0"/>
                  </a:lnTo>
                  <a:lnTo>
                    <a:pt x="6789102" y="217190"/>
                  </a:lnTo>
                  <a:lnTo>
                    <a:pt x="0" y="217190"/>
                  </a:lnTo>
                  <a:close/>
                </a:path>
              </a:pathLst>
            </a:custGeom>
            <a:solidFill>
              <a:srgbClr val="85051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65388" tIns="65388" rIns="65388" bIns="65388" rtlCol="0" anchor="ctr"/>
            <a:lstStyle/>
            <a:p>
              <a:pPr algn="ctr" defTabSz="609630">
                <a:lnSpc>
                  <a:spcPts val="144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105958" y="691255"/>
            <a:ext cx="3968814" cy="396881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7435B">
                <a:alpha val="58824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4429" tIns="54429" rIns="54429" bIns="54429" rtlCol="0" anchor="ctr"/>
            <a:lstStyle/>
            <a:p>
              <a:pPr algn="ctr" defTabSz="609630">
                <a:lnSpc>
                  <a:spcPts val="239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979032" y="3929293"/>
            <a:ext cx="2527563" cy="252756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7435B">
                <a:alpha val="82745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4429" tIns="54429" rIns="54429" bIns="54429" rtlCol="0" anchor="ctr"/>
            <a:lstStyle/>
            <a:p>
              <a:pPr algn="ctr" defTabSz="609630">
                <a:lnSpc>
                  <a:spcPts val="239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400000">
            <a:off x="473511" y="4795189"/>
            <a:ext cx="494613" cy="323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>
            <a:off x="496186" y="5376119"/>
            <a:ext cx="446087" cy="2919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400000">
            <a:off x="473511" y="5954165"/>
            <a:ext cx="494613" cy="3237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>
            <a:off x="499363" y="4183477"/>
            <a:ext cx="446087" cy="2919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209955" y="4112412"/>
            <a:ext cx="2065715" cy="2073254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592486" y="2027550"/>
            <a:ext cx="5503514" cy="0"/>
          </a:xfrm>
          <a:prstGeom prst="line">
            <a:avLst/>
          </a:prstGeom>
          <a:ln w="57150" cap="flat">
            <a:solidFill>
              <a:srgbClr val="850511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174100">
            <a:off x="10455072" y="5135487"/>
            <a:ext cx="445400" cy="35799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1221456">
            <a:off x="10679943" y="4477549"/>
            <a:ext cx="470888" cy="47088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9939077" y="0"/>
            <a:ext cx="2173643" cy="85576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1635848" flipH="1">
            <a:off x="6105471" y="499643"/>
            <a:ext cx="4452461" cy="420201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097669" y="6511601"/>
            <a:ext cx="765361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433"/>
              </a:lnSpc>
            </a:pPr>
            <a:r>
              <a:rPr lang="en-US" sz="1738">
                <a:solidFill>
                  <a:srgbClr val="F9F9FA"/>
                </a:solidFill>
                <a:latin typeface="Poppins"/>
              </a:rPr>
              <a:t>Las Positas College | 3000 Campus Hill Drive | Livermore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-121527" y="629356"/>
            <a:ext cx="6200966" cy="1397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730"/>
              </a:lnSpc>
            </a:pPr>
            <a:r>
              <a:rPr lang="en-US" sz="3600" b="1" spc="891" dirty="0">
                <a:solidFill>
                  <a:srgbClr val="37435B"/>
                </a:solidFill>
                <a:latin typeface="League Gothic"/>
              </a:rPr>
              <a:t>OPEN HOUSE</a:t>
            </a:r>
          </a:p>
          <a:p>
            <a:pPr algn="ctr" defTabSz="609630">
              <a:lnSpc>
                <a:spcPts val="5202"/>
              </a:lnSpc>
            </a:pPr>
            <a:r>
              <a:rPr lang="en-US" sz="3200" b="1" dirty="0">
                <a:solidFill>
                  <a:srgbClr val="37435B"/>
                </a:solidFill>
                <a:latin typeface="League Gothic"/>
              </a:rPr>
              <a:t>SATURDAY, MARCH 25, 2023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92487" y="2376377"/>
            <a:ext cx="5331991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533"/>
              </a:lnSpc>
            </a:pPr>
            <a:r>
              <a:rPr lang="en-US" sz="2459">
                <a:solidFill>
                  <a:srgbClr val="37435B"/>
                </a:solidFill>
                <a:latin typeface="Poppins"/>
              </a:rPr>
              <a:t>Join us and promote your program! Connect with prospective students and highlight your pathway.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80629" y="3917883"/>
            <a:ext cx="3621976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734"/>
              </a:lnSpc>
            </a:pPr>
            <a:r>
              <a:rPr lang="en-US" sz="1953" spc="-74">
                <a:solidFill>
                  <a:srgbClr val="37435B"/>
                </a:solidFill>
                <a:latin typeface="Poppins Bold"/>
              </a:rPr>
              <a:t>EVENT HOURS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83511" y="4190661"/>
            <a:ext cx="1693821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71"/>
              </a:lnSpc>
            </a:pPr>
            <a:r>
              <a:rPr lang="en-US" sz="1479">
                <a:solidFill>
                  <a:srgbClr val="37435B"/>
                </a:solidFill>
                <a:latin typeface="Poppins"/>
              </a:rPr>
              <a:t>10 a.m. - 2 p.m.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77768" y="5716696"/>
            <a:ext cx="4721064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246"/>
              </a:lnSpc>
            </a:pPr>
            <a:r>
              <a:rPr lang="en-US" sz="1953" spc="-148">
                <a:solidFill>
                  <a:srgbClr val="37435B"/>
                </a:solidFill>
                <a:latin typeface="Poppins Bold"/>
              </a:rPr>
              <a:t>PROGRAM SPOTLIGHT AND INFO SESSIONS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33829" y="5080880"/>
            <a:ext cx="2074262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734"/>
              </a:lnSpc>
            </a:pPr>
            <a:r>
              <a:rPr lang="en-US" sz="1953" spc="-74">
                <a:solidFill>
                  <a:srgbClr val="37435B"/>
                </a:solidFill>
                <a:latin typeface="Poppins Bold"/>
              </a:rPr>
              <a:t> CAMPUS TOURS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77769" y="4525170"/>
            <a:ext cx="3698743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246"/>
              </a:lnSpc>
            </a:pPr>
            <a:r>
              <a:rPr lang="en-US" sz="1953" spc="-74">
                <a:solidFill>
                  <a:srgbClr val="37435B"/>
                </a:solidFill>
                <a:latin typeface="Poppins Bold"/>
              </a:rPr>
              <a:t>ACADEMIC &amp; RESOURCE FAIR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77768" y="4773451"/>
            <a:ext cx="1693821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71"/>
              </a:lnSpc>
            </a:pPr>
            <a:r>
              <a:rPr lang="en-US" sz="1479">
                <a:solidFill>
                  <a:srgbClr val="37435B"/>
                </a:solidFill>
                <a:latin typeface="Poppins"/>
              </a:rPr>
              <a:t>10 a.m. - 1 p.m.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77768" y="5356798"/>
            <a:ext cx="1693821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71"/>
              </a:lnSpc>
            </a:pPr>
            <a:r>
              <a:rPr lang="en-US" sz="1479">
                <a:solidFill>
                  <a:srgbClr val="37435B"/>
                </a:solidFill>
                <a:latin typeface="Poppins"/>
              </a:rPr>
              <a:t>11 a.m. &amp; 1 p.m.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77768" y="5970399"/>
            <a:ext cx="1693821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71"/>
              </a:lnSpc>
            </a:pPr>
            <a:r>
              <a:rPr lang="en-US" sz="1479">
                <a:solidFill>
                  <a:srgbClr val="37435B"/>
                </a:solidFill>
                <a:latin typeface="Poppins"/>
              </a:rPr>
              <a:t>11 a.m. - 1 p.m. </a:t>
            </a:r>
          </a:p>
        </p:txBody>
      </p:sp>
      <p:sp>
        <p:nvSpPr>
          <p:cNvPr id="35" name="TextBox 35"/>
          <p:cNvSpPr txBox="1"/>
          <p:nvPr/>
        </p:nvSpPr>
        <p:spPr>
          <a:xfrm rot="1487628">
            <a:off x="10675232" y="5290653"/>
            <a:ext cx="1284277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067"/>
              </a:lnSpc>
            </a:pPr>
            <a:r>
              <a:rPr lang="en-US" sz="2191">
                <a:solidFill>
                  <a:srgbClr val="FFFFFF"/>
                </a:solidFill>
                <a:latin typeface="Lovelo Bold"/>
              </a:rPr>
              <a:t>Music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810439" y="5890713"/>
            <a:ext cx="4688265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259"/>
              </a:lnSpc>
            </a:pPr>
            <a:r>
              <a:rPr lang="en-US" sz="1613" spc="109" dirty="0">
                <a:solidFill>
                  <a:srgbClr val="700900"/>
                </a:solidFill>
                <a:latin typeface="Poppins Bold"/>
              </a:rPr>
              <a:t>To participate, contact: </a:t>
            </a:r>
          </a:p>
          <a:p>
            <a:pPr defTabSz="609630">
              <a:lnSpc>
                <a:spcPts val="2259"/>
              </a:lnSpc>
              <a:spcBef>
                <a:spcPct val="0"/>
              </a:spcBef>
            </a:pPr>
            <a:r>
              <a:rPr lang="en-US" sz="1613" spc="109" dirty="0">
                <a:solidFill>
                  <a:srgbClr val="700900"/>
                </a:solidFill>
                <a:latin typeface="Poppins Bold"/>
              </a:rPr>
              <a:t>Anne Kennedy, Outreach Specialist </a:t>
            </a:r>
          </a:p>
        </p:txBody>
      </p:sp>
      <p:sp>
        <p:nvSpPr>
          <p:cNvPr id="37" name="TextBox 37"/>
          <p:cNvSpPr txBox="1"/>
          <p:nvPr/>
        </p:nvSpPr>
        <p:spPr>
          <a:xfrm rot="1487628">
            <a:off x="10882296" y="4821851"/>
            <a:ext cx="1284277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067"/>
              </a:lnSpc>
            </a:pPr>
            <a:r>
              <a:rPr lang="en-US" sz="2191">
                <a:solidFill>
                  <a:srgbClr val="FFFFFF"/>
                </a:solidFill>
                <a:latin typeface="Lovelo"/>
              </a:rPr>
              <a:t>food</a:t>
            </a:r>
          </a:p>
        </p:txBody>
      </p:sp>
      <p:sp>
        <p:nvSpPr>
          <p:cNvPr id="38" name="TextBox 38"/>
          <p:cNvSpPr txBox="1"/>
          <p:nvPr/>
        </p:nvSpPr>
        <p:spPr>
          <a:xfrm rot="1117171">
            <a:off x="8301216" y="2271037"/>
            <a:ext cx="1578292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467"/>
              </a:lnSpc>
            </a:pPr>
            <a:r>
              <a:rPr lang="en-US" sz="1762" spc="119" dirty="0">
                <a:solidFill>
                  <a:srgbClr val="FFFFFF"/>
                </a:solidFill>
                <a:latin typeface="Poppins Bold"/>
              </a:rPr>
              <a:t>Attention </a:t>
            </a:r>
          </a:p>
          <a:p>
            <a:pPr algn="ctr" defTabSz="609630">
              <a:lnSpc>
                <a:spcPts val="2467"/>
              </a:lnSpc>
              <a:spcBef>
                <a:spcPct val="0"/>
              </a:spcBef>
            </a:pPr>
            <a:r>
              <a:rPr lang="en-US" sz="1762" spc="119" dirty="0">
                <a:solidFill>
                  <a:srgbClr val="FFFFFF"/>
                </a:solidFill>
                <a:latin typeface="Poppins Bold"/>
              </a:rPr>
              <a:t>Faculty! </a:t>
            </a:r>
          </a:p>
        </p:txBody>
      </p:sp>
    </p:spTree>
    <p:extLst>
      <p:ext uri="{BB962C8B-B14F-4D97-AF65-F5344CB8AC3E}">
        <p14:creationId xmlns:p14="http://schemas.microsoft.com/office/powerpoint/2010/main" val="108976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6B052-AC65-42E3-969E-6268772ADFF4}"/>
              </a:ext>
            </a:extLst>
          </p:cNvPr>
          <p:cNvSpPr/>
          <p:nvPr/>
        </p:nvSpPr>
        <p:spPr>
          <a:xfrm>
            <a:off x="0" y="0"/>
            <a:ext cx="12192000" cy="2441644"/>
          </a:xfrm>
          <a:prstGeom prst="rect">
            <a:avLst/>
          </a:prstGeom>
          <a:solidFill>
            <a:srgbClr val="70D6BE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08863" y="226984"/>
            <a:ext cx="14738216" cy="158560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Say Hello to Libby! </a:t>
            </a:r>
            <a:r>
              <a:rPr lang="en-US" sz="3200" b="1" dirty="0">
                <a:latin typeface="Arial Black" panose="020B0A04020102020204" pitchFamily="34" charset="0"/>
              </a:rPr>
              <a:t/>
            </a:r>
            <a:br>
              <a:rPr lang="en-US" sz="3200" b="1" dirty="0">
                <a:latin typeface="Arial Black" panose="020B0A04020102020204" pitchFamily="34" charset="0"/>
              </a:rPr>
            </a:br>
            <a:r>
              <a:rPr lang="en-US" sz="3200" b="1" dirty="0">
                <a:latin typeface="Arial Black" panose="020B0A04020102020204" pitchFamily="34" charset="0"/>
              </a:rPr>
              <a:t>                                      </a:t>
            </a:r>
            <a:r>
              <a:rPr lang="en-US" sz="3200" b="1">
                <a:latin typeface="Arial Black" panose="020B0A04020102020204" pitchFamily="34" charset="0"/>
              </a:rPr>
              <a:t>…</a:t>
            </a:r>
            <a:r>
              <a:rPr lang="en-US" sz="3200" b="1" i="1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goodbye to the Overdrive app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DAD1B2-FE7E-41FB-8322-FFC8BD268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308" y="1744499"/>
            <a:ext cx="6568040" cy="364891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40C1AC-7627-4D91-A2B4-9488EA7A3A5C}"/>
              </a:ext>
            </a:extLst>
          </p:cNvPr>
          <p:cNvSpPr/>
          <p:nvPr/>
        </p:nvSpPr>
        <p:spPr>
          <a:xfrm>
            <a:off x="739301" y="5549053"/>
            <a:ext cx="109160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Overdrive app will be discontinued in early 2023. Continue accessing the LPC Library’s growing collection of ebooks and audiobooks by downloading the free Libby app now.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LPC Literary Festival Books available! “There There”, “Patron Saint of Nothing”, and more</a:t>
            </a:r>
          </a:p>
        </p:txBody>
      </p:sp>
    </p:spTree>
    <p:extLst>
      <p:ext uri="{BB962C8B-B14F-4D97-AF65-F5344CB8AC3E}">
        <p14:creationId xmlns:p14="http://schemas.microsoft.com/office/powerpoint/2010/main" val="1877004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889CC9-607F-47CF-A59E-02D18BC31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8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124691" y="1"/>
          <a:ext cx="10332720" cy="6758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32543" y="713738"/>
            <a:ext cx="1133954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1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7866" y="289407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5000" b="1" spc="50" dirty="0">
                <a:ln w="0"/>
                <a:solidFill>
                  <a:schemeClr val="bg2"/>
                </a:solidFill>
                <a:effectLst>
                  <a:glow rad="101600">
                    <a:srgbClr val="A03CAD">
                      <a:alpha val="60000"/>
                    </a:srgb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ill Sans Ultra Bold" panose="020B0A02020104020203" pitchFamily="34" charset="77"/>
              </a:rPr>
              <a:t/>
            </a:r>
            <a:br>
              <a:rPr lang="en-US" sz="5000" b="1" spc="50" dirty="0">
                <a:ln w="0"/>
                <a:solidFill>
                  <a:schemeClr val="bg2"/>
                </a:solidFill>
                <a:effectLst>
                  <a:glow rad="101600">
                    <a:srgbClr val="A03CAD">
                      <a:alpha val="60000"/>
                    </a:srgb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ill Sans Ultra Bold" panose="020B0A02020104020203" pitchFamily="34" charset="77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 descr="Retired English Professor David Wright at the Havik Ceremony May 14, 2022. (Photo courtesy of The Express).&#10;&#10;">
            <a:extLst>
              <a:ext uri="{FF2B5EF4-FFF2-40B4-BE49-F238E27FC236}">
                <a16:creationId xmlns:a16="http://schemas.microsoft.com/office/drawing/2014/main" id="{7C771EAB-87AE-5C42-AB64-E899580666F9}"/>
              </a:ext>
            </a:extLst>
          </p:cNvPr>
          <p:cNvSpPr txBox="1"/>
          <p:nvPr/>
        </p:nvSpPr>
        <p:spPr>
          <a:xfrm>
            <a:off x="0" y="6147186"/>
            <a:ext cx="366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Retired English Professor David Wright at the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Havik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 Ceremony May 14, 2022. (Photo courtesy of The Express).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DBCF79-7788-D2D0-B833-6F5E4CEF2FCB}"/>
              </a:ext>
            </a:extLst>
          </p:cNvPr>
          <p:cNvSpPr txBox="1"/>
          <p:nvPr/>
        </p:nvSpPr>
        <p:spPr>
          <a:xfrm>
            <a:off x="329668" y="0"/>
            <a:ext cx="944298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Havik</a:t>
            </a:r>
            <a:r>
              <a:rPr kumimoji="0" lang="en-US" sz="2600" b="1" i="0" u="none" strike="noStrike" kern="120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, </a:t>
            </a:r>
            <a:r>
              <a:rPr kumimoji="0" lang="en-US" sz="2600" b="1" i="1" u="none" strike="noStrike" kern="120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LPC’s Journal of Arts, Literature, and Academic Writing,</a:t>
            </a:r>
            <a:r>
              <a:rPr kumimoji="0" lang="en-US" sz="2600" b="1" i="0" u="none" strike="noStrike" kern="120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 is accepting student academic essays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for possible publication in May 2023.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19E1E6-6118-D22C-C530-4CEF3309F985}"/>
              </a:ext>
            </a:extLst>
          </p:cNvPr>
          <p:cNvSpPr txBox="1"/>
          <p:nvPr/>
        </p:nvSpPr>
        <p:spPr>
          <a:xfrm>
            <a:off x="1641632" y="395559"/>
            <a:ext cx="997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ytona" panose="020F0502020204030204" pitchFamily="34" charset="0"/>
                <a:ea typeface="+mn-ea"/>
                <a:cs typeface="Daytona" panose="020F0502020204030204" pitchFamily="34" charset="0"/>
              </a:rPr>
              <a:t>Read any great student essays lately?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8FF604-352F-76CB-905F-219568D9E4E2}"/>
              </a:ext>
            </a:extLst>
          </p:cNvPr>
          <p:cNvSpPr txBox="1"/>
          <p:nvPr/>
        </p:nvSpPr>
        <p:spPr>
          <a:xfrm>
            <a:off x="3886099" y="3062268"/>
            <a:ext cx="8119029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If you feel strongly about an academic paper or essay written by one of your students in the past year, please submit it to </a:t>
            </a:r>
            <a:r>
              <a:rPr kumimoji="0" lang="en-US" sz="2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Havik</a:t>
            </a:r>
            <a:r>
              <a:rPr kumimoji="0" lang="en-US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 by February 18, 2023.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Daytona" panose="020B0604030500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To submit, or for more information, contact us: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  <a:hlinkClick r:id="rId2"/>
              </a:rPr>
              <a:t>Havik@laspositascollege.edu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person standing at a podium&#10;&#10;Description automatically generated with medium confidence">
            <a:extLst>
              <a:ext uri="{FF2B5EF4-FFF2-40B4-BE49-F238E27FC236}">
                <a16:creationId xmlns:a16="http://schemas.microsoft.com/office/drawing/2014/main" id="{E64B768F-8BFA-69EB-8922-520B0BDFE0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68" y="2739368"/>
            <a:ext cx="2809147" cy="3407818"/>
          </a:xfrm>
          <a:prstGeom prst="rect">
            <a:avLst/>
          </a:prstGeom>
        </p:spPr>
      </p:pic>
      <p:pic>
        <p:nvPicPr>
          <p:cNvPr id="17" name="Picture 16" descr="A picture containing text, tool&#10;&#10;Description automatically generated">
            <a:extLst>
              <a:ext uri="{FF2B5EF4-FFF2-40B4-BE49-F238E27FC236}">
                <a16:creationId xmlns:a16="http://schemas.microsoft.com/office/drawing/2014/main" id="{DD35B25E-4F37-7462-02F1-2DA4C4DC43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728" y="279221"/>
            <a:ext cx="18034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0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8FF2879-C0BD-499C-8D9F-2DD33BD2B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984" y="-14630"/>
            <a:ext cx="12277832" cy="68726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E03862-4CC5-410B-891A-BED8CFF19BAA}"/>
              </a:ext>
            </a:extLst>
          </p:cNvPr>
          <p:cNvSpPr txBox="1"/>
          <p:nvPr/>
        </p:nvSpPr>
        <p:spPr>
          <a:xfrm>
            <a:off x="4320072" y="961053"/>
            <a:ext cx="6316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LPC Scholarship Season is Upon Us!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A52A7F-7684-460F-9E86-7F7F0A1D35F3}"/>
              </a:ext>
            </a:extLst>
          </p:cNvPr>
          <p:cNvSpPr txBox="1"/>
          <p:nvPr/>
        </p:nvSpPr>
        <p:spPr>
          <a:xfrm>
            <a:off x="4357396" y="2821520"/>
            <a:ext cx="6363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Faculty and Staff, please check your mailbox for this scholarship flyer and display it in your classrooms/offices for students.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A1E21B-0F97-4B6A-8D07-19FF8B14D846}"/>
              </a:ext>
            </a:extLst>
          </p:cNvPr>
          <p:cNvSpPr txBox="1"/>
          <p:nvPr/>
        </p:nvSpPr>
        <p:spPr>
          <a:xfrm>
            <a:off x="4357396" y="4170784"/>
            <a:ext cx="6363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LPC Financial Aid Office</a:t>
            </a:r>
          </a:p>
        </p:txBody>
      </p:sp>
    </p:spTree>
    <p:extLst>
      <p:ext uri="{BB962C8B-B14F-4D97-AF65-F5344CB8AC3E}">
        <p14:creationId xmlns:p14="http://schemas.microsoft.com/office/powerpoint/2010/main" val="12490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2D7848-ABD5-413B-B252-13028789C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68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13250-58D7-49B4-AC29-3532786DC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270272" y="278763"/>
            <a:ext cx="10685077" cy="1231111"/>
          </a:xfrm>
        </p:spPr>
        <p:txBody>
          <a:bodyPr>
            <a:normAutofit fontScale="90000"/>
          </a:bodyPr>
          <a:lstStyle/>
          <a:p>
            <a:r>
              <a:rPr lang="en-US" sz="7200" dirty="0"/>
              <a:t>LAS PO FILM FEST: April 13,</a:t>
            </a:r>
            <a:r>
              <a:rPr lang="en-US" sz="7200" baseline="30000" dirty="0"/>
              <a:t> </a:t>
            </a:r>
            <a:r>
              <a:rPr lang="en-US" sz="7200" dirty="0"/>
              <a:t>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0D7249-F172-4EE4-BD31-4EDAE7007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778040" y="1661558"/>
            <a:ext cx="9920302" cy="2997161"/>
          </a:xfrm>
        </p:spPr>
        <p:txBody>
          <a:bodyPr/>
          <a:lstStyle/>
          <a:p>
            <a:pPr fontAlgn="base"/>
            <a:r>
              <a:rPr lang="en-US" sz="1800" dirty="0">
                <a:latin typeface="Arial Narrow" panose="020B0606020202030204" pitchFamily="34" charset="0"/>
              </a:rPr>
              <a:t>Presented by the LPC Film Studies And photography Programs:</a:t>
            </a:r>
          </a:p>
          <a:p>
            <a:pPr fontAlgn="base"/>
            <a:r>
              <a:rPr lang="en-US" sz="1800" dirty="0">
                <a:latin typeface="Arial Narrow" panose="020B0606020202030204" pitchFamily="34" charset="0"/>
              </a:rPr>
              <a:t>Las Po Film Fest '23 welcomes </a:t>
            </a:r>
            <a:r>
              <a:rPr lang="en-US" sz="1800" b="1" dirty="0">
                <a:latin typeface="Arial Narrow" panose="020B0606020202030204" pitchFamily="34" charset="0"/>
              </a:rPr>
              <a:t>short LOCAL community college student films</a:t>
            </a:r>
            <a:r>
              <a:rPr lang="en-US" sz="1800" dirty="0">
                <a:latin typeface="Arial Narrow" panose="020B0606020202030204" pitchFamily="34" charset="0"/>
              </a:rPr>
              <a:t>, as well as LPC alumni and local high school student films.</a:t>
            </a:r>
          </a:p>
          <a:p>
            <a:pPr fontAlgn="base"/>
            <a:r>
              <a:rPr lang="en-US" sz="1800" dirty="0">
                <a:latin typeface="Arial Narrow" panose="020B0606020202030204" pitchFamily="34" charset="0"/>
              </a:rPr>
              <a:t>The </a:t>
            </a:r>
            <a:r>
              <a:rPr lang="en-US" sz="1800" b="1" dirty="0">
                <a:latin typeface="Arial Narrow" panose="020B0606020202030204" pitchFamily="34" charset="0"/>
              </a:rPr>
              <a:t>free LPFF screening and awards night</a:t>
            </a:r>
            <a:r>
              <a:rPr lang="en-US" sz="1800" dirty="0">
                <a:latin typeface="Arial Narrow" panose="020B0606020202030204" pitchFamily="34" charset="0"/>
              </a:rPr>
              <a:t> will be held on </a:t>
            </a:r>
            <a:r>
              <a:rPr lang="en-US" sz="1800" b="1" dirty="0">
                <a:latin typeface="Arial Narrow" panose="020B0606020202030204" pitchFamily="34" charset="0"/>
              </a:rPr>
              <a:t>Thursday evening, April 13</a:t>
            </a:r>
            <a:r>
              <a:rPr lang="en-US" sz="1800" b="1" baseline="30000" dirty="0">
                <a:latin typeface="Arial Narrow" panose="020B0606020202030204" pitchFamily="34" charset="0"/>
              </a:rPr>
              <a:t>th  </a:t>
            </a:r>
            <a:r>
              <a:rPr lang="en-US" sz="1800" dirty="0">
                <a:latin typeface="Arial Narrow" panose="020B0606020202030204" pitchFamily="34" charset="0"/>
              </a:rPr>
              <a:t>in the </a:t>
            </a:r>
            <a:r>
              <a:rPr lang="en-US" sz="1800" b="1" dirty="0" err="1">
                <a:latin typeface="Arial Narrow" panose="020B0606020202030204" pitchFamily="34" charset="0"/>
              </a:rPr>
              <a:t>Mertes</a:t>
            </a:r>
            <a:r>
              <a:rPr lang="en-US" sz="1800" b="1" dirty="0">
                <a:latin typeface="Arial Narrow" panose="020B0606020202030204" pitchFamily="34" charset="0"/>
              </a:rPr>
              <a:t> Center for the Arts</a:t>
            </a:r>
            <a:r>
              <a:rPr lang="en-US" sz="1800" dirty="0">
                <a:latin typeface="Arial Narrow" panose="020B0606020202030204" pitchFamily="34" charset="0"/>
              </a:rPr>
              <a:t>.</a:t>
            </a:r>
          </a:p>
          <a:p>
            <a:pPr fontAlgn="base"/>
            <a:r>
              <a:rPr lang="en-US" sz="1800" b="1" dirty="0">
                <a:latin typeface="Arial Narrow" panose="020B0606020202030204" pitchFamily="34" charset="0"/>
              </a:rPr>
              <a:t>Last year, </a:t>
            </a:r>
            <a:r>
              <a:rPr lang="en-US" sz="1800" dirty="0">
                <a:latin typeface="Arial Narrow" panose="020B0606020202030204" pitchFamily="34" charset="0"/>
              </a:rPr>
              <a:t>we screened </a:t>
            </a:r>
            <a:r>
              <a:rPr lang="en-US" sz="1800" b="1" dirty="0">
                <a:latin typeface="Arial Narrow" panose="020B0606020202030204" pitchFamily="34" charset="0"/>
              </a:rPr>
              <a:t>24</a:t>
            </a:r>
            <a:r>
              <a:rPr lang="en-US" sz="1800" dirty="0">
                <a:latin typeface="Arial Narrow" panose="020B0606020202030204" pitchFamily="34" charset="0"/>
              </a:rPr>
              <a:t> student films, had </a:t>
            </a:r>
            <a:r>
              <a:rPr lang="en-US" sz="1800" b="1" dirty="0">
                <a:latin typeface="Arial Narrow" panose="020B0606020202030204" pitchFamily="34" charset="0"/>
              </a:rPr>
              <a:t>5</a:t>
            </a:r>
            <a:r>
              <a:rPr lang="en-US" sz="1800" dirty="0">
                <a:latin typeface="Arial Narrow" panose="020B0606020202030204" pitchFamily="34" charset="0"/>
              </a:rPr>
              <a:t> judges, gave out </a:t>
            </a:r>
            <a:r>
              <a:rPr lang="en-US" sz="1800" b="1" dirty="0">
                <a:latin typeface="Arial Narrow" panose="020B0606020202030204" pitchFamily="34" charset="0"/>
              </a:rPr>
              <a:t>31</a:t>
            </a:r>
            <a:r>
              <a:rPr lang="en-US" sz="1800" dirty="0">
                <a:latin typeface="Arial Narrow" panose="020B0606020202030204" pitchFamily="34" charset="0"/>
              </a:rPr>
              <a:t> awards, and had approximately </a:t>
            </a:r>
            <a:r>
              <a:rPr lang="en-US" sz="1800" b="1" dirty="0">
                <a:latin typeface="Arial Narrow" panose="020B0606020202030204" pitchFamily="34" charset="0"/>
              </a:rPr>
              <a:t>150</a:t>
            </a:r>
            <a:r>
              <a:rPr lang="en-US" sz="1800" dirty="0">
                <a:latin typeface="Arial Narrow" panose="020B0606020202030204" pitchFamily="34" charset="0"/>
              </a:rPr>
              <a:t> people attend the festival! </a:t>
            </a:r>
            <a:r>
              <a:rPr lang="en-US" sz="1800" b="1" dirty="0">
                <a:latin typeface="Arial Narrow" panose="020B0606020202030204" pitchFamily="34" charset="0"/>
              </a:rPr>
              <a:t>we hope to build on That success this year!</a:t>
            </a:r>
            <a:r>
              <a:rPr lang="en-US" sz="1800" dirty="0">
                <a:latin typeface="Arial Narrow" panose="020B0606020202030204" pitchFamily="34" charset="0"/>
              </a:rPr>
              <a:t/>
            </a:r>
            <a:br>
              <a:rPr lang="en-US" sz="1800" dirty="0">
                <a:latin typeface="Arial Narrow" panose="020B0606020202030204" pitchFamily="34" charset="0"/>
              </a:rPr>
            </a:br>
            <a:endParaRPr lang="en-US" sz="1800" dirty="0">
              <a:latin typeface="Arial Narrow" panose="020B0606020202030204" pitchFamily="34" charset="0"/>
            </a:endParaRPr>
          </a:p>
          <a:p>
            <a:pPr fontAlgn="base"/>
            <a:endParaRPr lang="en-US" sz="2400" dirty="0">
              <a:latin typeface="Arial Narrow" panose="020B0606020202030204" pitchFamily="34" charset="0"/>
            </a:endParaRPr>
          </a:p>
          <a:p>
            <a:pPr fontAlgn="base"/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000" b="1" dirty="0">
                <a:latin typeface="Arial Narrow" panose="020B0606020202030204" pitchFamily="34" charset="0"/>
              </a:rPr>
              <a:t>Student film submissions due March 19, 2023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615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280" y="2082199"/>
            <a:ext cx="7034981" cy="2286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en-US" sz="7300" dirty="0">
                <a:ln w="22225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>
                  <a:outerShdw blurRad="114300" dist="38100" dir="5400000" algn="t" rotWithShape="0">
                    <a:schemeClr val="bg1">
                      <a:lumMod val="75000"/>
                      <a:lumOff val="25000"/>
                      <a:alpha val="40000"/>
                    </a:scheme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There There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 novel by </a:t>
            </a:r>
            <a:r>
              <a:rPr lang="en-US" sz="4400" dirty="0"/>
              <a:t>Tommy Orange</a:t>
            </a:r>
            <a:r>
              <a:rPr lang="en-US" dirty="0"/>
              <a:t/>
            </a:r>
            <a:br>
              <a:rPr lang="en-US" dirty="0"/>
            </a:br>
            <a:r>
              <a:rPr lang="en-US" sz="2700" i="1" dirty="0"/>
              <a:t>2023 LPC Literary Arts Festival Keynote Speaker* </a:t>
            </a:r>
          </a:p>
        </p:txBody>
      </p:sp>
      <p:pic>
        <p:nvPicPr>
          <p:cNvPr id="1026" name="Picture 2" descr="Tommy Orange (@thommyorange) / Twitter">
            <a:extLst>
              <a:ext uri="{FF2B5EF4-FFF2-40B4-BE49-F238E27FC236}">
                <a16:creationId xmlns:a16="http://schemas.microsoft.com/office/drawing/2014/main" id="{55F14580-0645-9043-5D38-2ABDC63CF54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7596"/>
            <a:ext cx="3982486" cy="400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6D9DE89-049D-BFFA-046C-F0C189D86DAC}"/>
              </a:ext>
            </a:extLst>
          </p:cNvPr>
          <p:cNvSpPr txBox="1">
            <a:spLocks/>
          </p:cNvSpPr>
          <p:nvPr/>
        </p:nvSpPr>
        <p:spPr>
          <a:xfrm>
            <a:off x="760739" y="486022"/>
            <a:ext cx="10154910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Spring 2023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campus read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06236A-D006-75BA-4B07-B403405BB395}"/>
              </a:ext>
            </a:extLst>
          </p:cNvPr>
          <p:cNvSpPr txBox="1"/>
          <p:nvPr/>
        </p:nvSpPr>
        <p:spPr>
          <a:xfrm>
            <a:off x="1063842" y="6393763"/>
            <a:ext cx="1001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*In conjunction with the President’s Speaker Series and with support from the LPC Foundation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006E41-011A-F27E-1ADA-2E2F2CCFF121}"/>
              </a:ext>
            </a:extLst>
          </p:cNvPr>
          <p:cNvSpPr txBox="1"/>
          <p:nvPr/>
        </p:nvSpPr>
        <p:spPr>
          <a:xfrm>
            <a:off x="1393316" y="644120"/>
            <a:ext cx="258917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JOIN us for the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0A627-F349-33F6-8026-0560F04FE427}"/>
              </a:ext>
            </a:extLst>
          </p:cNvPr>
          <p:cNvSpPr txBox="1"/>
          <p:nvPr/>
        </p:nvSpPr>
        <p:spPr>
          <a:xfrm>
            <a:off x="3982486" y="4688338"/>
            <a:ext cx="82095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 w="952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Book discussion at FLEX Day, March 16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(pending approval by Professional Development Committee)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A164DE-AE76-567C-4F37-972515FDAB63}"/>
              </a:ext>
            </a:extLst>
          </p:cNvPr>
          <p:cNvSpPr txBox="1"/>
          <p:nvPr/>
        </p:nvSpPr>
        <p:spPr>
          <a:xfrm>
            <a:off x="7849441" y="1369443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11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1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91BB67-4062-8B24-C06E-BA8B21976D04}"/>
              </a:ext>
            </a:extLst>
          </p:cNvPr>
          <p:cNvSpPr/>
          <p:nvPr/>
        </p:nvSpPr>
        <p:spPr>
          <a:xfrm>
            <a:off x="658905" y="188259"/>
            <a:ext cx="10874190" cy="9807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 descr="Students and supervisor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87" y="1258046"/>
            <a:ext cx="10712142" cy="192024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072DAE-E410-78ED-09D2-97D5B03318B9}"/>
              </a:ext>
            </a:extLst>
          </p:cNvPr>
          <p:cNvSpPr/>
          <p:nvPr/>
        </p:nvSpPr>
        <p:spPr>
          <a:xfrm>
            <a:off x="658905" y="5764192"/>
            <a:ext cx="9642091" cy="90554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905" y="3267487"/>
            <a:ext cx="10942739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have a job, internship, or steady volunteer work, GET COLLEGE CREDIT by enrolling now in a Work Experience class: late-start, light workload, asynchronous, completely online, designed for students in all majors.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ACE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1" u="none" strike="noStrike" kern="1200" cap="none" spc="0" normalizeH="0" baseline="0" noProof="0" dirty="0">
                <a:ln>
                  <a:noFill/>
                </a:ln>
                <a:solidFill>
                  <a:srgbClr val="FACE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“The class is great and everyone working and going to college should take it.”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ACE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Visit the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WRKX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Page &amp; FAQs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Chart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Enroll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B5B698-EB0B-F86D-9314-81E157CDC9AB}"/>
              </a:ext>
            </a:extLst>
          </p:cNvPr>
          <p:cNvSpPr txBox="1"/>
          <p:nvPr/>
        </p:nvSpPr>
        <p:spPr>
          <a:xfrm>
            <a:off x="658905" y="313027"/>
            <a:ext cx="1087418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Got Work? Enroll in WRKX &amp; Get College Credit!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C648DF-707F-61DD-7357-70DB2A8FB259}"/>
              </a:ext>
            </a:extLst>
          </p:cNvPr>
          <p:cNvSpPr/>
          <p:nvPr/>
        </p:nvSpPr>
        <p:spPr>
          <a:xfrm>
            <a:off x="586596" y="1169043"/>
            <a:ext cx="10946498" cy="124768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7E4BCB-E8F4-FF88-B4A2-76DD71E6BF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2924" y="5481021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1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Berlin">
  <a:themeElements>
    <a:clrScheme name="Custom 3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A40000"/>
      </a:accent1>
      <a:accent2>
        <a:srgbClr val="C00000"/>
      </a:accent2>
      <a:accent3>
        <a:srgbClr val="C00000"/>
      </a:accent3>
      <a:accent4>
        <a:srgbClr val="A2A2A2"/>
      </a:accent4>
      <a:accent5>
        <a:srgbClr val="7F7F7F"/>
      </a:accent5>
      <a:accent6>
        <a:srgbClr val="C00000"/>
      </a:accent6>
      <a:hlink>
        <a:srgbClr val="EA5A0C"/>
      </a:hlink>
      <a:folHlink>
        <a:srgbClr val="C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4.xml><?xml version="1.0" encoding="utf-8"?>
<a:theme xmlns:a="http://schemas.openxmlformats.org/drawingml/2006/main" name="1_Office Theme">
  <a:themeElements>
    <a:clrScheme name="Custom 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616</Words>
  <Application>Microsoft Office PowerPoint</Application>
  <PresentationFormat>Widescreen</PresentationFormat>
  <Paragraphs>79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36" baseType="lpstr">
      <vt:lpstr>Arial</vt:lpstr>
      <vt:lpstr>Arial Black</vt:lpstr>
      <vt:lpstr>Arial Narrow</vt:lpstr>
      <vt:lpstr>Calibri</vt:lpstr>
      <vt:lpstr>Calibri Light</vt:lpstr>
      <vt:lpstr>Century Gothic</vt:lpstr>
      <vt:lpstr>Daytona</vt:lpstr>
      <vt:lpstr>Gill Sans Ultra Bold</vt:lpstr>
      <vt:lpstr>Impact</vt:lpstr>
      <vt:lpstr>League Gothic</vt:lpstr>
      <vt:lpstr>Lovelo</vt:lpstr>
      <vt:lpstr>Lovelo Bold</vt:lpstr>
      <vt:lpstr>Poppins</vt:lpstr>
      <vt:lpstr>Poppins Bold</vt:lpstr>
      <vt:lpstr>Posterama</vt:lpstr>
      <vt:lpstr>Trebuchet MS</vt:lpstr>
      <vt:lpstr>Berlin</vt:lpstr>
      <vt:lpstr>Office Theme</vt:lpstr>
      <vt:lpstr>1_Berlin</vt:lpstr>
      <vt:lpstr>1_Office Theme</vt:lpstr>
      <vt:lpstr>2_Office Theme</vt:lpstr>
      <vt:lpstr>3_Office Theme</vt:lpstr>
      <vt:lpstr>4_Office Theme</vt:lpstr>
      <vt:lpstr>Main Event</vt:lpstr>
      <vt:lpstr>February Town Meeting </vt:lpstr>
      <vt:lpstr>PowerPoint Presentation</vt:lpstr>
      <vt:lpstr>   </vt:lpstr>
      <vt:lpstr>PowerPoint Presentation</vt:lpstr>
      <vt:lpstr>PowerPoint Presentation</vt:lpstr>
      <vt:lpstr>LAS PO FILM FEST: April 13, 2023</vt:lpstr>
      <vt:lpstr>There There a novel by Tommy Orange 2023 LPC Literary Arts Festival Keynote Speaker* </vt:lpstr>
      <vt:lpstr>PowerPoint Presentation</vt:lpstr>
      <vt:lpstr>PowerPoint Presentation</vt:lpstr>
      <vt:lpstr>PowerPoint Presentation</vt:lpstr>
      <vt:lpstr>Say Hello to Libby!                                        …and goodbye to the Overdrive app</vt:lpstr>
      <vt:lpstr>PowerPoint Presentation</vt:lpstr>
    </vt:vector>
  </TitlesOfParts>
  <Company>Las Positas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February Town Meeting </dc:title>
  <dc:creator>Angelica Cazarez</dc:creator>
  <cp:lastModifiedBy>Angelica Cazarez</cp:lastModifiedBy>
  <cp:revision>7</cp:revision>
  <dcterms:created xsi:type="dcterms:W3CDTF">2023-01-30T18:39:10Z</dcterms:created>
  <dcterms:modified xsi:type="dcterms:W3CDTF">2023-02-01T20:51:15Z</dcterms:modified>
</cp:coreProperties>
</file>