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389" r:id="rId1"/>
  </p:sldMasterIdLst>
  <p:notesMasterIdLst>
    <p:notesMasterId r:id="rId22"/>
  </p:notesMasterIdLst>
  <p:sldIdLst>
    <p:sldId id="268" r:id="rId2"/>
    <p:sldId id="270" r:id="rId3"/>
    <p:sldId id="261" r:id="rId4"/>
    <p:sldId id="271" r:id="rId5"/>
    <p:sldId id="289" r:id="rId6"/>
    <p:sldId id="288" r:id="rId7"/>
    <p:sldId id="283" r:id="rId8"/>
    <p:sldId id="291" r:id="rId9"/>
    <p:sldId id="272" r:id="rId10"/>
    <p:sldId id="292" r:id="rId11"/>
    <p:sldId id="278" r:id="rId12"/>
    <p:sldId id="285" r:id="rId13"/>
    <p:sldId id="279" r:id="rId14"/>
    <p:sldId id="284" r:id="rId15"/>
    <p:sldId id="280" r:id="rId16"/>
    <p:sldId id="293" r:id="rId17"/>
    <p:sldId id="287" r:id="rId18"/>
    <p:sldId id="290" r:id="rId19"/>
    <p:sldId id="286" r:id="rId20"/>
    <p:sldId id="282" r:id="rId21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941A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0" y="2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E50745D-97DF-4E08-AEC5-C53C1D85FAB1}" type="doc">
      <dgm:prSet loTypeId="urn:microsoft.com/office/officeart/2005/8/layout/list1" loCatId="list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E03EB1D-D1B9-40C5-97DF-E044416B2AFA}">
      <dgm:prSet phldrT="[Text]" custT="1"/>
      <dgm:spPr/>
      <dgm:t>
        <a:bodyPr/>
        <a:lstStyle/>
        <a:p>
          <a:r>
            <a:rPr lang="en-US" sz="2000" dirty="0" smtClean="0"/>
            <a:t>Faculty Cap and Gown Orders Due </a:t>
          </a:r>
        </a:p>
      </dgm:t>
    </dgm:pt>
    <dgm:pt modelId="{370C4D9D-4F5D-468C-BB50-2312CCD58C3B}" type="parTrans" cxnId="{C43BC810-AB7C-4724-A200-F0F91FEEE73A}">
      <dgm:prSet/>
      <dgm:spPr/>
      <dgm:t>
        <a:bodyPr/>
        <a:lstStyle/>
        <a:p>
          <a:endParaRPr lang="en-US"/>
        </a:p>
      </dgm:t>
    </dgm:pt>
    <dgm:pt modelId="{BF936A70-C9D8-4E3C-B651-DBA81912013A}" type="sibTrans" cxnId="{C43BC810-AB7C-4724-A200-F0F91FEEE73A}">
      <dgm:prSet/>
      <dgm:spPr/>
      <dgm:t>
        <a:bodyPr/>
        <a:lstStyle/>
        <a:p>
          <a:endParaRPr lang="en-US"/>
        </a:p>
      </dgm:t>
    </dgm:pt>
    <dgm:pt modelId="{63B867C2-F858-4A29-8E6E-0EA7200E9AF9}">
      <dgm:prSet phldrT="[Text]" custT="1"/>
      <dgm:spPr/>
      <dgm:t>
        <a:bodyPr/>
        <a:lstStyle/>
        <a:p>
          <a:endParaRPr lang="en-US" sz="2000" dirty="0" smtClean="0"/>
        </a:p>
        <a:p>
          <a:r>
            <a:rPr lang="en-US" sz="2000" dirty="0" smtClean="0"/>
            <a:t>Volunteer Opportunities </a:t>
          </a:r>
        </a:p>
        <a:p>
          <a:r>
            <a:rPr lang="en-US" sz="2000" dirty="0" smtClean="0"/>
            <a:t>		</a:t>
          </a:r>
          <a:endParaRPr lang="en-US" sz="2000" dirty="0"/>
        </a:p>
      </dgm:t>
    </dgm:pt>
    <dgm:pt modelId="{7F417F14-1F6F-42C3-A76D-C4A5E58DBD81}" type="parTrans" cxnId="{E0A91A9C-E218-41EC-80C3-764C3C3AB847}">
      <dgm:prSet/>
      <dgm:spPr/>
      <dgm:t>
        <a:bodyPr/>
        <a:lstStyle/>
        <a:p>
          <a:endParaRPr lang="en-US"/>
        </a:p>
      </dgm:t>
    </dgm:pt>
    <dgm:pt modelId="{1980C2E7-3EBC-496E-B231-F48AC963BB3C}" type="sibTrans" cxnId="{E0A91A9C-E218-41EC-80C3-764C3C3AB847}">
      <dgm:prSet/>
      <dgm:spPr/>
      <dgm:t>
        <a:bodyPr/>
        <a:lstStyle/>
        <a:p>
          <a:endParaRPr lang="en-US"/>
        </a:p>
      </dgm:t>
    </dgm:pt>
    <dgm:pt modelId="{635D321D-E8FA-433A-BDA9-A60994D25AC2}">
      <dgm:prSet custT="1"/>
      <dgm:spPr/>
      <dgm:t>
        <a:bodyPr/>
        <a:lstStyle/>
        <a:p>
          <a:r>
            <a:rPr lang="en-US" sz="2000" smtClean="0"/>
            <a:t>March 21, 2019</a:t>
          </a:r>
          <a:endParaRPr lang="en-US" sz="2000" dirty="0"/>
        </a:p>
      </dgm:t>
    </dgm:pt>
    <dgm:pt modelId="{3BD5336D-32D3-4210-BC76-686253D6014B}" type="parTrans" cxnId="{ACF6EA8A-0E08-4B57-885F-DCAC9D727F53}">
      <dgm:prSet/>
      <dgm:spPr/>
      <dgm:t>
        <a:bodyPr/>
        <a:lstStyle/>
        <a:p>
          <a:endParaRPr lang="en-US"/>
        </a:p>
      </dgm:t>
    </dgm:pt>
    <dgm:pt modelId="{7F891DCD-D0CA-4443-9E04-393AE779C1E7}" type="sibTrans" cxnId="{ACF6EA8A-0E08-4B57-885F-DCAC9D727F53}">
      <dgm:prSet/>
      <dgm:spPr/>
      <dgm:t>
        <a:bodyPr/>
        <a:lstStyle/>
        <a:p>
          <a:endParaRPr lang="en-US"/>
        </a:p>
      </dgm:t>
    </dgm:pt>
    <dgm:pt modelId="{0A6F5934-8662-4274-AF3C-86B8FE70BE0C}">
      <dgm:prSet custT="1"/>
      <dgm:spPr/>
      <dgm:t>
        <a:bodyPr/>
        <a:lstStyle/>
        <a:p>
          <a:r>
            <a:rPr lang="en-US" sz="2000" dirty="0" smtClean="0"/>
            <a:t>Events Pre-Prep : Week of Ceremony </a:t>
          </a:r>
          <a:endParaRPr lang="en-US" sz="2000" dirty="0"/>
        </a:p>
      </dgm:t>
    </dgm:pt>
    <dgm:pt modelId="{5048C0E9-2D81-4B34-8F21-CDB82FA1E9C1}" type="parTrans" cxnId="{803E6B18-1A1A-4711-B0E5-8C890F1E0AA5}">
      <dgm:prSet/>
      <dgm:spPr/>
      <dgm:t>
        <a:bodyPr/>
        <a:lstStyle/>
        <a:p>
          <a:endParaRPr lang="en-US"/>
        </a:p>
      </dgm:t>
    </dgm:pt>
    <dgm:pt modelId="{BD3C8190-802B-45AC-AB7C-9167040652C4}" type="sibTrans" cxnId="{803E6B18-1A1A-4711-B0E5-8C890F1E0AA5}">
      <dgm:prSet/>
      <dgm:spPr/>
      <dgm:t>
        <a:bodyPr/>
        <a:lstStyle/>
        <a:p>
          <a:endParaRPr lang="en-US"/>
        </a:p>
      </dgm:t>
    </dgm:pt>
    <dgm:pt modelId="{3A6D3052-58B1-498D-9C20-85F5A70487A0}">
      <dgm:prSet custT="1"/>
      <dgm:spPr/>
      <dgm:t>
        <a:bodyPr/>
        <a:lstStyle/>
        <a:p>
          <a:r>
            <a:rPr lang="en-US" sz="2000" dirty="0" smtClean="0"/>
            <a:t>Registration: Saturday Morning </a:t>
          </a:r>
          <a:endParaRPr lang="en-US" sz="2000" dirty="0"/>
        </a:p>
      </dgm:t>
    </dgm:pt>
    <dgm:pt modelId="{F790838F-425D-44FC-8357-E95C9000723D}" type="parTrans" cxnId="{DBB996A5-A50D-4DBA-81CB-0F9E3BB9AFB1}">
      <dgm:prSet/>
      <dgm:spPr/>
      <dgm:t>
        <a:bodyPr/>
        <a:lstStyle/>
        <a:p>
          <a:endParaRPr lang="en-US"/>
        </a:p>
      </dgm:t>
    </dgm:pt>
    <dgm:pt modelId="{C167329F-EF07-4503-8D4A-16B7C8F690C6}" type="sibTrans" cxnId="{DBB996A5-A50D-4DBA-81CB-0F9E3BB9AFB1}">
      <dgm:prSet/>
      <dgm:spPr/>
      <dgm:t>
        <a:bodyPr/>
        <a:lstStyle/>
        <a:p>
          <a:endParaRPr lang="en-US"/>
        </a:p>
      </dgm:t>
    </dgm:pt>
    <dgm:pt modelId="{8A19F993-3B69-48F1-A232-4DC6A111DF9F}">
      <dgm:prSet custT="1"/>
      <dgm:spPr/>
      <dgm:t>
        <a:bodyPr/>
        <a:lstStyle/>
        <a:p>
          <a:r>
            <a:rPr lang="en-US" sz="2000" dirty="0" smtClean="0"/>
            <a:t>Ceremony: Saturday Morning/ Early Afternoon </a:t>
          </a:r>
          <a:endParaRPr lang="en-US" sz="2000" dirty="0"/>
        </a:p>
      </dgm:t>
    </dgm:pt>
    <dgm:pt modelId="{20903FD9-4641-473B-B9AB-8F0DB92791FF}" type="parTrans" cxnId="{32FFE1AE-93EA-4841-9487-931E5ECB9FF4}">
      <dgm:prSet/>
      <dgm:spPr/>
      <dgm:t>
        <a:bodyPr/>
        <a:lstStyle/>
        <a:p>
          <a:endParaRPr lang="en-US"/>
        </a:p>
      </dgm:t>
    </dgm:pt>
    <dgm:pt modelId="{A1E8C5ED-3FF0-4C85-8A12-9D1534252D7D}" type="sibTrans" cxnId="{32FFE1AE-93EA-4841-9487-931E5ECB9FF4}">
      <dgm:prSet/>
      <dgm:spPr/>
      <dgm:t>
        <a:bodyPr/>
        <a:lstStyle/>
        <a:p>
          <a:endParaRPr lang="en-US"/>
        </a:p>
      </dgm:t>
    </dgm:pt>
    <dgm:pt modelId="{CFE1DCEA-C14C-45B6-B96D-E3861989A9C0}">
      <dgm:prSet custT="1"/>
      <dgm:spPr/>
      <dgm:t>
        <a:bodyPr/>
        <a:lstStyle/>
        <a:p>
          <a:r>
            <a:rPr lang="en-US" sz="2000" dirty="0" smtClean="0"/>
            <a:t>Questions? </a:t>
          </a:r>
          <a:endParaRPr lang="en-US" sz="2000" dirty="0"/>
        </a:p>
      </dgm:t>
    </dgm:pt>
    <dgm:pt modelId="{5B1D6BA8-005F-4817-AD94-BE3CF8042454}" type="parTrans" cxnId="{CA5C99EF-1A56-4339-9C40-AEEBD127A252}">
      <dgm:prSet/>
      <dgm:spPr/>
      <dgm:t>
        <a:bodyPr/>
        <a:lstStyle/>
        <a:p>
          <a:endParaRPr lang="en-US"/>
        </a:p>
      </dgm:t>
    </dgm:pt>
    <dgm:pt modelId="{620DCC7E-F475-4AA6-82A2-25B043208DF3}" type="sibTrans" cxnId="{CA5C99EF-1A56-4339-9C40-AEEBD127A252}">
      <dgm:prSet/>
      <dgm:spPr/>
      <dgm:t>
        <a:bodyPr/>
        <a:lstStyle/>
        <a:p>
          <a:endParaRPr lang="en-US"/>
        </a:p>
      </dgm:t>
    </dgm:pt>
    <dgm:pt modelId="{2D88F673-8A1A-45E6-B318-50FD9856C289}">
      <dgm:prSet custT="1"/>
      <dgm:spPr/>
      <dgm:t>
        <a:bodyPr/>
        <a:lstStyle/>
        <a:p>
          <a:r>
            <a:rPr lang="en-US" sz="2000" dirty="0" smtClean="0"/>
            <a:t>Julie Thornburg </a:t>
          </a:r>
        </a:p>
        <a:p>
          <a:r>
            <a:rPr lang="en-US" sz="2000" dirty="0" smtClean="0"/>
            <a:t>x1406</a:t>
          </a:r>
          <a:endParaRPr lang="en-US" sz="2000" dirty="0"/>
        </a:p>
      </dgm:t>
    </dgm:pt>
    <dgm:pt modelId="{E4C25D37-FCC6-4FDC-B7AF-F9186A5C3FF4}" type="parTrans" cxnId="{05C281E2-BAA3-4A64-BF3F-A35B20521D48}">
      <dgm:prSet/>
      <dgm:spPr/>
      <dgm:t>
        <a:bodyPr/>
        <a:lstStyle/>
        <a:p>
          <a:endParaRPr lang="en-US"/>
        </a:p>
      </dgm:t>
    </dgm:pt>
    <dgm:pt modelId="{6306F861-CBEE-4020-B4F6-7D84DC3D18FC}" type="sibTrans" cxnId="{05C281E2-BAA3-4A64-BF3F-A35B20521D48}">
      <dgm:prSet/>
      <dgm:spPr/>
      <dgm:t>
        <a:bodyPr/>
        <a:lstStyle/>
        <a:p>
          <a:endParaRPr lang="en-US"/>
        </a:p>
      </dgm:t>
    </dgm:pt>
    <dgm:pt modelId="{764C3600-D220-42C1-9A2A-F1AF1BBF240A}" type="pres">
      <dgm:prSet presAssocID="{0E50745D-97DF-4E08-AEC5-C53C1D85FAB1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F12632D-6B18-4A47-AEF1-C67761402351}" type="pres">
      <dgm:prSet presAssocID="{3E03EB1D-D1B9-40C5-97DF-E044416B2AFA}" presName="parentLin" presStyleCnt="0"/>
      <dgm:spPr/>
      <dgm:t>
        <a:bodyPr/>
        <a:lstStyle/>
        <a:p>
          <a:endParaRPr lang="en-US"/>
        </a:p>
      </dgm:t>
    </dgm:pt>
    <dgm:pt modelId="{A68211B3-3C70-4443-9AB5-376358529475}" type="pres">
      <dgm:prSet presAssocID="{3E03EB1D-D1B9-40C5-97DF-E044416B2AFA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A5290A4A-774D-4383-AFB9-FA3B10957DF9}" type="pres">
      <dgm:prSet presAssocID="{3E03EB1D-D1B9-40C5-97DF-E044416B2AF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39540C-D0CF-4D86-AF82-659BAF906E04}" type="pres">
      <dgm:prSet presAssocID="{3E03EB1D-D1B9-40C5-97DF-E044416B2AFA}" presName="negativeSpace" presStyleCnt="0"/>
      <dgm:spPr/>
      <dgm:t>
        <a:bodyPr/>
        <a:lstStyle/>
        <a:p>
          <a:endParaRPr lang="en-US"/>
        </a:p>
      </dgm:t>
    </dgm:pt>
    <dgm:pt modelId="{FB940982-A595-4D87-BDE9-27E4937B228D}" type="pres">
      <dgm:prSet presAssocID="{3E03EB1D-D1B9-40C5-97DF-E044416B2AFA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A0C54B-921A-47E1-9F62-13174A2DC868}" type="pres">
      <dgm:prSet presAssocID="{BF936A70-C9D8-4E3C-B651-DBA81912013A}" presName="spaceBetweenRectangles" presStyleCnt="0"/>
      <dgm:spPr/>
      <dgm:t>
        <a:bodyPr/>
        <a:lstStyle/>
        <a:p>
          <a:endParaRPr lang="en-US"/>
        </a:p>
      </dgm:t>
    </dgm:pt>
    <dgm:pt modelId="{D1854F50-D6E6-4730-A27E-838FD0984F3D}" type="pres">
      <dgm:prSet presAssocID="{63B867C2-F858-4A29-8E6E-0EA7200E9AF9}" presName="parentLin" presStyleCnt="0"/>
      <dgm:spPr/>
      <dgm:t>
        <a:bodyPr/>
        <a:lstStyle/>
        <a:p>
          <a:endParaRPr lang="en-US"/>
        </a:p>
      </dgm:t>
    </dgm:pt>
    <dgm:pt modelId="{370081E5-01B1-4E41-871F-9B32E6423EEF}" type="pres">
      <dgm:prSet presAssocID="{63B867C2-F858-4A29-8E6E-0EA7200E9AF9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C07AFC42-5B67-495E-8479-A182E789D47E}" type="pres">
      <dgm:prSet presAssocID="{63B867C2-F858-4A29-8E6E-0EA7200E9AF9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22EB47-8CFB-430E-B2C7-600FFADB6EA1}" type="pres">
      <dgm:prSet presAssocID="{63B867C2-F858-4A29-8E6E-0EA7200E9AF9}" presName="negativeSpace" presStyleCnt="0"/>
      <dgm:spPr/>
      <dgm:t>
        <a:bodyPr/>
        <a:lstStyle/>
        <a:p>
          <a:endParaRPr lang="en-US"/>
        </a:p>
      </dgm:t>
    </dgm:pt>
    <dgm:pt modelId="{2051F327-25C7-47B1-BC9F-B36DE66EE9BA}" type="pres">
      <dgm:prSet presAssocID="{63B867C2-F858-4A29-8E6E-0EA7200E9AF9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B4A26A-39A9-4BDB-B134-8A3E2DBE3C90}" type="pres">
      <dgm:prSet presAssocID="{1980C2E7-3EBC-496E-B231-F48AC963BB3C}" presName="spaceBetweenRectangles" presStyleCnt="0"/>
      <dgm:spPr/>
      <dgm:t>
        <a:bodyPr/>
        <a:lstStyle/>
        <a:p>
          <a:endParaRPr lang="en-US"/>
        </a:p>
      </dgm:t>
    </dgm:pt>
    <dgm:pt modelId="{6D406418-31D0-40B6-AAB3-62AC51A00729}" type="pres">
      <dgm:prSet presAssocID="{CFE1DCEA-C14C-45B6-B96D-E3861989A9C0}" presName="parentLin" presStyleCnt="0"/>
      <dgm:spPr/>
      <dgm:t>
        <a:bodyPr/>
        <a:lstStyle/>
        <a:p>
          <a:endParaRPr lang="en-US"/>
        </a:p>
      </dgm:t>
    </dgm:pt>
    <dgm:pt modelId="{90654FD5-B63C-4AE7-9683-0DD1A25DFE3A}" type="pres">
      <dgm:prSet presAssocID="{CFE1DCEA-C14C-45B6-B96D-E3861989A9C0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04C7045D-2172-468C-878E-6B76829B7E32}" type="pres">
      <dgm:prSet presAssocID="{CFE1DCEA-C14C-45B6-B96D-E3861989A9C0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5C935C-9AD6-4AC5-9513-CC0887A3E35A}" type="pres">
      <dgm:prSet presAssocID="{CFE1DCEA-C14C-45B6-B96D-E3861989A9C0}" presName="negativeSpace" presStyleCnt="0"/>
      <dgm:spPr/>
      <dgm:t>
        <a:bodyPr/>
        <a:lstStyle/>
        <a:p>
          <a:endParaRPr lang="en-US"/>
        </a:p>
      </dgm:t>
    </dgm:pt>
    <dgm:pt modelId="{53672D67-0F54-4023-A8E6-37D9491EF608}" type="pres">
      <dgm:prSet presAssocID="{CFE1DCEA-C14C-45B6-B96D-E3861989A9C0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C182B7B-AE99-4371-8FE1-CDE620AE3B21}" type="presOf" srcId="{CFE1DCEA-C14C-45B6-B96D-E3861989A9C0}" destId="{04C7045D-2172-468C-878E-6B76829B7E32}" srcOrd="1" destOrd="0" presId="urn:microsoft.com/office/officeart/2005/8/layout/list1"/>
    <dgm:cxn modelId="{32FFE1AE-93EA-4841-9487-931E5ECB9FF4}" srcId="{63B867C2-F858-4A29-8E6E-0EA7200E9AF9}" destId="{8A19F993-3B69-48F1-A232-4DC6A111DF9F}" srcOrd="2" destOrd="0" parTransId="{20903FD9-4641-473B-B9AB-8F0DB92791FF}" sibTransId="{A1E8C5ED-3FF0-4C85-8A12-9D1534252D7D}"/>
    <dgm:cxn modelId="{85A63CDB-12DF-4A8D-AD78-3F68C16EA424}" type="presOf" srcId="{63B867C2-F858-4A29-8E6E-0EA7200E9AF9}" destId="{370081E5-01B1-4E41-871F-9B32E6423EEF}" srcOrd="0" destOrd="0" presId="urn:microsoft.com/office/officeart/2005/8/layout/list1"/>
    <dgm:cxn modelId="{937673F9-5471-4588-8B84-848D6DFF330C}" type="presOf" srcId="{CFE1DCEA-C14C-45B6-B96D-E3861989A9C0}" destId="{90654FD5-B63C-4AE7-9683-0DD1A25DFE3A}" srcOrd="0" destOrd="0" presId="urn:microsoft.com/office/officeart/2005/8/layout/list1"/>
    <dgm:cxn modelId="{C43BC810-AB7C-4724-A200-F0F91FEEE73A}" srcId="{0E50745D-97DF-4E08-AEC5-C53C1D85FAB1}" destId="{3E03EB1D-D1B9-40C5-97DF-E044416B2AFA}" srcOrd="0" destOrd="0" parTransId="{370C4D9D-4F5D-468C-BB50-2312CCD58C3B}" sibTransId="{BF936A70-C9D8-4E3C-B651-DBA81912013A}"/>
    <dgm:cxn modelId="{ACF6EA8A-0E08-4B57-885F-DCAC9D727F53}" srcId="{3E03EB1D-D1B9-40C5-97DF-E044416B2AFA}" destId="{635D321D-E8FA-433A-BDA9-A60994D25AC2}" srcOrd="0" destOrd="0" parTransId="{3BD5336D-32D3-4210-BC76-686253D6014B}" sibTransId="{7F891DCD-D0CA-4443-9E04-393AE779C1E7}"/>
    <dgm:cxn modelId="{1E39FFE9-332D-4305-A8C0-F6CEBE254296}" type="presOf" srcId="{3A6D3052-58B1-498D-9C20-85F5A70487A0}" destId="{2051F327-25C7-47B1-BC9F-B36DE66EE9BA}" srcOrd="0" destOrd="1" presId="urn:microsoft.com/office/officeart/2005/8/layout/list1"/>
    <dgm:cxn modelId="{248EB203-DC36-4556-8CB9-2F97F09513B0}" type="presOf" srcId="{635D321D-E8FA-433A-BDA9-A60994D25AC2}" destId="{FB940982-A595-4D87-BDE9-27E4937B228D}" srcOrd="0" destOrd="0" presId="urn:microsoft.com/office/officeart/2005/8/layout/list1"/>
    <dgm:cxn modelId="{DBB996A5-A50D-4DBA-81CB-0F9E3BB9AFB1}" srcId="{63B867C2-F858-4A29-8E6E-0EA7200E9AF9}" destId="{3A6D3052-58B1-498D-9C20-85F5A70487A0}" srcOrd="1" destOrd="0" parTransId="{F790838F-425D-44FC-8357-E95C9000723D}" sibTransId="{C167329F-EF07-4503-8D4A-16B7C8F690C6}"/>
    <dgm:cxn modelId="{BA1616D3-FC66-48EE-8942-FAC310B26A24}" type="presOf" srcId="{63B867C2-F858-4A29-8E6E-0EA7200E9AF9}" destId="{C07AFC42-5B67-495E-8479-A182E789D47E}" srcOrd="1" destOrd="0" presId="urn:microsoft.com/office/officeart/2005/8/layout/list1"/>
    <dgm:cxn modelId="{05C281E2-BAA3-4A64-BF3F-A35B20521D48}" srcId="{CFE1DCEA-C14C-45B6-B96D-E3861989A9C0}" destId="{2D88F673-8A1A-45E6-B318-50FD9856C289}" srcOrd="0" destOrd="0" parTransId="{E4C25D37-FCC6-4FDC-B7AF-F9186A5C3FF4}" sibTransId="{6306F861-CBEE-4020-B4F6-7D84DC3D18FC}"/>
    <dgm:cxn modelId="{D78B3D8D-47CF-4781-AF81-1AE3A82F7D6C}" type="presOf" srcId="{0A6F5934-8662-4274-AF3C-86B8FE70BE0C}" destId="{2051F327-25C7-47B1-BC9F-B36DE66EE9BA}" srcOrd="0" destOrd="0" presId="urn:microsoft.com/office/officeart/2005/8/layout/list1"/>
    <dgm:cxn modelId="{CA5C99EF-1A56-4339-9C40-AEEBD127A252}" srcId="{0E50745D-97DF-4E08-AEC5-C53C1D85FAB1}" destId="{CFE1DCEA-C14C-45B6-B96D-E3861989A9C0}" srcOrd="2" destOrd="0" parTransId="{5B1D6BA8-005F-4817-AD94-BE3CF8042454}" sibTransId="{620DCC7E-F475-4AA6-82A2-25B043208DF3}"/>
    <dgm:cxn modelId="{E0A91A9C-E218-41EC-80C3-764C3C3AB847}" srcId="{0E50745D-97DF-4E08-AEC5-C53C1D85FAB1}" destId="{63B867C2-F858-4A29-8E6E-0EA7200E9AF9}" srcOrd="1" destOrd="0" parTransId="{7F417F14-1F6F-42C3-A76D-C4A5E58DBD81}" sibTransId="{1980C2E7-3EBC-496E-B231-F48AC963BB3C}"/>
    <dgm:cxn modelId="{803E6B18-1A1A-4711-B0E5-8C890F1E0AA5}" srcId="{63B867C2-F858-4A29-8E6E-0EA7200E9AF9}" destId="{0A6F5934-8662-4274-AF3C-86B8FE70BE0C}" srcOrd="0" destOrd="0" parTransId="{5048C0E9-2D81-4B34-8F21-CDB82FA1E9C1}" sibTransId="{BD3C8190-802B-45AC-AB7C-9167040652C4}"/>
    <dgm:cxn modelId="{C6017424-F596-4A33-AC38-7A82DF05A249}" type="presOf" srcId="{8A19F993-3B69-48F1-A232-4DC6A111DF9F}" destId="{2051F327-25C7-47B1-BC9F-B36DE66EE9BA}" srcOrd="0" destOrd="2" presId="urn:microsoft.com/office/officeart/2005/8/layout/list1"/>
    <dgm:cxn modelId="{DFC05869-5D5D-43AD-B844-A3247F86464C}" type="presOf" srcId="{0E50745D-97DF-4E08-AEC5-C53C1D85FAB1}" destId="{764C3600-D220-42C1-9A2A-F1AF1BBF240A}" srcOrd="0" destOrd="0" presId="urn:microsoft.com/office/officeart/2005/8/layout/list1"/>
    <dgm:cxn modelId="{24195860-8B43-45CC-A6FA-58B515A61F85}" type="presOf" srcId="{3E03EB1D-D1B9-40C5-97DF-E044416B2AFA}" destId="{A68211B3-3C70-4443-9AB5-376358529475}" srcOrd="0" destOrd="0" presId="urn:microsoft.com/office/officeart/2005/8/layout/list1"/>
    <dgm:cxn modelId="{C9B055CF-CB1B-4104-ACF3-C2FC1516C00D}" type="presOf" srcId="{2D88F673-8A1A-45E6-B318-50FD9856C289}" destId="{53672D67-0F54-4023-A8E6-37D9491EF608}" srcOrd="0" destOrd="0" presId="urn:microsoft.com/office/officeart/2005/8/layout/list1"/>
    <dgm:cxn modelId="{A283C889-FC3C-407F-BFBC-7258564725AC}" type="presOf" srcId="{3E03EB1D-D1B9-40C5-97DF-E044416B2AFA}" destId="{A5290A4A-774D-4383-AFB9-FA3B10957DF9}" srcOrd="1" destOrd="0" presId="urn:microsoft.com/office/officeart/2005/8/layout/list1"/>
    <dgm:cxn modelId="{792CA02C-4E99-4B04-9596-E14335A89D0C}" type="presParOf" srcId="{764C3600-D220-42C1-9A2A-F1AF1BBF240A}" destId="{1F12632D-6B18-4A47-AEF1-C67761402351}" srcOrd="0" destOrd="0" presId="urn:microsoft.com/office/officeart/2005/8/layout/list1"/>
    <dgm:cxn modelId="{B48E4161-1925-4915-8C97-C9E4B208348F}" type="presParOf" srcId="{1F12632D-6B18-4A47-AEF1-C67761402351}" destId="{A68211B3-3C70-4443-9AB5-376358529475}" srcOrd="0" destOrd="0" presId="urn:microsoft.com/office/officeart/2005/8/layout/list1"/>
    <dgm:cxn modelId="{C017C07D-57ED-416D-B204-ED6EF4B464A0}" type="presParOf" srcId="{1F12632D-6B18-4A47-AEF1-C67761402351}" destId="{A5290A4A-774D-4383-AFB9-FA3B10957DF9}" srcOrd="1" destOrd="0" presId="urn:microsoft.com/office/officeart/2005/8/layout/list1"/>
    <dgm:cxn modelId="{1FAA48D0-AFFB-4D0C-A20A-79DB6A5AA457}" type="presParOf" srcId="{764C3600-D220-42C1-9A2A-F1AF1BBF240A}" destId="{8239540C-D0CF-4D86-AF82-659BAF906E04}" srcOrd="1" destOrd="0" presId="urn:microsoft.com/office/officeart/2005/8/layout/list1"/>
    <dgm:cxn modelId="{E187F63F-CCA7-4EF0-AB44-66B3C24D9AEB}" type="presParOf" srcId="{764C3600-D220-42C1-9A2A-F1AF1BBF240A}" destId="{FB940982-A595-4D87-BDE9-27E4937B228D}" srcOrd="2" destOrd="0" presId="urn:microsoft.com/office/officeart/2005/8/layout/list1"/>
    <dgm:cxn modelId="{6F741D48-9CA4-4DC5-A21D-E555C48C33B5}" type="presParOf" srcId="{764C3600-D220-42C1-9A2A-F1AF1BBF240A}" destId="{A2A0C54B-921A-47E1-9F62-13174A2DC868}" srcOrd="3" destOrd="0" presId="urn:microsoft.com/office/officeart/2005/8/layout/list1"/>
    <dgm:cxn modelId="{AF8A4727-3236-4901-BB75-AD136838E561}" type="presParOf" srcId="{764C3600-D220-42C1-9A2A-F1AF1BBF240A}" destId="{D1854F50-D6E6-4730-A27E-838FD0984F3D}" srcOrd="4" destOrd="0" presId="urn:microsoft.com/office/officeart/2005/8/layout/list1"/>
    <dgm:cxn modelId="{546B07E4-0C17-4DB4-8D59-CFA4988E04AB}" type="presParOf" srcId="{D1854F50-D6E6-4730-A27E-838FD0984F3D}" destId="{370081E5-01B1-4E41-871F-9B32E6423EEF}" srcOrd="0" destOrd="0" presId="urn:microsoft.com/office/officeart/2005/8/layout/list1"/>
    <dgm:cxn modelId="{17880544-C3C8-4D60-8D7C-48B52F64D753}" type="presParOf" srcId="{D1854F50-D6E6-4730-A27E-838FD0984F3D}" destId="{C07AFC42-5B67-495E-8479-A182E789D47E}" srcOrd="1" destOrd="0" presId="urn:microsoft.com/office/officeart/2005/8/layout/list1"/>
    <dgm:cxn modelId="{DBDBD991-D1F3-48B5-A7CC-6290E1EEE49C}" type="presParOf" srcId="{764C3600-D220-42C1-9A2A-F1AF1BBF240A}" destId="{EA22EB47-8CFB-430E-B2C7-600FFADB6EA1}" srcOrd="5" destOrd="0" presId="urn:microsoft.com/office/officeart/2005/8/layout/list1"/>
    <dgm:cxn modelId="{F9A3E073-5610-4907-A6D7-17D429F8767D}" type="presParOf" srcId="{764C3600-D220-42C1-9A2A-F1AF1BBF240A}" destId="{2051F327-25C7-47B1-BC9F-B36DE66EE9BA}" srcOrd="6" destOrd="0" presId="urn:microsoft.com/office/officeart/2005/8/layout/list1"/>
    <dgm:cxn modelId="{8488D368-42B8-4DF2-A4F2-794B39C3D5B7}" type="presParOf" srcId="{764C3600-D220-42C1-9A2A-F1AF1BBF240A}" destId="{08B4A26A-39A9-4BDB-B134-8A3E2DBE3C90}" srcOrd="7" destOrd="0" presId="urn:microsoft.com/office/officeart/2005/8/layout/list1"/>
    <dgm:cxn modelId="{162309CB-4AE0-4365-B9BF-1CC691623E7D}" type="presParOf" srcId="{764C3600-D220-42C1-9A2A-F1AF1BBF240A}" destId="{6D406418-31D0-40B6-AAB3-62AC51A00729}" srcOrd="8" destOrd="0" presId="urn:microsoft.com/office/officeart/2005/8/layout/list1"/>
    <dgm:cxn modelId="{4E054289-1EE2-4610-A134-59FD548E28CB}" type="presParOf" srcId="{6D406418-31D0-40B6-AAB3-62AC51A00729}" destId="{90654FD5-B63C-4AE7-9683-0DD1A25DFE3A}" srcOrd="0" destOrd="0" presId="urn:microsoft.com/office/officeart/2005/8/layout/list1"/>
    <dgm:cxn modelId="{6D75BDCE-2DF8-4DC5-BA98-34AD375978A3}" type="presParOf" srcId="{6D406418-31D0-40B6-AAB3-62AC51A00729}" destId="{04C7045D-2172-468C-878E-6B76829B7E32}" srcOrd="1" destOrd="0" presId="urn:microsoft.com/office/officeart/2005/8/layout/list1"/>
    <dgm:cxn modelId="{8961013A-78C1-401E-B73B-AB67564715A7}" type="presParOf" srcId="{764C3600-D220-42C1-9A2A-F1AF1BBF240A}" destId="{045C935C-9AD6-4AC5-9513-CC0887A3E35A}" srcOrd="9" destOrd="0" presId="urn:microsoft.com/office/officeart/2005/8/layout/list1"/>
    <dgm:cxn modelId="{41550AFD-38AD-4D82-82FD-0ACB2BC736F9}" type="presParOf" srcId="{764C3600-D220-42C1-9A2A-F1AF1BBF240A}" destId="{53672D67-0F54-4023-A8E6-37D9491EF608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D48B018-B2EB-4CB0-AACF-ACBB4851286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C65B0DB-FE09-4ADA-BEFC-FFB911E4A335}">
      <dgm:prSet custT="1"/>
      <dgm:spPr/>
      <dgm:t>
        <a:bodyPr/>
        <a:lstStyle/>
        <a:p>
          <a:pPr algn="r" rtl="0"/>
          <a:r>
            <a:rPr lang="en-US" sz="2000" dirty="0" smtClean="0"/>
            <a:t>March 2019 Town Meeting </a:t>
          </a:r>
          <a:endParaRPr lang="en-US" sz="2000" dirty="0"/>
        </a:p>
      </dgm:t>
    </dgm:pt>
    <dgm:pt modelId="{9020032F-7F60-4BBE-9284-EA5020ECC112}" type="parTrans" cxnId="{0553498E-5224-420B-9BAC-167FEE6ECA55}">
      <dgm:prSet/>
      <dgm:spPr/>
      <dgm:t>
        <a:bodyPr/>
        <a:lstStyle/>
        <a:p>
          <a:endParaRPr lang="en-US"/>
        </a:p>
      </dgm:t>
    </dgm:pt>
    <dgm:pt modelId="{D2972445-6609-4002-82BB-886EE8328B64}" type="sibTrans" cxnId="{0553498E-5224-420B-9BAC-167FEE6ECA55}">
      <dgm:prSet/>
      <dgm:spPr/>
      <dgm:t>
        <a:bodyPr/>
        <a:lstStyle/>
        <a:p>
          <a:endParaRPr lang="en-US"/>
        </a:p>
      </dgm:t>
    </dgm:pt>
    <dgm:pt modelId="{E3768385-28AC-4CD2-96D5-C37331328D6E}" type="pres">
      <dgm:prSet presAssocID="{DD48B018-B2EB-4CB0-AACF-ACBB48512861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F23EEC7-52A2-4525-A303-7BEE268C0163}" type="pres">
      <dgm:prSet presAssocID="{EC65B0DB-FE09-4ADA-BEFC-FFB911E4A335}" presName="thickLine" presStyleLbl="alignNode1" presStyleIdx="0" presStyleCnt="1" custLinFactNeighborX="-34581" custLinFactNeighborY="-57397"/>
      <dgm:spPr/>
    </dgm:pt>
    <dgm:pt modelId="{9E5938F0-D87E-4538-A9ED-9EA367690EC2}" type="pres">
      <dgm:prSet presAssocID="{EC65B0DB-FE09-4ADA-BEFC-FFB911E4A335}" presName="horz1" presStyleCnt="0"/>
      <dgm:spPr/>
    </dgm:pt>
    <dgm:pt modelId="{F9E1869C-2A4A-404D-9E62-51AF070EFF15}" type="pres">
      <dgm:prSet presAssocID="{EC65B0DB-FE09-4ADA-BEFC-FFB911E4A335}" presName="tx1" presStyleLbl="revTx" presStyleIdx="0" presStyleCnt="1"/>
      <dgm:spPr/>
      <dgm:t>
        <a:bodyPr/>
        <a:lstStyle/>
        <a:p>
          <a:endParaRPr lang="en-US"/>
        </a:p>
      </dgm:t>
    </dgm:pt>
    <dgm:pt modelId="{192B5A03-105B-4A55-9787-294211F42074}" type="pres">
      <dgm:prSet presAssocID="{EC65B0DB-FE09-4ADA-BEFC-FFB911E4A335}" presName="vert1" presStyleCnt="0"/>
      <dgm:spPr/>
    </dgm:pt>
  </dgm:ptLst>
  <dgm:cxnLst>
    <dgm:cxn modelId="{0553498E-5224-420B-9BAC-167FEE6ECA55}" srcId="{DD48B018-B2EB-4CB0-AACF-ACBB48512861}" destId="{EC65B0DB-FE09-4ADA-BEFC-FFB911E4A335}" srcOrd="0" destOrd="0" parTransId="{9020032F-7F60-4BBE-9284-EA5020ECC112}" sibTransId="{D2972445-6609-4002-82BB-886EE8328B64}"/>
    <dgm:cxn modelId="{537102A3-DFFB-45C9-A802-8C1B8EF5CE29}" type="presOf" srcId="{DD48B018-B2EB-4CB0-AACF-ACBB48512861}" destId="{E3768385-28AC-4CD2-96D5-C37331328D6E}" srcOrd="0" destOrd="0" presId="urn:microsoft.com/office/officeart/2008/layout/LinedList"/>
    <dgm:cxn modelId="{E47132B9-6EB8-4B37-89D0-9D168A8E0D7C}" type="presOf" srcId="{EC65B0DB-FE09-4ADA-BEFC-FFB911E4A335}" destId="{F9E1869C-2A4A-404D-9E62-51AF070EFF15}" srcOrd="0" destOrd="0" presId="urn:microsoft.com/office/officeart/2008/layout/LinedList"/>
    <dgm:cxn modelId="{69DB0B7A-8072-437D-A2A4-D3154454D123}" type="presParOf" srcId="{E3768385-28AC-4CD2-96D5-C37331328D6E}" destId="{8F23EEC7-52A2-4525-A303-7BEE268C0163}" srcOrd="0" destOrd="0" presId="urn:microsoft.com/office/officeart/2008/layout/LinedList"/>
    <dgm:cxn modelId="{D2134B5E-3578-47D3-94A0-A7246A37E09C}" type="presParOf" srcId="{E3768385-28AC-4CD2-96D5-C37331328D6E}" destId="{9E5938F0-D87E-4538-A9ED-9EA367690EC2}" srcOrd="1" destOrd="0" presId="urn:microsoft.com/office/officeart/2008/layout/LinedList"/>
    <dgm:cxn modelId="{7A393DF0-8DEA-4AF7-9B5D-003307C879FD}" type="presParOf" srcId="{9E5938F0-D87E-4538-A9ED-9EA367690EC2}" destId="{F9E1869C-2A4A-404D-9E62-51AF070EFF15}" srcOrd="0" destOrd="0" presId="urn:microsoft.com/office/officeart/2008/layout/LinedList"/>
    <dgm:cxn modelId="{32744F7E-811D-4E5E-B09B-DF6EC636B90F}" type="presParOf" srcId="{9E5938F0-D87E-4538-A9ED-9EA367690EC2}" destId="{192B5A03-105B-4A55-9787-294211F4207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940982-A595-4D87-BDE9-27E4937B228D}">
      <dsp:nvSpPr>
        <dsp:cNvPr id="0" name=""/>
        <dsp:cNvSpPr/>
      </dsp:nvSpPr>
      <dsp:spPr>
        <a:xfrm>
          <a:off x="0" y="264960"/>
          <a:ext cx="7817445" cy="743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6721" tIns="333248" rIns="606721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smtClean="0"/>
            <a:t>March 21, 2019</a:t>
          </a:r>
          <a:endParaRPr lang="en-US" sz="2000" kern="1200" dirty="0"/>
        </a:p>
      </dsp:txBody>
      <dsp:txXfrm>
        <a:off x="0" y="264960"/>
        <a:ext cx="7817445" cy="743400"/>
      </dsp:txXfrm>
    </dsp:sp>
    <dsp:sp modelId="{A5290A4A-774D-4383-AFB9-FA3B10957DF9}">
      <dsp:nvSpPr>
        <dsp:cNvPr id="0" name=""/>
        <dsp:cNvSpPr/>
      </dsp:nvSpPr>
      <dsp:spPr>
        <a:xfrm>
          <a:off x="390872" y="28800"/>
          <a:ext cx="5472211" cy="4723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837" tIns="0" rIns="206837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Faculty Cap and Gown Orders Due </a:t>
          </a:r>
        </a:p>
      </dsp:txBody>
      <dsp:txXfrm>
        <a:off x="413929" y="51857"/>
        <a:ext cx="5426097" cy="426206"/>
      </dsp:txXfrm>
    </dsp:sp>
    <dsp:sp modelId="{2051F327-25C7-47B1-BC9F-B36DE66EE9BA}">
      <dsp:nvSpPr>
        <dsp:cNvPr id="0" name=""/>
        <dsp:cNvSpPr/>
      </dsp:nvSpPr>
      <dsp:spPr>
        <a:xfrm>
          <a:off x="0" y="1330920"/>
          <a:ext cx="7817445" cy="1360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6721" tIns="333248" rIns="606721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Events Pre-Prep : Week of Ceremony 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Registration: Saturday Morning 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Ceremony: Saturday Morning/ Early Afternoon </a:t>
          </a:r>
          <a:endParaRPr lang="en-US" sz="2000" kern="1200" dirty="0"/>
        </a:p>
      </dsp:txBody>
      <dsp:txXfrm>
        <a:off x="0" y="1330920"/>
        <a:ext cx="7817445" cy="1360800"/>
      </dsp:txXfrm>
    </dsp:sp>
    <dsp:sp modelId="{C07AFC42-5B67-495E-8479-A182E789D47E}">
      <dsp:nvSpPr>
        <dsp:cNvPr id="0" name=""/>
        <dsp:cNvSpPr/>
      </dsp:nvSpPr>
      <dsp:spPr>
        <a:xfrm>
          <a:off x="390872" y="1094760"/>
          <a:ext cx="5472211" cy="4723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837" tIns="0" rIns="206837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Volunteer Opportunities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		</a:t>
          </a:r>
          <a:endParaRPr lang="en-US" sz="2000" kern="1200" dirty="0"/>
        </a:p>
      </dsp:txBody>
      <dsp:txXfrm>
        <a:off x="413929" y="1117817"/>
        <a:ext cx="5426097" cy="426206"/>
      </dsp:txXfrm>
    </dsp:sp>
    <dsp:sp modelId="{53672D67-0F54-4023-A8E6-37D9491EF608}">
      <dsp:nvSpPr>
        <dsp:cNvPr id="0" name=""/>
        <dsp:cNvSpPr/>
      </dsp:nvSpPr>
      <dsp:spPr>
        <a:xfrm>
          <a:off x="0" y="3014280"/>
          <a:ext cx="7817445" cy="105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6721" tIns="333248" rIns="606721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Julie Thornburg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/>
            <a:t>x1406</a:t>
          </a:r>
          <a:endParaRPr lang="en-US" sz="2000" kern="1200" dirty="0"/>
        </a:p>
      </dsp:txBody>
      <dsp:txXfrm>
        <a:off x="0" y="3014280"/>
        <a:ext cx="7817445" cy="1058400"/>
      </dsp:txXfrm>
    </dsp:sp>
    <dsp:sp modelId="{04C7045D-2172-468C-878E-6B76829B7E32}">
      <dsp:nvSpPr>
        <dsp:cNvPr id="0" name=""/>
        <dsp:cNvSpPr/>
      </dsp:nvSpPr>
      <dsp:spPr>
        <a:xfrm>
          <a:off x="390872" y="2778120"/>
          <a:ext cx="5472211" cy="4723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6837" tIns="0" rIns="206837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Questions? </a:t>
          </a:r>
          <a:endParaRPr lang="en-US" sz="2000" kern="1200" dirty="0"/>
        </a:p>
      </dsp:txBody>
      <dsp:txXfrm>
        <a:off x="413929" y="2801177"/>
        <a:ext cx="5426097" cy="4262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23EEC7-52A2-4525-A303-7BEE268C0163}">
      <dsp:nvSpPr>
        <dsp:cNvPr id="0" name=""/>
        <dsp:cNvSpPr/>
      </dsp:nvSpPr>
      <dsp:spPr>
        <a:xfrm>
          <a:off x="0" y="0"/>
          <a:ext cx="738170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E1869C-2A4A-404D-9E62-51AF070EFF15}">
      <dsp:nvSpPr>
        <dsp:cNvPr id="0" name=""/>
        <dsp:cNvSpPr/>
      </dsp:nvSpPr>
      <dsp:spPr>
        <a:xfrm>
          <a:off x="0" y="186"/>
          <a:ext cx="7381702" cy="3820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March 2019 Town Meeting </a:t>
          </a:r>
          <a:endParaRPr lang="en-US" sz="2000" kern="1200" dirty="0"/>
        </a:p>
      </dsp:txBody>
      <dsp:txXfrm>
        <a:off x="0" y="186"/>
        <a:ext cx="7381702" cy="3820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23188C-2472-43F7-9250-70C5C424B9B0}" type="datetimeFigureOut">
              <a:rPr lang="en-US" smtClean="0"/>
              <a:t>3/6/2019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37992C-98EA-4E94-A7ED-32CD2B830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80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36931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751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6636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1005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286370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1565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892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204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925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10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8799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0654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146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75779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3193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3/6/2019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73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3/6/2019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21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0" r:id="rId1"/>
    <p:sldLayoutId id="2147484391" r:id="rId2"/>
    <p:sldLayoutId id="2147484392" r:id="rId3"/>
    <p:sldLayoutId id="2147484393" r:id="rId4"/>
    <p:sldLayoutId id="2147484394" r:id="rId5"/>
    <p:sldLayoutId id="2147484395" r:id="rId6"/>
    <p:sldLayoutId id="2147484396" r:id="rId7"/>
    <p:sldLayoutId id="2147484397" r:id="rId8"/>
    <p:sldLayoutId id="2147484398" r:id="rId9"/>
    <p:sldLayoutId id="2147484399" r:id="rId10"/>
    <p:sldLayoutId id="2147484400" r:id="rId11"/>
    <p:sldLayoutId id="2147484401" r:id="rId12"/>
    <p:sldLayoutId id="2147484402" r:id="rId13"/>
    <p:sldLayoutId id="2147484403" r:id="rId14"/>
    <p:sldLayoutId id="2147484404" r:id="rId15"/>
    <p:sldLayoutId id="21474844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4172" y="1149312"/>
            <a:ext cx="7766936" cy="1646302"/>
          </a:xfrm>
        </p:spPr>
        <p:txBody>
          <a:bodyPr/>
          <a:lstStyle/>
          <a:p>
            <a:r>
              <a:rPr lang="en-US" dirty="0" smtClean="0"/>
              <a:t> Town Meeting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98605" y="2795614"/>
            <a:ext cx="7766936" cy="109689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March 2019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396" y="3487587"/>
            <a:ext cx="1436537" cy="1378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06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072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641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5388749"/>
              </p:ext>
            </p:extLst>
          </p:nvPr>
        </p:nvGraphicFramePr>
        <p:xfrm>
          <a:off x="1103272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Presentation" r:id="rId3" imgW="4555219" imgH="3416639" progId="PowerPoint.Show.12">
                  <p:embed/>
                </p:oleObj>
              </mc:Choice>
              <mc:Fallback>
                <p:oleObj name="Presentation" r:id="rId3" imgW="4555219" imgH="3416639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03272" y="0"/>
                        <a:ext cx="914400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461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879" y="261258"/>
            <a:ext cx="8035578" cy="38092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072" y="4070476"/>
            <a:ext cx="5629835" cy="242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774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116" y="0"/>
            <a:ext cx="91417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9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7703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42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31" b="54405"/>
          <a:stretch/>
        </p:blipFill>
        <p:spPr>
          <a:xfrm>
            <a:off x="1408919" y="401217"/>
            <a:ext cx="9181325" cy="645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44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0092" y="0"/>
            <a:ext cx="5955590" cy="688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02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431" y="8761"/>
            <a:ext cx="4418193" cy="683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071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686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970" y="524580"/>
            <a:ext cx="442350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$1000 Grant Available to </a:t>
            </a:r>
            <a:r>
              <a:rPr lang="en-US" sz="4800" b="1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</a:t>
            </a:r>
            <a:r>
              <a:rPr lang="en-US" sz="4800" dirty="0">
                <a:solidFill>
                  <a:srgbClr val="33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Departments</a:t>
            </a:r>
            <a:endParaRPr lang="en-US" sz="4800" dirty="0">
              <a:solidFill>
                <a:srgbClr val="339933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5970" y="3493386"/>
            <a:ext cx="4314091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Do you have an idea to address challenges in doing your work at LPC?</a:t>
            </a:r>
          </a:p>
          <a:p>
            <a:pPr algn="ctr"/>
            <a:r>
              <a:rPr lang="en-US" sz="3200" b="1" i="1" dirty="0"/>
              <a:t>Apply for a Kaye Innovation Grant!</a:t>
            </a:r>
          </a:p>
          <a:p>
            <a:pPr algn="ctr"/>
            <a:r>
              <a:rPr lang="en-US" dirty="0"/>
              <a:t>1-page application will be sent to </a:t>
            </a:r>
            <a:endParaRPr lang="en-US" dirty="0" smtClean="0"/>
          </a:p>
          <a:p>
            <a:pPr algn="ctr"/>
            <a:r>
              <a:rPr lang="en-US" dirty="0" smtClean="0"/>
              <a:t>LPC </a:t>
            </a:r>
            <a:r>
              <a:rPr lang="en-US" dirty="0"/>
              <a:t>in </a:t>
            </a:r>
            <a:r>
              <a:rPr lang="en-US" dirty="0" smtClean="0"/>
              <a:t>March 2019</a:t>
            </a:r>
            <a:endParaRPr lang="en-US" dirty="0"/>
          </a:p>
        </p:txBody>
      </p:sp>
      <p:pic>
        <p:nvPicPr>
          <p:cNvPr id="4" name="Picture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0" b="10520"/>
          <a:stretch>
            <a:fillRect/>
          </a:stretch>
        </p:blipFill>
        <p:spPr>
          <a:xfrm>
            <a:off x="4400061" y="1375507"/>
            <a:ext cx="5184163" cy="3910483"/>
          </a:xfrm>
          <a:prstGeom prst="rect">
            <a:avLst/>
          </a:prstGeom>
          <a:ln w="57150">
            <a:solidFill>
              <a:srgbClr val="339933"/>
            </a:solidFill>
          </a:ln>
        </p:spPr>
      </p:pic>
    </p:spTree>
    <p:extLst>
      <p:ext uri="{BB962C8B-B14F-4D97-AF65-F5344CB8AC3E}">
        <p14:creationId xmlns:p14="http://schemas.microsoft.com/office/powerpoint/2010/main" val="4242463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99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390" y="0"/>
            <a:ext cx="44392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6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0053" y="937846"/>
            <a:ext cx="7686099" cy="1105449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29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 Annual Commencement Ceremony</a:t>
            </a:r>
            <a:br>
              <a:rPr lang="en-US" sz="3200" dirty="0" smtClean="0"/>
            </a:br>
            <a:r>
              <a:rPr lang="en-US" sz="3200" dirty="0" smtClean="0"/>
              <a:t>Saturday - May 25</a:t>
            </a:r>
            <a:r>
              <a:rPr lang="en-US" sz="3200" baseline="30000" dirty="0" smtClean="0"/>
              <a:t>th</a:t>
            </a:r>
            <a:r>
              <a:rPr lang="en-US" sz="3200" dirty="0" smtClean="0"/>
              <a:t>, 10:00 AM </a:t>
            </a:r>
            <a:endParaRPr lang="en-US" sz="3200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572728949"/>
              </p:ext>
            </p:extLst>
          </p:nvPr>
        </p:nvGraphicFramePr>
        <p:xfrm>
          <a:off x="1578708" y="2127380"/>
          <a:ext cx="7817445" cy="4101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267456910"/>
              </p:ext>
            </p:extLst>
          </p:nvPr>
        </p:nvGraphicFramePr>
        <p:xfrm>
          <a:off x="2014451" y="295102"/>
          <a:ext cx="7381702" cy="382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98124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76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508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170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457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24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683" y="0"/>
            <a:ext cx="4889240" cy="67981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87617" y="761840"/>
            <a:ext cx="610222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RSVP via -  Eventbrite.com</a:t>
            </a:r>
          </a:p>
          <a:p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Search:  </a:t>
            </a:r>
            <a:r>
              <a:rPr lang="en-US" sz="3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Honoring Women </a:t>
            </a:r>
            <a:r>
              <a:rPr lang="en-US" sz="36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Veterans</a:t>
            </a:r>
          </a:p>
          <a:p>
            <a:endParaRPr lang="en-US" sz="36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March 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07, </a:t>
            </a:r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2019</a:t>
            </a:r>
            <a:endParaRPr lang="en-US" sz="36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3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RM 1628 A &amp; B. -  10:00 AM</a:t>
            </a:r>
          </a:p>
          <a:p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</a:t>
            </a:r>
            <a:endParaRPr lang="en-US" sz="36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Lunch will be provided to those who RSVP and attend presentations 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5030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5795" y="0"/>
            <a:ext cx="5299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41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85592D-6316-8944-B1AF-84CE1AB1E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3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Custom 4">
      <a:dk1>
        <a:sysClr val="windowText" lastClr="000000"/>
      </a:dk1>
      <a:lt1>
        <a:sysClr val="window" lastClr="FFFFFF"/>
      </a:lt1>
      <a:dk2>
        <a:srgbClr val="7F7F7F"/>
      </a:dk2>
      <a:lt2>
        <a:srgbClr val="A91E0F"/>
      </a:lt2>
      <a:accent1>
        <a:srgbClr val="000000"/>
      </a:accent1>
      <a:accent2>
        <a:srgbClr val="A91E0F"/>
      </a:accent2>
      <a:accent3>
        <a:srgbClr val="4E4A4A"/>
      </a:accent3>
      <a:accent4>
        <a:srgbClr val="FFD147"/>
      </a:accent4>
      <a:accent5>
        <a:srgbClr val="A91E0F"/>
      </a:accent5>
      <a:accent6>
        <a:srgbClr val="A91E0F"/>
      </a:accent6>
      <a:hlink>
        <a:srgbClr val="CC9900"/>
      </a:hlink>
      <a:folHlink>
        <a:srgbClr val="96A9A9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1336</TotalTime>
  <Words>107</Words>
  <Application>Microsoft Office PowerPoint</Application>
  <PresentationFormat>Widescreen</PresentationFormat>
  <Paragraphs>29</Paragraphs>
  <Slides>20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Trebuchet MS</vt:lpstr>
      <vt:lpstr>Wingdings 3</vt:lpstr>
      <vt:lpstr>Facet</vt:lpstr>
      <vt:lpstr>Presentation</vt:lpstr>
      <vt:lpstr> Town Meeting </vt:lpstr>
      <vt:lpstr>PowerPoint Presentation</vt:lpstr>
      <vt:lpstr>29Th Annual Commencement Ceremony Saturday - May 25th, 10:00 AM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Las Positas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&amp; Announcements</dc:title>
  <dc:creator>Angelica Cazarez</dc:creator>
  <cp:lastModifiedBy>Angelica Cazarez</cp:lastModifiedBy>
  <cp:revision>60</cp:revision>
  <cp:lastPrinted>2019-01-16T16:47:54Z</cp:lastPrinted>
  <dcterms:created xsi:type="dcterms:W3CDTF">2019-01-16T15:50:05Z</dcterms:created>
  <dcterms:modified xsi:type="dcterms:W3CDTF">2019-03-06T17:46:49Z</dcterms:modified>
</cp:coreProperties>
</file>