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8" r:id="rId3"/>
    <p:sldId id="260"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86" d="100"/>
          <a:sy n="86" d="100"/>
        </p:scale>
        <p:origin x="18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E97396-A7B7-4D11-B891-ECE109562F04}" type="datetimeFigureOut">
              <a:rPr lang="en-US" smtClean="0"/>
              <a:t>9/25/2014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A4E605-D294-4575-BFD0-BFC48FB397E5}" type="slidenum">
              <a:rPr lang="en-US" smtClean="0"/>
              <a:t>‹#›</a:t>
            </a:fld>
            <a:endParaRPr lang="en-US"/>
          </a:p>
        </p:txBody>
      </p:sp>
    </p:spTree>
    <p:extLst>
      <p:ext uri="{BB962C8B-B14F-4D97-AF65-F5344CB8AC3E}">
        <p14:creationId xmlns:p14="http://schemas.microsoft.com/office/powerpoint/2010/main" val="408114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89740D3-8681-4E44-8F73-9F73E58FC803}" type="slidenum">
              <a:rPr lang="en-US" altLang="en-US" smtClean="0">
                <a:solidFill>
                  <a:prstClr val="black"/>
                </a:solidFill>
              </a:rPr>
              <a:pPr>
                <a:defRPr/>
              </a:pPr>
              <a:t>1</a:t>
            </a:fld>
            <a:endParaRPr lang="en-US" altLang="en-US">
              <a:solidFill>
                <a:prstClr val="black"/>
              </a:solidFill>
            </a:endParaRPr>
          </a:p>
        </p:txBody>
      </p:sp>
    </p:spTree>
    <p:extLst>
      <p:ext uri="{BB962C8B-B14F-4D97-AF65-F5344CB8AC3E}">
        <p14:creationId xmlns:p14="http://schemas.microsoft.com/office/powerpoint/2010/main" val="16149484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2192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5" name="Rectangle 9"/>
          <p:cNvSpPr/>
          <p:nvPr/>
        </p:nvSpPr>
        <p:spPr>
          <a:xfrm>
            <a:off x="-12700" y="6053139"/>
            <a:ext cx="2999317"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6" name="Rectangle 10"/>
          <p:cNvSpPr/>
          <p:nvPr/>
        </p:nvSpPr>
        <p:spPr>
          <a:xfrm>
            <a:off x="3145368" y="6043614"/>
            <a:ext cx="9046633"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101600" y="6069013"/>
            <a:ext cx="2743200" cy="685800"/>
          </a:xfrm>
        </p:spPr>
        <p:txBody>
          <a:bodyPr>
            <a:noAutofit/>
          </a:bodyPr>
          <a:lstStyle>
            <a:lvl1pPr algn="ctr">
              <a:defRPr sz="2000">
                <a:solidFill>
                  <a:srgbClr val="FFFFFF"/>
                </a:solidFill>
              </a:defRPr>
            </a:lvl1pPr>
          </a:lstStyle>
          <a:p>
            <a:pPr>
              <a:defRPr/>
            </a:pPr>
            <a:fld id="{18F9DF15-86B1-478E-9EBC-0D30F4FA2566}" type="datetime1">
              <a:rPr lang="en-US"/>
              <a:pPr>
                <a:defRPr/>
              </a:pPr>
              <a:t>9/25/2014</a:t>
            </a:fld>
            <a:endParaRPr lang="en-US"/>
          </a:p>
        </p:txBody>
      </p:sp>
      <p:sp>
        <p:nvSpPr>
          <p:cNvPr id="10" name="Footer Placeholder 16"/>
          <p:cNvSpPr>
            <a:spLocks noGrp="1"/>
          </p:cNvSpPr>
          <p:nvPr>
            <p:ph type="ftr" sz="quarter" idx="11"/>
          </p:nvPr>
        </p:nvSpPr>
        <p:spPr>
          <a:xfrm>
            <a:off x="2781300" y="236539"/>
            <a:ext cx="7823200" cy="365125"/>
          </a:xfrm>
        </p:spPr>
        <p:txBody>
          <a:bodyPr/>
          <a:lstStyle>
            <a:lvl1pPr algn="r">
              <a:defRPr>
                <a:solidFill>
                  <a:schemeClr val="tx2"/>
                </a:solidFill>
              </a:defRPr>
            </a:lvl1pPr>
          </a:lstStyle>
          <a:p>
            <a:pPr>
              <a:defRPr/>
            </a:pPr>
            <a:endParaRPr lang="en-US">
              <a:solidFill>
                <a:srgbClr val="E3DED1"/>
              </a:solidFill>
            </a:endParaRPr>
          </a:p>
        </p:txBody>
      </p:sp>
      <p:sp>
        <p:nvSpPr>
          <p:cNvPr id="11"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pPr>
              <a:defRPr/>
            </a:pPr>
            <a:fld id="{4F9D94B6-AEC5-49CD-93E8-B73457070FC3}" type="slidenum">
              <a:rPr lang="en-US" altLang="en-US">
                <a:solidFill>
                  <a:srgbClr val="E3DED1"/>
                </a:solidFill>
              </a:rPr>
              <a:pPr>
                <a:defRPr/>
              </a:pPr>
              <a:t>‹#›</a:t>
            </a:fld>
            <a:endParaRPr lang="en-US" altLang="en-US">
              <a:solidFill>
                <a:srgbClr val="E3DED1"/>
              </a:solidFill>
            </a:endParaRPr>
          </a:p>
        </p:txBody>
      </p:sp>
    </p:spTree>
    <p:extLst>
      <p:ext uri="{BB962C8B-B14F-4D97-AF65-F5344CB8AC3E}">
        <p14:creationId xmlns:p14="http://schemas.microsoft.com/office/powerpoint/2010/main" val="1933380847"/>
      </p:ext>
    </p:extLst>
  </p:cSld>
  <p:clrMapOvr>
    <a:overrideClrMapping bg1="dk1" tx1="lt1" bg2="dk2" tx2="lt2" accent1="accent1" accent2="accent2" accent3="accent3" accent4="accent4" accent5="accent5" accent6="accent6" hlink="hlink" folHlink="folHlink"/>
  </p:clrMapOvr>
  <p:transition advTm="5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0A5B7F2-F5A2-4EEE-96CE-4B2791E63BD8}" type="datetime1">
              <a:rPr lang="en-US">
                <a:solidFill>
                  <a:srgbClr val="FFFFFF"/>
                </a:solidFill>
              </a:rPr>
              <a:pPr>
                <a:defRPr/>
              </a:pPr>
              <a:t>9/25/2014</a:t>
            </a:fld>
            <a:endParaRPr lang="en-US">
              <a:solidFill>
                <a:srgbClr val="FFFFFF"/>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FFFFFF"/>
              </a:solidFill>
            </a:endParaRPr>
          </a:p>
        </p:txBody>
      </p:sp>
      <p:sp>
        <p:nvSpPr>
          <p:cNvPr id="6" name="Slide Number Placeholder 22"/>
          <p:cNvSpPr>
            <a:spLocks noGrp="1"/>
          </p:cNvSpPr>
          <p:nvPr>
            <p:ph type="sldNum" sz="quarter" idx="12"/>
          </p:nvPr>
        </p:nvSpPr>
        <p:spPr/>
        <p:txBody>
          <a:bodyPr/>
          <a:lstStyle>
            <a:lvl1pPr>
              <a:defRPr/>
            </a:lvl1pPr>
          </a:lstStyle>
          <a:p>
            <a:pPr>
              <a:defRPr/>
            </a:pPr>
            <a:fld id="{6AB10F97-4411-49C3-9A01-144FFF700214}" type="slidenum">
              <a:rPr lang="en-US" altLang="en-US"/>
              <a:pPr>
                <a:defRPr/>
              </a:pPr>
              <a:t>‹#›</a:t>
            </a:fld>
            <a:endParaRPr lang="en-US" altLang="en-US"/>
          </a:p>
        </p:txBody>
      </p:sp>
    </p:spTree>
    <p:extLst>
      <p:ext uri="{BB962C8B-B14F-4D97-AF65-F5344CB8AC3E}">
        <p14:creationId xmlns:p14="http://schemas.microsoft.com/office/powerpoint/2010/main" val="4006587122"/>
      </p:ext>
    </p:extLst>
  </p:cSld>
  <p:clrMapOvr>
    <a:masterClrMapping/>
  </p:clrMapOvr>
  <p:transition advTm="500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8128001" y="0"/>
            <a:ext cx="427567"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srgbClr val="FFFFFF"/>
              </a:solidFill>
            </a:endParaRPr>
          </a:p>
        </p:txBody>
      </p:sp>
      <p:sp>
        <p:nvSpPr>
          <p:cNvPr id="5"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srgbClr val="FFFFFF"/>
              </a:solidFill>
            </a:endParaRPr>
          </a:p>
        </p:txBody>
      </p:sp>
      <p:sp>
        <p:nvSpPr>
          <p:cNvPr id="6"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srgbClr val="FFFFFF"/>
              </a:solidFill>
            </a:endParaRPr>
          </a:p>
        </p:txBody>
      </p:sp>
      <p:sp>
        <p:nvSpPr>
          <p:cNvPr id="2" name="Vertical Title 1"/>
          <p:cNvSpPr>
            <a:spLocks noGrp="1"/>
          </p:cNvSpPr>
          <p:nvPr>
            <p:ph type="title" orient="vert"/>
          </p:nvPr>
        </p:nvSpPr>
        <p:spPr>
          <a:xfrm>
            <a:off x="8737600" y="609601"/>
            <a:ext cx="27432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609600"/>
            <a:ext cx="74168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8737600" y="6248401"/>
            <a:ext cx="2946400" cy="365125"/>
          </a:xfrm>
        </p:spPr>
        <p:txBody>
          <a:bodyPr/>
          <a:lstStyle>
            <a:lvl1pPr>
              <a:defRPr/>
            </a:lvl1pPr>
          </a:lstStyle>
          <a:p>
            <a:pPr>
              <a:defRPr/>
            </a:pPr>
            <a:fld id="{6726B103-C6A3-45C5-93AF-F051310304E2}" type="datetime1">
              <a:rPr lang="en-US">
                <a:solidFill>
                  <a:srgbClr val="FFFFFF"/>
                </a:solidFill>
              </a:rPr>
              <a:pPr>
                <a:defRPr/>
              </a:pPr>
              <a:t>9/25/2014</a:t>
            </a:fld>
            <a:endParaRPr lang="en-US">
              <a:solidFill>
                <a:srgbClr val="FFFFFF"/>
              </a:solidFill>
            </a:endParaRPr>
          </a:p>
        </p:txBody>
      </p:sp>
      <p:sp>
        <p:nvSpPr>
          <p:cNvPr id="8" name="Footer Placeholder 4"/>
          <p:cNvSpPr>
            <a:spLocks noGrp="1"/>
          </p:cNvSpPr>
          <p:nvPr>
            <p:ph type="ftr" sz="quarter" idx="11"/>
          </p:nvPr>
        </p:nvSpPr>
        <p:spPr>
          <a:xfrm>
            <a:off x="609601" y="6248401"/>
            <a:ext cx="7431617" cy="365125"/>
          </a:xfrm>
        </p:spPr>
        <p:txBody>
          <a:bodyPr/>
          <a:lstStyle>
            <a:lvl1pPr>
              <a:defRPr/>
            </a:lvl1pPr>
          </a:lstStyle>
          <a:p>
            <a:pPr>
              <a:defRPr/>
            </a:pPr>
            <a:endParaRPr lang="en-US">
              <a:solidFill>
                <a:srgbClr val="FFFFFF"/>
              </a:solidFill>
            </a:endParaRPr>
          </a:p>
        </p:txBody>
      </p:sp>
      <p:sp>
        <p:nvSpPr>
          <p:cNvPr id="9" name="Slide Number Placeholder 5"/>
          <p:cNvSpPr>
            <a:spLocks noGrp="1"/>
          </p:cNvSpPr>
          <p:nvPr>
            <p:ph type="sldNum" sz="quarter" idx="12"/>
          </p:nvPr>
        </p:nvSpPr>
        <p:spPr>
          <a:xfrm rot="5400000">
            <a:off x="8075084" y="103717"/>
            <a:ext cx="533400" cy="325967"/>
          </a:xfrm>
        </p:spPr>
        <p:txBody>
          <a:bodyPr/>
          <a:lstStyle>
            <a:lvl1pPr>
              <a:defRPr/>
            </a:lvl1pPr>
          </a:lstStyle>
          <a:p>
            <a:pPr>
              <a:defRPr/>
            </a:pPr>
            <a:fld id="{697332DF-42C8-4849-A05E-3D2E4DCF2D32}" type="slidenum">
              <a:rPr lang="en-US" altLang="en-US"/>
              <a:pPr>
                <a:defRPr/>
              </a:pPr>
              <a:t>‹#›</a:t>
            </a:fld>
            <a:endParaRPr lang="en-US" altLang="en-US"/>
          </a:p>
        </p:txBody>
      </p:sp>
    </p:spTree>
    <p:extLst>
      <p:ext uri="{BB962C8B-B14F-4D97-AF65-F5344CB8AC3E}">
        <p14:creationId xmlns:p14="http://schemas.microsoft.com/office/powerpoint/2010/main" val="2944253870"/>
      </p:ext>
    </p:extLst>
  </p:cSld>
  <p:clrMapOvr>
    <a:overrideClrMapping bg1="lt1" tx1="dk1" bg2="lt2" tx2="dk2" accent1="accent1" accent2="accent2" accent3="accent3" accent4="accent4" accent5="accent5" accent6="accent6" hlink="hlink" folHlink="folHlink"/>
  </p:clrMapOvr>
  <p:transition advTm="5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816864" y="1600200"/>
            <a:ext cx="108712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CFE6AAD-92E9-4FDE-B69E-4CAC9B17D9EB}" type="datetime1">
              <a:rPr lang="en-US">
                <a:solidFill>
                  <a:srgbClr val="FFFFFF"/>
                </a:solidFill>
              </a:rPr>
              <a:pPr>
                <a:defRPr/>
              </a:pPr>
              <a:t>9/25/2014</a:t>
            </a:fld>
            <a:endParaRPr lang="en-US">
              <a:solidFill>
                <a:srgbClr val="FFFFFF"/>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FFFFFF"/>
              </a:solidFill>
            </a:endParaRPr>
          </a:p>
        </p:txBody>
      </p:sp>
      <p:sp>
        <p:nvSpPr>
          <p:cNvPr id="6" name="Slide Number Placeholder 22"/>
          <p:cNvSpPr>
            <a:spLocks noGrp="1"/>
          </p:cNvSpPr>
          <p:nvPr>
            <p:ph type="sldNum" sz="quarter" idx="12"/>
          </p:nvPr>
        </p:nvSpPr>
        <p:spPr/>
        <p:txBody>
          <a:bodyPr/>
          <a:lstStyle>
            <a:lvl1pPr>
              <a:defRPr/>
            </a:lvl1pPr>
          </a:lstStyle>
          <a:p>
            <a:pPr>
              <a:defRPr/>
            </a:pPr>
            <a:fld id="{4D00B6B2-9F0D-4A47-8765-00B958D89475}" type="slidenum">
              <a:rPr lang="en-US" altLang="en-US"/>
              <a:pPr>
                <a:defRPr/>
              </a:pPr>
              <a:t>‹#›</a:t>
            </a:fld>
            <a:endParaRPr lang="en-US" altLang="en-US"/>
          </a:p>
        </p:txBody>
      </p:sp>
    </p:spTree>
    <p:extLst>
      <p:ext uri="{BB962C8B-B14F-4D97-AF65-F5344CB8AC3E}">
        <p14:creationId xmlns:p14="http://schemas.microsoft.com/office/powerpoint/2010/main" val="3249092652"/>
      </p:ext>
    </p:extLst>
  </p:cSld>
  <p:clrMapOvr>
    <a:masterClrMapping/>
  </p:clrMapOvr>
  <p:transition advTm="500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5"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6"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3" name="Text Placeholder 2"/>
          <p:cNvSpPr>
            <a:spLocks noGrp="1"/>
          </p:cNvSpPr>
          <p:nvPr>
            <p:ph type="body" idx="1"/>
          </p:nvPr>
        </p:nvSpPr>
        <p:spPr>
          <a:xfrm>
            <a:off x="1828801" y="2743200"/>
            <a:ext cx="9497484"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B70DBDF5-9F66-4018-B372-2C1FA1F8E483}" type="datetime1">
              <a:rPr lang="en-US">
                <a:solidFill>
                  <a:srgbClr val="FFFFFF"/>
                </a:solidFill>
              </a:rPr>
              <a:pPr>
                <a:defRPr/>
              </a:pPr>
              <a:t>9/25/2014</a:t>
            </a:fld>
            <a:endParaRPr lang="en-US">
              <a:solidFill>
                <a:srgbClr val="FFFFFF"/>
              </a:solidFill>
            </a:endParaRPr>
          </a:p>
        </p:txBody>
      </p:sp>
      <p:sp>
        <p:nvSpPr>
          <p:cNvPr id="8" name="Slide Number Placeholder 12"/>
          <p:cNvSpPr>
            <a:spLocks noGrp="1"/>
          </p:cNvSpPr>
          <p:nvPr>
            <p:ph type="sldNum" sz="quarter" idx="11"/>
          </p:nvPr>
        </p:nvSpPr>
        <p:spPr>
          <a:xfrm>
            <a:off x="0" y="1752601"/>
            <a:ext cx="1727200" cy="701675"/>
          </a:xfrm>
        </p:spPr>
        <p:txBody>
          <a:bodyPr>
            <a:noAutofit/>
          </a:bodyPr>
          <a:lstStyle>
            <a:lvl1pPr>
              <a:defRPr sz="2400"/>
            </a:lvl1pPr>
          </a:lstStyle>
          <a:p>
            <a:pPr>
              <a:defRPr/>
            </a:pPr>
            <a:fld id="{E1764147-62E4-49F8-9DCA-49E7B9BFC7CD}" type="slidenum">
              <a:rPr lang="en-US" altLang="en-US"/>
              <a:pPr>
                <a:defRPr/>
              </a:pPr>
              <a:t>‹#›</a:t>
            </a:fld>
            <a:endParaRPr lang="en-US" altLang="en-US"/>
          </a:p>
        </p:txBody>
      </p:sp>
      <p:sp>
        <p:nvSpPr>
          <p:cNvPr id="9" name="Footer Placeholder 13"/>
          <p:cNvSpPr>
            <a:spLocks noGrp="1"/>
          </p:cNvSpPr>
          <p:nvPr>
            <p:ph type="ftr" sz="quarter" idx="12"/>
          </p:nvPr>
        </p:nvSpPr>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42407457"/>
      </p:ext>
    </p:extLst>
  </p:cSld>
  <p:clrMapOvr>
    <a:overrideClrMapping bg1="lt1" tx1="dk1" bg2="lt2" tx2="dk2" accent1="accent1" accent2="accent2" accent3="accent3" accent4="accent4" accent5="accent5" accent6="accent6" hlink="hlink" folHlink="folHlink"/>
  </p:clrMapOvr>
  <p:transition advTm="5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812800" y="1589567"/>
            <a:ext cx="5181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6459868" y="1589567"/>
            <a:ext cx="5181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5D231BF3-BF4E-421C-B7E1-E76D483DF1BB}" type="datetime1">
              <a:rPr lang="en-US">
                <a:solidFill>
                  <a:srgbClr val="FFFFFF"/>
                </a:solidFill>
              </a:rPr>
              <a:pPr>
                <a:defRPr/>
              </a:pPr>
              <a:t>9/25/2014</a:t>
            </a:fld>
            <a:endParaRPr lang="en-US">
              <a:solidFill>
                <a:srgbClr val="FFFFFF"/>
              </a:solidFill>
            </a:endParaRPr>
          </a:p>
        </p:txBody>
      </p:sp>
      <p:sp>
        <p:nvSpPr>
          <p:cNvPr id="6" name="Slide Number Placeholder 9"/>
          <p:cNvSpPr>
            <a:spLocks noGrp="1"/>
          </p:cNvSpPr>
          <p:nvPr>
            <p:ph type="sldNum" sz="quarter" idx="11"/>
          </p:nvPr>
        </p:nvSpPr>
        <p:spPr/>
        <p:txBody>
          <a:bodyPr/>
          <a:lstStyle>
            <a:lvl1pPr>
              <a:defRPr/>
            </a:lvl1pPr>
          </a:lstStyle>
          <a:p>
            <a:pPr>
              <a:defRPr/>
            </a:pPr>
            <a:fld id="{84A7B247-089F-4507-A2FB-BE66258B8C4F}" type="slidenum">
              <a:rPr lang="en-US" altLang="en-US"/>
              <a:pPr>
                <a:defRPr/>
              </a:pPr>
              <a:t>‹#›</a:t>
            </a:fld>
            <a:endParaRPr lang="en-US" altLang="en-US"/>
          </a:p>
        </p:txBody>
      </p:sp>
      <p:sp>
        <p:nvSpPr>
          <p:cNvPr id="7" name="Footer Placeholder 11"/>
          <p:cNvSpPr>
            <a:spLocks noGrp="1"/>
          </p:cNvSpPr>
          <p:nvPr>
            <p:ph type="ftr" sz="quarter" idx="12"/>
          </p:nvPr>
        </p:nvSpPr>
        <p:spPr/>
        <p:txBody>
          <a:bodyPr rtlCol="0"/>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782625438"/>
      </p:ext>
    </p:extLst>
  </p:cSld>
  <p:clrMapOvr>
    <a:masterClrMapping/>
  </p:clrMapOvr>
  <p:transition advTm="5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812800" y="2438400"/>
            <a:ext cx="51816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6400800" y="2438400"/>
            <a:ext cx="51816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45B94E2B-3406-4EB8-A701-A43F260397EB}" type="datetime1">
              <a:rPr lang="en-US">
                <a:solidFill>
                  <a:srgbClr val="FFFFFF"/>
                </a:solidFill>
              </a:rPr>
              <a:pPr>
                <a:defRPr/>
              </a:pPr>
              <a:t>9/25/2014</a:t>
            </a:fld>
            <a:endParaRPr lang="en-US">
              <a:solidFill>
                <a:srgbClr val="FFFFFF"/>
              </a:solidFill>
            </a:endParaRPr>
          </a:p>
        </p:txBody>
      </p:sp>
      <p:sp>
        <p:nvSpPr>
          <p:cNvPr id="8" name="Slide Number Placeholder 11"/>
          <p:cNvSpPr>
            <a:spLocks noGrp="1"/>
          </p:cNvSpPr>
          <p:nvPr>
            <p:ph type="sldNum" sz="quarter" idx="11"/>
          </p:nvPr>
        </p:nvSpPr>
        <p:spPr/>
        <p:txBody>
          <a:bodyPr/>
          <a:lstStyle>
            <a:lvl1pPr>
              <a:defRPr/>
            </a:lvl1pPr>
          </a:lstStyle>
          <a:p>
            <a:pPr>
              <a:defRPr/>
            </a:pPr>
            <a:fld id="{F1FDA7D5-8E64-4B42-90B3-02AF72BAD656}" type="slidenum">
              <a:rPr lang="en-US" altLang="en-US"/>
              <a:pPr>
                <a:defRPr/>
              </a:pPr>
              <a:t>‹#›</a:t>
            </a:fld>
            <a:endParaRPr lang="en-US" altLang="en-US"/>
          </a:p>
        </p:txBody>
      </p:sp>
      <p:sp>
        <p:nvSpPr>
          <p:cNvPr id="9" name="Footer Placeholder 13"/>
          <p:cNvSpPr>
            <a:spLocks noGrp="1"/>
          </p:cNvSpPr>
          <p:nvPr>
            <p:ph type="ftr" sz="quarter" idx="12"/>
          </p:nvPr>
        </p:nvSpPr>
        <p:spPr/>
        <p:txBody>
          <a:bodyPr rtlCol="0"/>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016907317"/>
      </p:ext>
    </p:extLst>
  </p:cSld>
  <p:clrMapOvr>
    <a:masterClrMapping/>
  </p:clrMapOvr>
  <p:transition advTm="5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D2A4AC1-950E-4616-B6B2-B4C2A2973C92}" type="datetime1">
              <a:rPr lang="en-US">
                <a:solidFill>
                  <a:srgbClr val="FFFFFF"/>
                </a:solidFill>
              </a:rPr>
              <a:pPr>
                <a:defRPr/>
              </a:pPr>
              <a:t>9/25/2014</a:t>
            </a:fld>
            <a:endParaRPr lang="en-US">
              <a:solidFill>
                <a:srgbClr val="FFFFFF"/>
              </a:solidFill>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srgbClr val="FFFFFF"/>
              </a:solidFill>
            </a:endParaRPr>
          </a:p>
        </p:txBody>
      </p:sp>
      <p:sp>
        <p:nvSpPr>
          <p:cNvPr id="5" name="Slide Number Placeholder 22"/>
          <p:cNvSpPr>
            <a:spLocks noGrp="1"/>
          </p:cNvSpPr>
          <p:nvPr>
            <p:ph type="sldNum" sz="quarter" idx="12"/>
          </p:nvPr>
        </p:nvSpPr>
        <p:spPr/>
        <p:txBody>
          <a:bodyPr/>
          <a:lstStyle>
            <a:lvl1pPr>
              <a:defRPr/>
            </a:lvl1pPr>
          </a:lstStyle>
          <a:p>
            <a:pPr>
              <a:defRPr/>
            </a:pPr>
            <a:fld id="{D64513BE-F38A-4961-BF03-F040C4FDA035}" type="slidenum">
              <a:rPr lang="en-US" altLang="en-US"/>
              <a:pPr>
                <a:defRPr/>
              </a:pPr>
              <a:t>‹#›</a:t>
            </a:fld>
            <a:endParaRPr lang="en-US" altLang="en-US"/>
          </a:p>
        </p:txBody>
      </p:sp>
    </p:spTree>
    <p:extLst>
      <p:ext uri="{BB962C8B-B14F-4D97-AF65-F5344CB8AC3E}">
        <p14:creationId xmlns:p14="http://schemas.microsoft.com/office/powerpoint/2010/main" val="298594040"/>
      </p:ext>
    </p:extLst>
  </p:cSld>
  <p:clrMapOvr>
    <a:masterClrMapping/>
  </p:clrMapOvr>
  <p:transition advTm="500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CFE7A963-E9E9-4553-859C-AD7B3A3F46E9}" type="datetime1">
              <a:rPr lang="en-US">
                <a:solidFill>
                  <a:srgbClr val="FFFFFF"/>
                </a:solidFill>
              </a:rPr>
              <a:pPr>
                <a:defRPr/>
              </a:pPr>
              <a:t>9/25/2014</a:t>
            </a:fld>
            <a:endParaRPr lang="en-US">
              <a:solidFill>
                <a:srgbClr val="FFFFFF"/>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FFFFFF"/>
              </a:solidFill>
            </a:endParaRPr>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pPr>
              <a:defRPr/>
            </a:pPr>
            <a:fld id="{673332F6-4730-401E-B5C3-BA61AC674CE7}"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293673972"/>
      </p:ext>
    </p:extLst>
  </p:cSld>
  <p:clrMapOvr>
    <a:masterClrMapping/>
  </p:clrMapOvr>
  <p:transition advTm="5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8F5D206-8919-4578-8C67-E5B78CECEF53}" type="datetime1">
              <a:rPr lang="en-US">
                <a:solidFill>
                  <a:srgbClr val="FFFFFF"/>
                </a:solidFill>
              </a:rPr>
              <a:pPr>
                <a:defRPr/>
              </a:pPr>
              <a:t>9/25/2014</a:t>
            </a:fld>
            <a:endParaRPr lang="en-US">
              <a:solidFill>
                <a:srgbClr val="FFFFFF"/>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FFFFFF"/>
              </a:solidFill>
            </a:endParaRPr>
          </a:p>
        </p:txBody>
      </p:sp>
      <p:sp>
        <p:nvSpPr>
          <p:cNvPr id="7" name="Slide Number Placeholder 22"/>
          <p:cNvSpPr>
            <a:spLocks noGrp="1"/>
          </p:cNvSpPr>
          <p:nvPr>
            <p:ph type="sldNum" sz="quarter" idx="12"/>
          </p:nvPr>
        </p:nvSpPr>
        <p:spPr/>
        <p:txBody>
          <a:bodyPr/>
          <a:lstStyle>
            <a:lvl1pPr>
              <a:defRPr/>
            </a:lvl1pPr>
          </a:lstStyle>
          <a:p>
            <a:pPr>
              <a:defRPr/>
            </a:pPr>
            <a:fld id="{D0BB0BA5-9464-4348-91D5-D96AF5509B6F}" type="slidenum">
              <a:rPr lang="en-US" altLang="en-US"/>
              <a:pPr>
                <a:defRPr/>
              </a:pPr>
              <a:t>‹#›</a:t>
            </a:fld>
            <a:endParaRPr lang="en-US" altLang="en-US"/>
          </a:p>
        </p:txBody>
      </p:sp>
    </p:spTree>
    <p:extLst>
      <p:ext uri="{BB962C8B-B14F-4D97-AF65-F5344CB8AC3E}">
        <p14:creationId xmlns:p14="http://schemas.microsoft.com/office/powerpoint/2010/main" val="1303104487"/>
      </p:ext>
    </p:extLst>
  </p:cSld>
  <p:clrMapOvr>
    <a:masterClrMapping/>
  </p:clrMapOvr>
  <p:transition advTm="500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12700" y="4572001"/>
            <a:ext cx="12192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6" name="Rectangle 8"/>
          <p:cNvSpPr/>
          <p:nvPr/>
        </p:nvSpPr>
        <p:spPr>
          <a:xfrm>
            <a:off x="-12699" y="4664075"/>
            <a:ext cx="1951567"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7" name="Rectangle 9"/>
          <p:cNvSpPr/>
          <p:nvPr/>
        </p:nvSpPr>
        <p:spPr>
          <a:xfrm>
            <a:off x="2059517" y="4654550"/>
            <a:ext cx="10132483"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8" name="Rectangle 10"/>
          <p:cNvSpPr/>
          <p:nvPr/>
        </p:nvSpPr>
        <p:spPr bwMode="white">
          <a:xfrm>
            <a:off x="1930401" y="1"/>
            <a:ext cx="133351"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2133600" y="4648200"/>
            <a:ext cx="97536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8331200" y="6248401"/>
            <a:ext cx="3556000" cy="365125"/>
          </a:xfrm>
        </p:spPr>
        <p:txBody>
          <a:bodyPr rtlCol="0"/>
          <a:lstStyle>
            <a:lvl1pPr>
              <a:defRPr/>
            </a:lvl1pPr>
          </a:lstStyle>
          <a:p>
            <a:pPr>
              <a:defRPr/>
            </a:pPr>
            <a:fld id="{9FA01157-29E5-4C88-931F-4F31F4C0B639}" type="datetime1">
              <a:rPr lang="en-US">
                <a:solidFill>
                  <a:srgbClr val="FFFFFF"/>
                </a:solidFill>
              </a:rPr>
              <a:pPr>
                <a:defRPr/>
              </a:pPr>
              <a:t>9/25/2014</a:t>
            </a:fld>
            <a:endParaRPr lang="en-US">
              <a:solidFill>
                <a:srgbClr val="FFFFFF"/>
              </a:solidFill>
            </a:endParaRPr>
          </a:p>
        </p:txBody>
      </p:sp>
      <p:sp>
        <p:nvSpPr>
          <p:cNvPr id="10" name="Slide Number Placeholder 12"/>
          <p:cNvSpPr>
            <a:spLocks noGrp="1"/>
          </p:cNvSpPr>
          <p:nvPr>
            <p:ph type="sldNum" sz="quarter" idx="11"/>
          </p:nvPr>
        </p:nvSpPr>
        <p:spPr>
          <a:xfrm>
            <a:off x="0" y="4667251"/>
            <a:ext cx="1930400" cy="663575"/>
          </a:xfrm>
        </p:spPr>
        <p:txBody>
          <a:bodyPr/>
          <a:lstStyle>
            <a:lvl1pPr>
              <a:defRPr sz="2800"/>
            </a:lvl1pPr>
          </a:lstStyle>
          <a:p>
            <a:pPr>
              <a:defRPr/>
            </a:pPr>
            <a:fld id="{F7370A4C-A8B0-4B5C-997A-A3EECBDA9E66}" type="slidenum">
              <a:rPr lang="en-US" altLang="en-US"/>
              <a:pPr>
                <a:defRPr/>
              </a:pPr>
              <a:t>‹#›</a:t>
            </a:fld>
            <a:endParaRPr lang="en-US" altLang="en-US"/>
          </a:p>
        </p:txBody>
      </p:sp>
      <p:sp>
        <p:nvSpPr>
          <p:cNvPr id="11" name="Footer Placeholder 13"/>
          <p:cNvSpPr>
            <a:spLocks noGrp="1"/>
          </p:cNvSpPr>
          <p:nvPr>
            <p:ph type="ftr" sz="quarter" idx="12"/>
          </p:nvPr>
        </p:nvSpPr>
        <p:spPr>
          <a:xfrm>
            <a:off x="2133600" y="6248401"/>
            <a:ext cx="6096000" cy="365125"/>
          </a:xfrm>
        </p:spPr>
        <p:txBody>
          <a:bodyPr rtlCol="0"/>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2053465020"/>
      </p:ext>
    </p:extLst>
  </p:cSld>
  <p:clrMapOvr>
    <a:overrideClrMapping bg1="lt1" tx1="dk1" bg2="lt2" tx2="dk2" accent1="accent1" accent2="accent2" accent3="accent3" accent4="accent4" accent5="accent5" accent6="accent6" hlink="hlink" folHlink="folHlink"/>
  </p:clrMapOvr>
  <p:transition advTm="5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812800" y="228600"/>
            <a:ext cx="10871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12"/>
          <p:cNvSpPr>
            <a:spLocks noGrp="1"/>
          </p:cNvSpPr>
          <p:nvPr>
            <p:ph type="body" idx="1"/>
          </p:nvPr>
        </p:nvSpPr>
        <p:spPr bwMode="auto">
          <a:xfrm>
            <a:off x="817033" y="1600201"/>
            <a:ext cx="10871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pPr>
              <a:defRPr/>
            </a:pPr>
            <a:fld id="{C1CBCA0A-0F3F-43D0-8277-1F11A6D60294}" type="datetime1">
              <a:rPr lang="en-US">
                <a:solidFill>
                  <a:srgbClr val="FFFFFF"/>
                </a:solidFill>
              </a:rPr>
              <a:pPr>
                <a:defRPr/>
              </a:pPr>
              <a:t>9/25/2014</a:t>
            </a:fld>
            <a:endParaRPr lang="en-US">
              <a:solidFill>
                <a:srgbClr val="FFFFFF"/>
              </a:solidFill>
            </a:endParaRPr>
          </a:p>
        </p:txBody>
      </p:sp>
      <p:sp>
        <p:nvSpPr>
          <p:cNvPr id="3" name="Footer Placeholder 2"/>
          <p:cNvSpPr>
            <a:spLocks noGrp="1"/>
          </p:cNvSpPr>
          <p:nvPr>
            <p:ph type="ftr" sz="quarter" idx="3"/>
          </p:nvPr>
        </p:nvSpPr>
        <p:spPr>
          <a:xfrm>
            <a:off x="812801" y="6248401"/>
            <a:ext cx="7228417"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endParaRPr lang="en-US">
              <a:solidFill>
                <a:srgbClr val="FFFFFF"/>
              </a:solidFill>
            </a:endParaRPr>
          </a:p>
        </p:txBody>
      </p:sp>
      <p:sp>
        <p:nvSpPr>
          <p:cNvPr id="7" name="Rectangle 6"/>
          <p:cNvSpPr/>
          <p:nvPr/>
        </p:nvSpPr>
        <p:spPr bwMode="white">
          <a:xfrm>
            <a:off x="0" y="1235075"/>
            <a:ext cx="12192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8" name="Rectangle 7"/>
          <p:cNvSpPr/>
          <p:nvPr/>
        </p:nvSpPr>
        <p:spPr>
          <a:xfrm>
            <a:off x="0" y="1279525"/>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9" name="Rectangle 8"/>
          <p:cNvSpPr/>
          <p:nvPr/>
        </p:nvSpPr>
        <p:spPr>
          <a:xfrm>
            <a:off x="787400" y="1279525"/>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ndParaRPr>
          </a:p>
        </p:txBody>
      </p:sp>
      <p:sp>
        <p:nvSpPr>
          <p:cNvPr id="23" name="Slide Number Placeholder 22"/>
          <p:cNvSpPr>
            <a:spLocks noGrp="1"/>
          </p:cNvSpPr>
          <p:nvPr>
            <p:ph type="sldNum" sz="quarter" idx="4"/>
          </p:nvPr>
        </p:nvSpPr>
        <p:spPr>
          <a:xfrm>
            <a:off x="0" y="1271589"/>
            <a:ext cx="711200" cy="244475"/>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defRPr sz="1400" b="1">
                <a:solidFill>
                  <a:srgbClr val="FFFFFF"/>
                </a:solidFill>
                <a:latin typeface="Tw Cen MT" panose="020B0602020104020603" pitchFamily="34" charset="0"/>
              </a:defRPr>
            </a:lvl1pPr>
          </a:lstStyle>
          <a:p>
            <a:pPr fontAlgn="base">
              <a:spcBef>
                <a:spcPct val="0"/>
              </a:spcBef>
              <a:spcAft>
                <a:spcPct val="0"/>
              </a:spcAft>
              <a:defRPr/>
            </a:pPr>
            <a:fld id="{E4B8521E-E51A-4EDE-9B3C-EB5627A4D4B0}" type="slidenum">
              <a:rPr lang="en-US" altLang="en-US"/>
              <a:pPr fontAlgn="base">
                <a:spcBef>
                  <a:spcPct val="0"/>
                </a:spcBef>
                <a:spcAft>
                  <a:spcPct val="0"/>
                </a:spcAft>
                <a:defRPr/>
              </a:pPr>
              <a:t>‹#›</a:t>
            </a:fld>
            <a:endParaRPr lang="en-US" altLang="en-US"/>
          </a:p>
        </p:txBody>
      </p:sp>
    </p:spTree>
    <p:extLst>
      <p:ext uri="{BB962C8B-B14F-4D97-AF65-F5344CB8AC3E}">
        <p14:creationId xmlns:p14="http://schemas.microsoft.com/office/powerpoint/2010/main" val="34327562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advTm="5000"/>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1B587C"/>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4E8542"/>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ubtitle 2"/>
          <p:cNvSpPr>
            <a:spLocks noGrp="1"/>
          </p:cNvSpPr>
          <p:nvPr>
            <p:ph type="subTitle" idx="1"/>
          </p:nvPr>
        </p:nvSpPr>
        <p:spPr>
          <a:xfrm>
            <a:off x="3886200" y="6049963"/>
            <a:ext cx="6705600" cy="685800"/>
          </a:xfrm>
        </p:spPr>
        <p:txBody>
          <a:bodyPr/>
          <a:lstStyle/>
          <a:p>
            <a:pPr algn="r" eaLnBrk="1" hangingPunct="1"/>
            <a:r>
              <a:rPr lang="en-US" altLang="en-US" sz="3200" b="1" dirty="0">
                <a:latin typeface="Franklin Gothic Medium" panose="020B0603020102020204" pitchFamily="34" charset="0"/>
              </a:rPr>
              <a:t>October 1, 2014</a:t>
            </a:r>
          </a:p>
        </p:txBody>
      </p:sp>
      <p:pic>
        <p:nvPicPr>
          <p:cNvPr id="27651" name="Picture 3" descr="LPC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52401"/>
            <a:ext cx="11811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2971800" y="76201"/>
            <a:ext cx="7391400" cy="938719"/>
          </a:xfrm>
          <a:prstGeom prst="rect">
            <a:avLst/>
          </a:prstGeom>
          <a:noFill/>
        </p:spPr>
        <p:txBody>
          <a:bodyPr wrap="square">
            <a:spAutoFit/>
          </a:bodyPr>
          <a:lstStyle/>
          <a:p>
            <a:pPr algn="ctr" eaLnBrk="0" fontAlgn="base" hangingPunct="0"/>
            <a:r>
              <a:rPr lang="en-US" sz="5500" dirty="0">
                <a:solidFill>
                  <a:prstClr val="black"/>
                </a:solidFill>
                <a:latin typeface="Earwig Factory" panose="02000400000000000000" pitchFamily="2" charset="0"/>
                <a:ea typeface="Calibri" panose="020F0502020204030204" pitchFamily="34" charset="0"/>
                <a:cs typeface="Times New Roman" panose="02020603050405020304" pitchFamily="18" charset="0"/>
              </a:rPr>
              <a:t>Break Out Sessio</a:t>
            </a:r>
            <a:r>
              <a:rPr lang="en-US" sz="5500" b="1" dirty="0">
                <a:solidFill>
                  <a:prstClr val="black"/>
                </a:solidFill>
                <a:latin typeface="Earwig Factory" panose="02000400000000000000" pitchFamily="2" charset="0"/>
                <a:ea typeface="Calibri" panose="020F0502020204030204" pitchFamily="34" charset="0"/>
                <a:cs typeface="Times New Roman" panose="02020603050405020304" pitchFamily="18" charset="0"/>
              </a:rPr>
              <a:t>ns</a:t>
            </a:r>
            <a:endParaRPr lang="en-US" sz="55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7653" name="Line 5"/>
          <p:cNvSpPr>
            <a:spLocks noChangeShapeType="1"/>
          </p:cNvSpPr>
          <p:nvPr/>
        </p:nvSpPr>
        <p:spPr bwMode="auto">
          <a:xfrm>
            <a:off x="3276600" y="914400"/>
            <a:ext cx="6858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latin typeface="Arial" panose="020B060402020202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354765598"/>
              </p:ext>
            </p:extLst>
          </p:nvPr>
        </p:nvGraphicFramePr>
        <p:xfrm>
          <a:off x="1778254" y="1369481"/>
          <a:ext cx="8661147" cy="4269319"/>
        </p:xfrm>
        <a:graphic>
          <a:graphicData uri="http://schemas.openxmlformats.org/drawingml/2006/table">
            <a:tbl>
              <a:tblPr>
                <a:tableStyleId>{21E4AEA4-8DFA-4A89-87EB-49C32662AFE0}</a:tableStyleId>
              </a:tblPr>
              <a:tblGrid>
                <a:gridCol w="4774947"/>
                <a:gridCol w="1676400"/>
                <a:gridCol w="2209800"/>
              </a:tblGrid>
              <a:tr h="754417">
                <a:tc>
                  <a:txBody>
                    <a:bodyPr/>
                    <a:lstStyle/>
                    <a:p>
                      <a:pPr algn="l" fontAlgn="b"/>
                      <a:r>
                        <a:rPr lang="en-US" sz="2200" b="1" u="sng" strike="noStrike" dirty="0">
                          <a:effectLst/>
                          <a:latin typeface="Calibri" panose="020F0502020204030204" pitchFamily="34" charset="0"/>
                        </a:rPr>
                        <a:t>Breakout Sessions: </a:t>
                      </a:r>
                      <a:endParaRPr lang="en-US" sz="2200" b="1" i="0" u="sng"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b="1" u="sng" strike="noStrike" dirty="0">
                          <a:effectLst/>
                          <a:latin typeface="Calibri" panose="020F0502020204030204" pitchFamily="34" charset="0"/>
                        </a:rPr>
                        <a:t>Room:</a:t>
                      </a:r>
                      <a:endParaRPr lang="en-US" sz="2200" b="1" i="0" u="sng"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200" b="1" i="0" u="sng" strike="noStrike" dirty="0" smtClean="0">
                          <a:solidFill>
                            <a:srgbClr val="000000"/>
                          </a:solidFill>
                          <a:effectLst/>
                          <a:latin typeface="Calibri" panose="020F0502020204030204" pitchFamily="34" charset="0"/>
                        </a:rPr>
                        <a:t>Discussion</a:t>
                      </a:r>
                      <a:r>
                        <a:rPr lang="en-US" sz="2200" b="1" i="0" u="sng" strike="noStrike" baseline="0" dirty="0" smtClean="0">
                          <a:solidFill>
                            <a:srgbClr val="000000"/>
                          </a:solidFill>
                          <a:effectLst/>
                          <a:latin typeface="Calibri" panose="020F0502020204030204" pitchFamily="34" charset="0"/>
                        </a:rPr>
                        <a:t> Leader:</a:t>
                      </a:r>
                      <a:endParaRPr lang="en-US" sz="2200" b="1" i="0" u="sng" strike="noStrike" dirty="0">
                        <a:solidFill>
                          <a:srgbClr val="000000"/>
                        </a:solidFill>
                        <a:effectLst/>
                        <a:latin typeface="Calibri" panose="020F0502020204030204" pitchFamily="34" charset="0"/>
                      </a:endParaRPr>
                    </a:p>
                  </a:txBody>
                  <a:tcPr marL="9525" marR="9525" marT="9525" marB="0" anchor="b"/>
                </a:tc>
              </a:tr>
              <a:tr h="1003033">
                <a:tc>
                  <a:txBody>
                    <a:bodyPr/>
                    <a:lstStyle/>
                    <a:p>
                      <a:pPr algn="l" fontAlgn="b"/>
                      <a:r>
                        <a:rPr lang="en-US" sz="2000" b="1" dirty="0" smtClean="0">
                          <a:latin typeface="Calibri" panose="020F0502020204030204" pitchFamily="34" charset="0"/>
                        </a:rPr>
                        <a:t>Program Review &amp; </a:t>
                      </a:r>
                      <a:br>
                        <a:rPr lang="en-US" sz="2000" b="1" dirty="0" smtClean="0">
                          <a:latin typeface="Calibri" panose="020F0502020204030204" pitchFamily="34" charset="0"/>
                        </a:rPr>
                      </a:br>
                      <a:r>
                        <a:rPr lang="en-US" sz="2000" b="1" dirty="0" smtClean="0">
                          <a:latin typeface="Calibri" panose="020F0502020204030204" pitchFamily="34" charset="0"/>
                        </a:rPr>
                        <a:t>Program Level Student Learning Outcomes</a:t>
                      </a:r>
                      <a:endParaRPr lang="en-US" sz="2000" b="1" dirty="0">
                        <a:latin typeface="Calibri" panose="020F0502020204030204" pitchFamily="34" charset="0"/>
                      </a:endParaRPr>
                    </a:p>
                  </a:txBody>
                  <a:tcPr marL="9525" marR="9525" marT="9525" marB="0" anchor="ctr">
                    <a:solidFill>
                      <a:schemeClr val="tx1"/>
                    </a:solidFill>
                  </a:tcPr>
                </a:tc>
                <a:tc>
                  <a:txBody>
                    <a:bodyPr/>
                    <a:lstStyle/>
                    <a:p>
                      <a:pPr algn="ctr" fontAlgn="b"/>
                      <a:r>
                        <a:rPr lang="en-US" sz="2000" b="1" dirty="0" smtClean="0">
                          <a:latin typeface="Calibri" panose="020F0502020204030204" pitchFamily="34" charset="0"/>
                        </a:rPr>
                        <a:t>2410 &amp; 2412</a:t>
                      </a:r>
                      <a:endParaRPr lang="en-US" sz="2000" b="1" dirty="0">
                        <a:latin typeface="Calibri" panose="020F0502020204030204" pitchFamily="34" charset="0"/>
                      </a:endParaRPr>
                    </a:p>
                  </a:txBody>
                  <a:tcPr marL="9525" marR="9525" marT="9525" marB="0" anchor="ctr">
                    <a:solidFill>
                      <a:schemeClr val="tx1"/>
                    </a:solidFill>
                  </a:tcPr>
                </a:tc>
                <a:tc>
                  <a:txBody>
                    <a:bodyPr/>
                    <a:lstStyle/>
                    <a:p>
                      <a:pPr algn="l" fontAlgn="b"/>
                      <a:r>
                        <a:rPr lang="en-US" sz="2000" b="1" dirty="0" smtClean="0">
                          <a:latin typeface="Calibri" panose="020F0502020204030204" pitchFamily="34" charset="0"/>
                        </a:rPr>
                        <a:t>Karin </a:t>
                      </a:r>
                      <a:r>
                        <a:rPr lang="en-US" sz="2000" b="1" dirty="0" err="1" smtClean="0">
                          <a:latin typeface="Calibri" panose="020F0502020204030204" pitchFamily="34" charset="0"/>
                        </a:rPr>
                        <a:t>Spirn</a:t>
                      </a:r>
                      <a:r>
                        <a:rPr lang="en-US" sz="2000" b="1" dirty="0" smtClean="0">
                          <a:latin typeface="Calibri" panose="020F0502020204030204" pitchFamily="34" charset="0"/>
                        </a:rPr>
                        <a:t> &amp; </a:t>
                      </a:r>
                      <a:br>
                        <a:rPr lang="en-US" sz="2000" b="1" dirty="0" smtClean="0">
                          <a:latin typeface="Calibri" panose="020F0502020204030204" pitchFamily="34" charset="0"/>
                        </a:rPr>
                      </a:br>
                      <a:r>
                        <a:rPr lang="en-US" sz="2000" b="1" dirty="0" smtClean="0">
                          <a:latin typeface="Calibri" panose="020F0502020204030204" pitchFamily="34" charset="0"/>
                        </a:rPr>
                        <a:t>Dr. Tina </a:t>
                      </a:r>
                      <a:r>
                        <a:rPr lang="en-US" sz="2000" b="1" dirty="0" err="1" smtClean="0">
                          <a:latin typeface="Calibri" panose="020F0502020204030204" pitchFamily="34" charset="0"/>
                        </a:rPr>
                        <a:t>Inzerilla</a:t>
                      </a:r>
                      <a:endParaRPr lang="en-US" sz="2000" b="1" dirty="0">
                        <a:latin typeface="Calibri" panose="020F0502020204030204" pitchFamily="34" charset="0"/>
                      </a:endParaRPr>
                    </a:p>
                  </a:txBody>
                  <a:tcPr marL="9525" marR="9525" marT="9525" marB="0" anchor="ctr">
                    <a:solidFill>
                      <a:schemeClr val="tx1"/>
                    </a:solidFill>
                  </a:tcPr>
                </a:tc>
              </a:tr>
              <a:tr h="1508836">
                <a:tc>
                  <a:txBody>
                    <a:bodyPr/>
                    <a:lstStyle/>
                    <a:p>
                      <a:pPr algn="l" fontAlgn="b"/>
                      <a:r>
                        <a:rPr lang="en-US" sz="2000" b="1" u="none" strike="noStrike" dirty="0" smtClean="0">
                          <a:effectLst/>
                          <a:latin typeface="Calibri" panose="020F0502020204030204" pitchFamily="34" charset="0"/>
                        </a:rPr>
                        <a:t>Accreditation Update</a:t>
                      </a:r>
                      <a:endParaRPr lang="en-US" sz="2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b="1" u="none" strike="noStrike" dirty="0" smtClean="0">
                          <a:effectLst/>
                          <a:latin typeface="Calibri" panose="020F0502020204030204" pitchFamily="34" charset="0"/>
                        </a:rPr>
                        <a:t>2420</a:t>
                      </a:r>
                      <a:endParaRPr lang="en-US" sz="20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000" b="1" u="none" strike="noStrike" dirty="0" smtClean="0">
                          <a:effectLst/>
                          <a:latin typeface="Calibri" panose="020F0502020204030204" pitchFamily="34" charset="0"/>
                        </a:rPr>
                        <a:t>Elena</a:t>
                      </a:r>
                      <a:r>
                        <a:rPr lang="en-US" sz="2000" b="1" u="none" strike="noStrike" baseline="0" dirty="0" smtClean="0">
                          <a:effectLst/>
                          <a:latin typeface="Calibri" panose="020F0502020204030204" pitchFamily="34" charset="0"/>
                        </a:rPr>
                        <a:t> Cole</a:t>
                      </a:r>
                      <a:endParaRPr lang="en-US" sz="2000" b="1" i="0" u="none" strike="noStrike" dirty="0" smtClean="0">
                        <a:solidFill>
                          <a:srgbClr val="000000"/>
                        </a:solidFill>
                        <a:effectLst/>
                        <a:latin typeface="Calibri" panose="020F0502020204030204" pitchFamily="34" charset="0"/>
                      </a:endParaRPr>
                    </a:p>
                  </a:txBody>
                  <a:tcPr marL="9525" marR="9525" marT="9525" marB="0" anchor="ctr"/>
                </a:tc>
              </a:tr>
              <a:tr h="1003033">
                <a:tc>
                  <a:txBody>
                    <a:bodyPr/>
                    <a:lstStyle/>
                    <a:p>
                      <a:pPr algn="l" fontAlgn="b"/>
                      <a:r>
                        <a:rPr lang="en-US" sz="2000" b="1" u="none" strike="noStrike" dirty="0" smtClean="0">
                          <a:effectLst/>
                          <a:latin typeface="Calibri" panose="020F0502020204030204" pitchFamily="34" charset="0"/>
                        </a:rPr>
                        <a:t>Equity Plan </a:t>
                      </a:r>
                      <a:endParaRPr lang="en-US" sz="2000" b="1" i="0" u="none" strike="noStrike" dirty="0">
                        <a:solidFill>
                          <a:srgbClr val="000000"/>
                        </a:solidFill>
                        <a:effectLst/>
                        <a:latin typeface="Calibri" panose="020F0502020204030204" pitchFamily="34" charset="0"/>
                      </a:endParaRPr>
                    </a:p>
                  </a:txBody>
                  <a:tcPr marL="9525" marR="9525" marT="9525" marB="0" anchor="ctr">
                    <a:solidFill>
                      <a:schemeClr val="tx1"/>
                    </a:solidFill>
                  </a:tcPr>
                </a:tc>
                <a:tc>
                  <a:txBody>
                    <a:bodyPr/>
                    <a:lstStyle/>
                    <a:p>
                      <a:pPr algn="ctr" fontAlgn="b"/>
                      <a:r>
                        <a:rPr lang="en-US" sz="2000" b="1" u="none" strike="noStrike" dirty="0" smtClean="0">
                          <a:effectLst/>
                          <a:latin typeface="Calibri" panose="020F0502020204030204" pitchFamily="34" charset="0"/>
                        </a:rPr>
                        <a:t>PE212</a:t>
                      </a:r>
                      <a:endParaRPr lang="en-US" sz="2000" b="1" i="0" u="none" strike="noStrike" dirty="0">
                        <a:solidFill>
                          <a:srgbClr val="000000"/>
                        </a:solidFill>
                        <a:effectLst/>
                        <a:latin typeface="Calibri" panose="020F0502020204030204" pitchFamily="34" charset="0"/>
                      </a:endParaRPr>
                    </a:p>
                  </a:txBody>
                  <a:tcPr marL="9525" marR="9525" marT="9525" marB="0" anchor="ctr">
                    <a:solidFill>
                      <a:schemeClr val="tx1"/>
                    </a:solidFill>
                  </a:tcPr>
                </a:tc>
                <a:tc>
                  <a:txBody>
                    <a:bodyPr/>
                    <a:lstStyle/>
                    <a:p>
                      <a:pPr algn="l" fontAlgn="b"/>
                      <a:r>
                        <a:rPr lang="en-US" sz="2000" b="1" u="none" strike="noStrike" dirty="0" smtClean="0">
                          <a:effectLst/>
                          <a:latin typeface="Calibri" panose="020F0502020204030204" pitchFamily="34" charset="0"/>
                        </a:rPr>
                        <a:t>Diana Rodriguez</a:t>
                      </a:r>
                      <a:r>
                        <a:rPr lang="en-US" sz="2000" b="1" u="none" strike="noStrike" baseline="0" dirty="0" smtClean="0">
                          <a:effectLst/>
                          <a:latin typeface="Calibri" panose="020F0502020204030204" pitchFamily="34" charset="0"/>
                        </a:rPr>
                        <a:t> &amp; Barbara Morrissey</a:t>
                      </a:r>
                      <a:endParaRPr lang="en-US" sz="2000" b="1" i="0" u="none" strike="noStrike" dirty="0">
                        <a:solidFill>
                          <a:srgbClr val="000000"/>
                        </a:solidFill>
                        <a:effectLst/>
                        <a:latin typeface="Calibri" panose="020F0502020204030204" pitchFamily="34" charset="0"/>
                      </a:endParaRPr>
                    </a:p>
                  </a:txBody>
                  <a:tcPr marL="9525" marR="9525" marT="9525" marB="0" anchor="ctr">
                    <a:solidFill>
                      <a:schemeClr val="tx1"/>
                    </a:solidFill>
                  </a:tcPr>
                </a:tc>
              </a:tr>
            </a:tbl>
          </a:graphicData>
        </a:graphic>
      </p:graphicFrame>
    </p:spTree>
    <p:extLst>
      <p:ext uri="{BB962C8B-B14F-4D97-AF65-F5344CB8AC3E}">
        <p14:creationId xmlns:p14="http://schemas.microsoft.com/office/powerpoint/2010/main" val="34682322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7000">
        <p15:prstTrans prst="fallOver"/>
      </p:transition>
    </mc:Choice>
    <mc:Fallback xmlns="">
      <p:transition spd="slow" advTm="7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ubtitle 2"/>
          <p:cNvSpPr>
            <a:spLocks noGrp="1"/>
          </p:cNvSpPr>
          <p:nvPr>
            <p:ph type="subTitle" idx="1"/>
          </p:nvPr>
        </p:nvSpPr>
        <p:spPr>
          <a:xfrm>
            <a:off x="3886200" y="6049963"/>
            <a:ext cx="6705600" cy="685800"/>
          </a:xfrm>
        </p:spPr>
        <p:txBody>
          <a:bodyPr/>
          <a:lstStyle/>
          <a:p>
            <a:pPr algn="r" eaLnBrk="1" hangingPunct="1"/>
            <a:r>
              <a:rPr lang="en-US" altLang="en-US" sz="3200" b="1" dirty="0">
                <a:latin typeface="Franklin Gothic Medium" panose="020B0603020102020204" pitchFamily="34" charset="0"/>
              </a:rPr>
              <a:t>October 1, 2014</a:t>
            </a:r>
          </a:p>
        </p:txBody>
      </p:sp>
      <p:pic>
        <p:nvPicPr>
          <p:cNvPr id="27651" name="Picture 3" descr="LPC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52401"/>
            <a:ext cx="11811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2971800" y="76201"/>
            <a:ext cx="7391400" cy="938719"/>
          </a:xfrm>
          <a:prstGeom prst="rect">
            <a:avLst/>
          </a:prstGeom>
          <a:noFill/>
        </p:spPr>
        <p:txBody>
          <a:bodyPr wrap="square">
            <a:spAutoFit/>
          </a:bodyPr>
          <a:lstStyle/>
          <a:p>
            <a:pPr algn="ctr" eaLnBrk="0" fontAlgn="base" hangingPunct="0"/>
            <a:r>
              <a:rPr lang="en-US" sz="5500" dirty="0">
                <a:solidFill>
                  <a:prstClr val="black"/>
                </a:solidFill>
                <a:latin typeface="Earwig Factory" panose="02000400000000000000" pitchFamily="2" charset="0"/>
                <a:ea typeface="Calibri" panose="020F0502020204030204" pitchFamily="34" charset="0"/>
                <a:cs typeface="Times New Roman" panose="02020603050405020304" pitchFamily="18" charset="0"/>
              </a:rPr>
              <a:t>Break Out Sessio</a:t>
            </a:r>
            <a:r>
              <a:rPr lang="en-US" sz="5500" b="1" dirty="0">
                <a:solidFill>
                  <a:prstClr val="black"/>
                </a:solidFill>
                <a:latin typeface="Earwig Factory" panose="02000400000000000000" pitchFamily="2" charset="0"/>
                <a:ea typeface="Calibri" panose="020F0502020204030204" pitchFamily="34" charset="0"/>
                <a:cs typeface="Times New Roman" panose="02020603050405020304" pitchFamily="18" charset="0"/>
              </a:rPr>
              <a:t>ns</a:t>
            </a:r>
            <a:endParaRPr lang="en-US" sz="55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7653" name="Line 5"/>
          <p:cNvSpPr>
            <a:spLocks noChangeShapeType="1"/>
          </p:cNvSpPr>
          <p:nvPr/>
        </p:nvSpPr>
        <p:spPr bwMode="auto">
          <a:xfrm>
            <a:off x="3276600" y="914400"/>
            <a:ext cx="6858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latin typeface="Arial" panose="020B0604020202020204" pitchFamily="34" charset="0"/>
            </a:endParaRPr>
          </a:p>
        </p:txBody>
      </p:sp>
      <p:sp>
        <p:nvSpPr>
          <p:cNvPr id="4" name="Rectangle 3"/>
          <p:cNvSpPr/>
          <p:nvPr/>
        </p:nvSpPr>
        <p:spPr>
          <a:xfrm>
            <a:off x="1981200" y="1615690"/>
            <a:ext cx="8153400" cy="3477875"/>
          </a:xfrm>
          <a:prstGeom prst="rect">
            <a:avLst/>
          </a:prstGeom>
        </p:spPr>
        <p:txBody>
          <a:bodyPr wrap="square">
            <a:spAutoFit/>
          </a:bodyPr>
          <a:lstStyle/>
          <a:p>
            <a:pPr eaLnBrk="0" fontAlgn="base" hangingPunct="0"/>
            <a:r>
              <a:rPr lang="en-US" sz="2200" b="1" dirty="0">
                <a:solidFill>
                  <a:srgbClr val="900000"/>
                </a:solidFill>
                <a:latin typeface="Calibri" panose="020F0502020204030204" pitchFamily="34" charset="0"/>
                <a:ea typeface="Calibri" panose="020F0502020204030204" pitchFamily="34" charset="0"/>
                <a:cs typeface="Times New Roman" panose="02020603050405020304" pitchFamily="18" charset="0"/>
              </a:rPr>
              <a:t>Program Review and Program Level Student Learning Outcomes </a:t>
            </a:r>
          </a:p>
          <a:p>
            <a:pPr eaLnBrk="0" fontAlgn="base" hangingPunct="0"/>
            <a:r>
              <a:rPr lang="en-US" sz="22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 </a:t>
            </a:r>
            <a:r>
              <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rPr>
              <a:t>Dr. Karin </a:t>
            </a:r>
            <a:r>
              <a:rPr lang="en-US" sz="22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Spirn</a:t>
            </a:r>
            <a:r>
              <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and Dr. Tina </a:t>
            </a:r>
            <a:r>
              <a:rPr lang="en-US" sz="22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Inzerilla</a:t>
            </a:r>
            <a:r>
              <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a:p>
            <a:pPr eaLnBrk="0" fontAlgn="base" hangingPunct="0"/>
            <a:endPar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r>
              <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rPr>
              <a:t>All instructional and non-instructional programs are invited to attend a breakout session in which we will continue working on the program update forms.  There have been major changes to the forms, in particular to the SLO sections.  This is your chance to continue to work on your planning for fall.</a:t>
            </a:r>
          </a:p>
          <a:p>
            <a:pPr marL="457200" eaLnBrk="0" fontAlgn="base" hangingPunct="0"/>
            <a:endPar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eaLnBrk="0" fontAlgn="base" hangingPunct="0"/>
            <a:endPar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5715000" y="4525683"/>
            <a:ext cx="4648200" cy="1200329"/>
          </a:xfrm>
          <a:prstGeom prst="rect">
            <a:avLst/>
          </a:prstGeom>
          <a:noFill/>
        </p:spPr>
        <p:txBody>
          <a:bodyPr wrap="square" rtlCol="0">
            <a:spAutoFit/>
          </a:bodyPr>
          <a:lstStyle/>
          <a:p>
            <a:pPr marL="457200" eaLnBrk="0" fontAlgn="base" hangingPunct="0"/>
            <a:r>
              <a:rPr lang="en-US" sz="2400" b="1" dirty="0">
                <a:solidFill>
                  <a:srgbClr val="900000"/>
                </a:solidFill>
                <a:latin typeface="Calibri" panose="020F0502020204030204" pitchFamily="34" charset="0"/>
                <a:ea typeface="Calibri" panose="020F0502020204030204" pitchFamily="34" charset="0"/>
                <a:cs typeface="Times New Roman" panose="02020603050405020304" pitchFamily="18" charset="0"/>
              </a:rPr>
              <a:t>Rooms: </a:t>
            </a:r>
          </a:p>
          <a:p>
            <a:pPr marL="457200" eaLnBrk="0" fontAlgn="base" hangingPunct="0"/>
            <a:r>
              <a:rPr lang="en-US" sz="2400" b="1" dirty="0">
                <a:solidFill>
                  <a:srgbClr val="900000"/>
                </a:solidFill>
                <a:latin typeface="Calibri" panose="020F0502020204030204" pitchFamily="34" charset="0"/>
                <a:ea typeface="Calibri" panose="020F0502020204030204" pitchFamily="34" charset="0"/>
                <a:cs typeface="Times New Roman" panose="02020603050405020304" pitchFamily="18" charset="0"/>
              </a:rPr>
              <a:t>2410 Teaching Learning Center </a:t>
            </a:r>
          </a:p>
          <a:p>
            <a:pPr marL="457200" eaLnBrk="0" fontAlgn="base" hangingPunct="0"/>
            <a:r>
              <a:rPr lang="en-US" sz="2400" b="1" dirty="0">
                <a:solidFill>
                  <a:srgbClr val="900000"/>
                </a:solidFill>
                <a:latin typeface="Calibri" panose="020F0502020204030204" pitchFamily="34" charset="0"/>
                <a:ea typeface="Calibri" panose="020F0502020204030204" pitchFamily="34" charset="0"/>
                <a:cs typeface="Times New Roman" panose="02020603050405020304" pitchFamily="18" charset="0"/>
              </a:rPr>
              <a:t>2412 Computer Classroom  </a:t>
            </a:r>
          </a:p>
        </p:txBody>
      </p:sp>
    </p:spTree>
    <p:extLst>
      <p:ext uri="{BB962C8B-B14F-4D97-AF65-F5344CB8AC3E}">
        <p14:creationId xmlns:p14="http://schemas.microsoft.com/office/powerpoint/2010/main" val="3342445091"/>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ubtitle 2"/>
          <p:cNvSpPr>
            <a:spLocks noGrp="1"/>
          </p:cNvSpPr>
          <p:nvPr>
            <p:ph type="subTitle" idx="1"/>
          </p:nvPr>
        </p:nvSpPr>
        <p:spPr>
          <a:xfrm>
            <a:off x="3886200" y="6049963"/>
            <a:ext cx="6705600" cy="685800"/>
          </a:xfrm>
        </p:spPr>
        <p:txBody>
          <a:bodyPr/>
          <a:lstStyle/>
          <a:p>
            <a:pPr algn="r" eaLnBrk="1" hangingPunct="1"/>
            <a:r>
              <a:rPr lang="en-US" altLang="en-US" sz="3200" b="1" dirty="0">
                <a:latin typeface="Franklin Gothic Medium" panose="020B0603020102020204" pitchFamily="34" charset="0"/>
              </a:rPr>
              <a:t>October 1, 2014</a:t>
            </a:r>
          </a:p>
        </p:txBody>
      </p:sp>
      <p:pic>
        <p:nvPicPr>
          <p:cNvPr id="27651" name="Picture 3" descr="LPC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52401"/>
            <a:ext cx="11811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2971800" y="76201"/>
            <a:ext cx="7391400" cy="938719"/>
          </a:xfrm>
          <a:prstGeom prst="rect">
            <a:avLst/>
          </a:prstGeom>
          <a:noFill/>
        </p:spPr>
        <p:txBody>
          <a:bodyPr wrap="square">
            <a:spAutoFit/>
          </a:bodyPr>
          <a:lstStyle/>
          <a:p>
            <a:pPr algn="ctr" eaLnBrk="0" fontAlgn="base" hangingPunct="0"/>
            <a:r>
              <a:rPr lang="en-US" sz="5500" dirty="0">
                <a:solidFill>
                  <a:prstClr val="black"/>
                </a:solidFill>
                <a:latin typeface="Earwig Factory" panose="02000400000000000000" pitchFamily="2" charset="0"/>
                <a:ea typeface="Calibri" panose="020F0502020204030204" pitchFamily="34" charset="0"/>
                <a:cs typeface="Times New Roman" panose="02020603050405020304" pitchFamily="18" charset="0"/>
              </a:rPr>
              <a:t>Break Out Sessio</a:t>
            </a:r>
            <a:r>
              <a:rPr lang="en-US" sz="5500" b="1" dirty="0">
                <a:solidFill>
                  <a:prstClr val="black"/>
                </a:solidFill>
                <a:latin typeface="Earwig Factory" panose="02000400000000000000" pitchFamily="2" charset="0"/>
                <a:ea typeface="Calibri" panose="020F0502020204030204" pitchFamily="34" charset="0"/>
                <a:cs typeface="Times New Roman" panose="02020603050405020304" pitchFamily="18" charset="0"/>
              </a:rPr>
              <a:t>ns</a:t>
            </a:r>
            <a:endParaRPr lang="en-US" sz="55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7653" name="Line 5"/>
          <p:cNvSpPr>
            <a:spLocks noChangeShapeType="1"/>
          </p:cNvSpPr>
          <p:nvPr/>
        </p:nvSpPr>
        <p:spPr bwMode="auto">
          <a:xfrm>
            <a:off x="3276600" y="914400"/>
            <a:ext cx="6858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latin typeface="Arial" panose="020B0604020202020204" pitchFamily="34" charset="0"/>
            </a:endParaRPr>
          </a:p>
        </p:txBody>
      </p:sp>
      <p:sp>
        <p:nvSpPr>
          <p:cNvPr id="4" name="Rectangle 3"/>
          <p:cNvSpPr/>
          <p:nvPr/>
        </p:nvSpPr>
        <p:spPr>
          <a:xfrm>
            <a:off x="1981200" y="1600200"/>
            <a:ext cx="8153400" cy="4493538"/>
          </a:xfrm>
          <a:prstGeom prst="rect">
            <a:avLst/>
          </a:prstGeom>
        </p:spPr>
        <p:txBody>
          <a:bodyPr wrap="square">
            <a:spAutoFit/>
          </a:bodyPr>
          <a:lstStyle/>
          <a:p>
            <a:pPr eaLnBrk="0" fontAlgn="base" hangingPunct="0">
              <a:spcBef>
                <a:spcPct val="0"/>
              </a:spcBef>
              <a:spcAft>
                <a:spcPct val="0"/>
              </a:spcAft>
            </a:pPr>
            <a:r>
              <a:rPr lang="en-US" sz="2200" b="1" dirty="0">
                <a:solidFill>
                  <a:srgbClr val="900000"/>
                </a:solidFill>
                <a:latin typeface="Calibri" panose="020F0502020204030204" pitchFamily="34" charset="0"/>
              </a:rPr>
              <a:t>Accreditation Update </a:t>
            </a:r>
            <a:r>
              <a:rPr lang="en-US" sz="2200" dirty="0">
                <a:solidFill>
                  <a:prstClr val="black"/>
                </a:solidFill>
                <a:latin typeface="Calibri" panose="020F0502020204030204" pitchFamily="34" charset="0"/>
              </a:rPr>
              <a:t>– Elena Cole</a:t>
            </a:r>
          </a:p>
          <a:p>
            <a:pPr eaLnBrk="0" fontAlgn="base" hangingPunct="0">
              <a:spcBef>
                <a:spcPct val="0"/>
              </a:spcBef>
              <a:spcAft>
                <a:spcPct val="0"/>
              </a:spcAft>
            </a:pPr>
            <a:r>
              <a:rPr lang="en-US" sz="2200" b="1" dirty="0">
                <a:solidFill>
                  <a:srgbClr val="900000"/>
                </a:solidFill>
                <a:latin typeface="Calibri" panose="020F0502020204030204" pitchFamily="34" charset="0"/>
              </a:rPr>
              <a:t>Room: 2420</a:t>
            </a:r>
            <a:endParaRPr lang="en-US" sz="2200" dirty="0">
              <a:solidFill>
                <a:srgbClr val="900000"/>
              </a:solidFill>
              <a:latin typeface="Calibri" panose="020F0502020204030204" pitchFamily="34" charset="0"/>
            </a:endParaRPr>
          </a:p>
          <a:p>
            <a:pPr eaLnBrk="0" fontAlgn="base" hangingPunct="0">
              <a:spcBef>
                <a:spcPct val="0"/>
              </a:spcBef>
              <a:spcAft>
                <a:spcPct val="0"/>
              </a:spcAft>
            </a:pPr>
            <a:r>
              <a:rPr lang="en-US" sz="2200" b="1" dirty="0">
                <a:solidFill>
                  <a:prstClr val="black"/>
                </a:solidFill>
                <a:latin typeface="Calibri" panose="020F0502020204030204" pitchFamily="34" charset="0"/>
              </a:rPr>
              <a:t> </a:t>
            </a:r>
            <a:endParaRPr lang="en-US" sz="2200" dirty="0">
              <a:solidFill>
                <a:schemeClr val="bg1"/>
              </a:solidFill>
              <a:latin typeface="Calibri" panose="020F0502020204030204" pitchFamily="34" charset="0"/>
            </a:endParaRPr>
          </a:p>
          <a:p>
            <a:pPr eaLnBrk="0" fontAlgn="base" hangingPunct="0">
              <a:spcBef>
                <a:spcPct val="0"/>
              </a:spcBef>
              <a:spcAft>
                <a:spcPct val="0"/>
              </a:spcAft>
            </a:pPr>
            <a:r>
              <a:rPr lang="en-US" sz="2200" dirty="0">
                <a:solidFill>
                  <a:schemeClr val="bg1"/>
                </a:solidFill>
                <a:latin typeface="Calibri" panose="020F0502020204030204" pitchFamily="34" charset="0"/>
              </a:rPr>
              <a:t>This session will provide Accreditation Teams with a chance to report on their progress as they are working on their part of the Self-Evaluation Report, describing problems and asking questions that have arisen.  Information regarding the Recommendations from the last report, Eligibility Requirements, and consistent approaches to citing evidence will also be addressed.  Staff and faculty from across the campus who are contributing to the Self-Evaluation Report or who are interested in learning more about LPC's current work on Accreditation are encouraged to attend</a:t>
            </a:r>
            <a:r>
              <a:rPr lang="en-US" sz="2200" dirty="0">
                <a:solidFill>
                  <a:schemeClr val="bg1"/>
                </a:solidFill>
                <a:latin typeface="Calibri" panose="020F0502020204030204" pitchFamily="34" charset="0"/>
              </a:rPr>
              <a:t/>
            </a:r>
            <a:br>
              <a:rPr lang="en-US" sz="2200" dirty="0">
                <a:solidFill>
                  <a:schemeClr val="bg1"/>
                </a:solidFill>
                <a:latin typeface="Calibri" panose="020F0502020204030204" pitchFamily="34" charset="0"/>
              </a:rPr>
            </a:br>
            <a:endParaRPr lang="en-US" sz="22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804168890"/>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ubtitle 2"/>
          <p:cNvSpPr>
            <a:spLocks noGrp="1"/>
          </p:cNvSpPr>
          <p:nvPr>
            <p:ph type="subTitle" idx="1"/>
          </p:nvPr>
        </p:nvSpPr>
        <p:spPr>
          <a:xfrm>
            <a:off x="3886200" y="6049963"/>
            <a:ext cx="6705600" cy="685800"/>
          </a:xfrm>
        </p:spPr>
        <p:txBody>
          <a:bodyPr/>
          <a:lstStyle/>
          <a:p>
            <a:pPr algn="r" eaLnBrk="1" hangingPunct="1"/>
            <a:r>
              <a:rPr lang="en-US" altLang="en-US" sz="3200" b="1" dirty="0">
                <a:latin typeface="Franklin Gothic Medium" panose="020B0603020102020204" pitchFamily="34" charset="0"/>
              </a:rPr>
              <a:t>October 1, 2014</a:t>
            </a:r>
          </a:p>
        </p:txBody>
      </p:sp>
      <p:pic>
        <p:nvPicPr>
          <p:cNvPr id="27651" name="Picture 3" descr="LPC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52401"/>
            <a:ext cx="11811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2971800" y="76201"/>
            <a:ext cx="7391400" cy="938719"/>
          </a:xfrm>
          <a:prstGeom prst="rect">
            <a:avLst/>
          </a:prstGeom>
          <a:noFill/>
        </p:spPr>
        <p:txBody>
          <a:bodyPr wrap="square">
            <a:spAutoFit/>
          </a:bodyPr>
          <a:lstStyle/>
          <a:p>
            <a:pPr algn="ctr" eaLnBrk="0" fontAlgn="base" hangingPunct="0"/>
            <a:r>
              <a:rPr lang="en-US" sz="5500" dirty="0">
                <a:solidFill>
                  <a:prstClr val="black"/>
                </a:solidFill>
                <a:latin typeface="Earwig Factory" panose="02000400000000000000" pitchFamily="2" charset="0"/>
                <a:ea typeface="Calibri" panose="020F0502020204030204" pitchFamily="34" charset="0"/>
                <a:cs typeface="Times New Roman" panose="02020603050405020304" pitchFamily="18" charset="0"/>
              </a:rPr>
              <a:t>Break Out Sessio</a:t>
            </a:r>
            <a:r>
              <a:rPr lang="en-US" sz="5500" b="1" dirty="0">
                <a:solidFill>
                  <a:prstClr val="black"/>
                </a:solidFill>
                <a:latin typeface="Earwig Factory" panose="02000400000000000000" pitchFamily="2" charset="0"/>
                <a:ea typeface="Calibri" panose="020F0502020204030204" pitchFamily="34" charset="0"/>
                <a:cs typeface="Times New Roman" panose="02020603050405020304" pitchFamily="18" charset="0"/>
              </a:rPr>
              <a:t>ns</a:t>
            </a:r>
            <a:endParaRPr lang="en-US" sz="55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7653" name="Line 5"/>
          <p:cNvSpPr>
            <a:spLocks noChangeShapeType="1"/>
          </p:cNvSpPr>
          <p:nvPr/>
        </p:nvSpPr>
        <p:spPr bwMode="auto">
          <a:xfrm>
            <a:off x="3276600" y="914400"/>
            <a:ext cx="6858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latin typeface="Arial" panose="020B0604020202020204" pitchFamily="34" charset="0"/>
            </a:endParaRPr>
          </a:p>
        </p:txBody>
      </p:sp>
      <p:sp>
        <p:nvSpPr>
          <p:cNvPr id="4" name="Rectangle 3"/>
          <p:cNvSpPr/>
          <p:nvPr/>
        </p:nvSpPr>
        <p:spPr>
          <a:xfrm>
            <a:off x="1981200" y="1431867"/>
            <a:ext cx="8153400" cy="3816429"/>
          </a:xfrm>
          <a:prstGeom prst="rect">
            <a:avLst/>
          </a:prstGeom>
        </p:spPr>
        <p:txBody>
          <a:bodyPr wrap="square">
            <a:spAutoFit/>
          </a:bodyPr>
          <a:lstStyle/>
          <a:p>
            <a:pPr algn="ctr" eaLnBrk="0" fontAlgn="base" hangingPunct="0">
              <a:spcBef>
                <a:spcPct val="0"/>
              </a:spcBef>
              <a:spcAft>
                <a:spcPct val="0"/>
              </a:spcAft>
            </a:pPr>
            <a:r>
              <a:rPr lang="en-US" sz="2200" b="1" dirty="0">
                <a:solidFill>
                  <a:srgbClr val="900000"/>
                </a:solidFill>
                <a:latin typeface="Calibri" panose="020F0502020204030204" pitchFamily="34" charset="0"/>
              </a:rPr>
              <a:t>Equity Plan </a:t>
            </a:r>
            <a:r>
              <a:rPr lang="en-US" sz="2200" dirty="0">
                <a:solidFill>
                  <a:srgbClr val="900000"/>
                </a:solidFill>
                <a:latin typeface="Calibri" panose="020F0502020204030204" pitchFamily="34" charset="0"/>
              </a:rPr>
              <a:t> </a:t>
            </a:r>
            <a:r>
              <a:rPr lang="en-US" sz="2200" dirty="0">
                <a:solidFill>
                  <a:prstClr val="black"/>
                </a:solidFill>
                <a:latin typeface="Calibri" panose="020F0502020204030204" pitchFamily="34" charset="0"/>
              </a:rPr>
              <a:t>- </a:t>
            </a:r>
            <a:r>
              <a:rPr lang="en-US" sz="2200" dirty="0" smtClean="0">
                <a:solidFill>
                  <a:prstClr val="black"/>
                </a:solidFill>
                <a:latin typeface="Calibri" panose="020F0502020204030204" pitchFamily="34" charset="0"/>
              </a:rPr>
              <a:t>Michelle Zapata &amp; </a:t>
            </a:r>
            <a:r>
              <a:rPr lang="en-US" sz="2200" smtClean="0">
                <a:solidFill>
                  <a:prstClr val="black"/>
                </a:solidFill>
                <a:latin typeface="Calibri" panose="020F0502020204030204" pitchFamily="34" charset="0"/>
              </a:rPr>
              <a:t>Jill Oliveira</a:t>
            </a:r>
            <a:r>
              <a:rPr lang="en-US" sz="2200" b="1" dirty="0">
                <a:solidFill>
                  <a:srgbClr val="900000"/>
                </a:solidFill>
                <a:latin typeface="Calibri" panose="020F0502020204030204" pitchFamily="34" charset="0"/>
              </a:rPr>
              <a:t>	</a:t>
            </a:r>
          </a:p>
          <a:p>
            <a:pPr algn="ctr" eaLnBrk="0" fontAlgn="base" hangingPunct="0">
              <a:spcBef>
                <a:spcPct val="0"/>
              </a:spcBef>
              <a:spcAft>
                <a:spcPct val="0"/>
              </a:spcAft>
            </a:pPr>
            <a:r>
              <a:rPr lang="en-US" sz="2200" b="1" dirty="0">
                <a:solidFill>
                  <a:srgbClr val="900000"/>
                </a:solidFill>
                <a:latin typeface="Calibri" panose="020F0502020204030204" pitchFamily="34" charset="0"/>
              </a:rPr>
              <a:t>Room: PE 212</a:t>
            </a:r>
            <a:endParaRPr lang="en-US" sz="2200" dirty="0">
              <a:solidFill>
                <a:srgbClr val="900000"/>
              </a:solidFill>
              <a:latin typeface="Calibri" panose="020F0502020204030204" pitchFamily="34" charset="0"/>
            </a:endParaRPr>
          </a:p>
          <a:p>
            <a:pPr eaLnBrk="0" fontAlgn="base" hangingPunct="0">
              <a:spcBef>
                <a:spcPct val="0"/>
              </a:spcBef>
              <a:spcAft>
                <a:spcPct val="0"/>
              </a:spcAft>
            </a:pPr>
            <a:r>
              <a:rPr lang="en-US" sz="2200" b="1" dirty="0">
                <a:solidFill>
                  <a:prstClr val="black"/>
                </a:solidFill>
                <a:latin typeface="Calibri" panose="020F0502020204030204" pitchFamily="34" charset="0"/>
              </a:rPr>
              <a:t> </a:t>
            </a:r>
            <a:endParaRPr lang="en-US" sz="2200" dirty="0">
              <a:solidFill>
                <a:prstClr val="black"/>
              </a:solidFill>
              <a:latin typeface="Calibri" panose="020F0502020204030204" pitchFamily="34" charset="0"/>
            </a:endParaRPr>
          </a:p>
          <a:p>
            <a:pPr eaLnBrk="0" fontAlgn="base" hangingPunct="0">
              <a:spcBef>
                <a:spcPct val="0"/>
              </a:spcBef>
              <a:spcAft>
                <a:spcPct val="0"/>
              </a:spcAft>
            </a:pPr>
            <a:r>
              <a:rPr lang="en-US" sz="2200" dirty="0">
                <a:solidFill>
                  <a:prstClr val="black"/>
                </a:solidFill>
                <a:latin typeface="Calibri" panose="020F0502020204030204" pitchFamily="34" charset="0"/>
              </a:rPr>
              <a:t>Las Positas College is enriched by the diversity of all its students. The Governor has proposed additional funding to address underperforming student populations. By January 1st, every California Community College is required to submit a Student Equity Plan that addresses student access and success.  At this session, you will learn how our college committee is approaching the Student Equity Plan and participants will have an opportunity to provide feedback and help shape our plan. </a:t>
            </a:r>
          </a:p>
        </p:txBody>
      </p:sp>
    </p:spTree>
    <p:extLst>
      <p:ext uri="{BB962C8B-B14F-4D97-AF65-F5344CB8AC3E}">
        <p14:creationId xmlns:p14="http://schemas.microsoft.com/office/powerpoint/2010/main" val="381629174"/>
      </p:ext>
    </p:extLst>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p:transition spd="slow" advTm="7000">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PC_Theme 2 DRAFT">
  <a:themeElements>
    <a:clrScheme name="Custom 23">
      <a:dk1>
        <a:sysClr val="windowText" lastClr="000000"/>
      </a:dk1>
      <a:lt1>
        <a:srgbClr val="FFFFFF"/>
      </a:lt1>
      <a:dk2>
        <a:srgbClr val="FFFFFF"/>
      </a:dk2>
      <a:lt2>
        <a:srgbClr val="E3DED1"/>
      </a:lt2>
      <a:accent1>
        <a:srgbClr val="000000"/>
      </a:accent1>
      <a:accent2>
        <a:srgbClr val="900000"/>
      </a:accent2>
      <a:accent3>
        <a:srgbClr val="E3DED1"/>
      </a:accent3>
      <a:accent4>
        <a:srgbClr val="D9C19B"/>
      </a:accent4>
      <a:accent5>
        <a:srgbClr val="FF0909"/>
      </a:accent5>
      <a:accent6>
        <a:srgbClr val="7F7F7F"/>
      </a:accent6>
      <a:hlink>
        <a:srgbClr val="900000"/>
      </a:hlink>
      <a:folHlink>
        <a:srgbClr val="7F7F7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3">
    <a:dk1>
      <a:sysClr val="windowText" lastClr="000000"/>
    </a:dk1>
    <a:lt1>
      <a:srgbClr val="FFFFFF"/>
    </a:lt1>
    <a:dk2>
      <a:srgbClr val="FFFFFF"/>
    </a:dk2>
    <a:lt2>
      <a:srgbClr val="E3DED1"/>
    </a:lt2>
    <a:accent1>
      <a:srgbClr val="000000"/>
    </a:accent1>
    <a:accent2>
      <a:srgbClr val="900000"/>
    </a:accent2>
    <a:accent3>
      <a:srgbClr val="E3DED1"/>
    </a:accent3>
    <a:accent4>
      <a:srgbClr val="D9C19B"/>
    </a:accent4>
    <a:accent5>
      <a:srgbClr val="FF0909"/>
    </a:accent5>
    <a:accent6>
      <a:srgbClr val="7F7F7F"/>
    </a:accent6>
    <a:hlink>
      <a:srgbClr val="900000"/>
    </a:hlink>
    <a:folHlink>
      <a:srgbClr val="7F7F7F"/>
    </a:folHlink>
  </a:clrScheme>
</a:themeOverride>
</file>

<file path=docProps/app.xml><?xml version="1.0" encoding="utf-8"?>
<Properties xmlns="http://schemas.openxmlformats.org/officeDocument/2006/extended-properties" xmlns:vt="http://schemas.openxmlformats.org/officeDocument/2006/docPropsVTypes">
  <TotalTime>4</TotalTime>
  <Words>92</Words>
  <Application>Microsoft Office PowerPoint</Application>
  <PresentationFormat>Widescreen</PresentationFormat>
  <Paragraphs>36</Paragraphs>
  <Slides>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Arial</vt:lpstr>
      <vt:lpstr>Calibri</vt:lpstr>
      <vt:lpstr>Earwig Factory</vt:lpstr>
      <vt:lpstr>Franklin Gothic Medium</vt:lpstr>
      <vt:lpstr>Times New Roman</vt:lpstr>
      <vt:lpstr>Tw Cen MT</vt:lpstr>
      <vt:lpstr>Wingdings</vt:lpstr>
      <vt:lpstr>Wingdings 2</vt:lpstr>
      <vt:lpstr>LPC_Theme 2 DRAFT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Abad</dc:creator>
  <cp:lastModifiedBy>Kelly Abad</cp:lastModifiedBy>
  <cp:revision>7</cp:revision>
  <dcterms:created xsi:type="dcterms:W3CDTF">2014-09-10T21:23:37Z</dcterms:created>
  <dcterms:modified xsi:type="dcterms:W3CDTF">2014-09-25T18:10:06Z</dcterms:modified>
</cp:coreProperties>
</file>