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1"/>
  </p:notesMasterIdLst>
  <p:sldIdLst>
    <p:sldId id="264" r:id="rId4"/>
    <p:sldId id="260" r:id="rId5"/>
    <p:sldId id="262" r:id="rId6"/>
    <p:sldId id="263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02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68CD8-1CCB-4A10-A6D7-4DAF83EAAD0F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A2D57-DA3B-45FD-8B6C-6AF4C343B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22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9740D3-8681-4E44-8F73-9F73E58FC803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904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4130F-8CCB-4C0C-B728-475819F2F34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9FB30-FFB8-44E7-A06D-4FC0F7945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2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4130F-8CCB-4C0C-B728-475819F2F34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9FB30-FFB8-44E7-A06D-4FC0F7945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9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4130F-8CCB-4C0C-B728-475819F2F34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9FB30-FFB8-44E7-A06D-4FC0F7945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57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F9DF15-86B1-478E-9EBC-0D30F4FA2566}" type="datetime1">
              <a:rPr lang="en-US"/>
              <a:pPr>
                <a:defRPr/>
              </a:pPr>
              <a:t>10/1/2014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E3DED1"/>
              </a:solidFill>
            </a:endParaRP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F9D94B6-AEC5-49CD-93E8-B73457070FC3}" type="slidenum">
              <a:rPr lang="en-US" altLang="en-US">
                <a:solidFill>
                  <a:srgbClr val="E3DED1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985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5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E6AAD-92E9-4FDE-B69E-4CAC9B17D9EB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0B6B2-9F0D-4A47-8765-00B958D894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442361"/>
      </p:ext>
    </p:extLst>
  </p:cSld>
  <p:clrMapOvr>
    <a:masterClrMapping/>
  </p:clrMapOvr>
  <p:transition advTm="5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DBDF5-9F66-4018-B372-2C1FA1F8E483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1764147-62E4-49F8-9DCA-49E7B9BFC7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38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500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D231BF3-BF4E-421C-B7E1-E76D483DF1BB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7B247-089F-4507-A2FB-BE66258B8C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534805"/>
      </p:ext>
    </p:extLst>
  </p:cSld>
  <p:clrMapOvr>
    <a:masterClrMapping/>
  </p:clrMapOvr>
  <p:transition advTm="500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5B94E2B-3406-4EB8-A701-A43F260397EB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DA7D5-8E64-4B42-90B3-02AF72BAD6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811108"/>
      </p:ext>
    </p:extLst>
  </p:cSld>
  <p:clrMapOvr>
    <a:masterClrMapping/>
  </p:clrMapOvr>
  <p:transition advTm="500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A4AC1-950E-4616-B6B2-B4C2A2973C92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513BE-F38A-4961-BF03-F040C4FDA0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6534775"/>
      </p:ext>
    </p:extLst>
  </p:cSld>
  <p:clrMapOvr>
    <a:masterClrMapping/>
  </p:clrMapOvr>
  <p:transition advTm="500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7A963-E9E9-4553-859C-AD7B3A3F46E9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73332F6-4730-401E-B5C3-BA61AC674CE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199064"/>
      </p:ext>
    </p:extLst>
  </p:cSld>
  <p:clrMapOvr>
    <a:masterClrMapping/>
  </p:clrMapOvr>
  <p:transition advTm="500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5D206-8919-4578-8C67-E5B78CECEF53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B0BA5-9464-4348-91D5-D96AF5509B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361452"/>
      </p:ext>
    </p:extLst>
  </p:cSld>
  <p:clrMapOvr>
    <a:masterClrMapping/>
  </p:clrMapOvr>
  <p:transition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4130F-8CCB-4C0C-B728-475819F2F34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9FB30-FFB8-44E7-A06D-4FC0F7945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12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A01157-29E5-4C88-931F-4F31F4C0B639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F7370A4C-A8B0-4B5C-997A-A3EECBDA9E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567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500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5B7F2-F5A2-4EEE-96CE-4B2791E63BD8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10F97-4411-49C3-9A01-144FFF7002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78152"/>
      </p:ext>
    </p:extLst>
  </p:cSld>
  <p:clrMapOvr>
    <a:masterClrMapping/>
  </p:clrMapOvr>
  <p:transition advTm="500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6B103-C6A3-45C5-93AF-F051310304E2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332DF-42C8-4849-A05E-3D2E4DCF2D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37265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500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F9DF15-86B1-478E-9EBC-0D30F4FA2566}" type="datetime1">
              <a:rPr lang="en-US"/>
              <a:pPr>
                <a:defRPr/>
              </a:pPr>
              <a:t>10/1/2014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E3DED1"/>
              </a:solidFill>
            </a:endParaRP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F9D94B6-AEC5-49CD-93E8-B73457070FC3}" type="slidenum">
              <a:rPr lang="en-US" altLang="en-US">
                <a:solidFill>
                  <a:srgbClr val="E3DED1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3DE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2345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500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E6AAD-92E9-4FDE-B69E-4CAC9B17D9EB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0B6B2-9F0D-4A47-8765-00B958D894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3439959"/>
      </p:ext>
    </p:extLst>
  </p:cSld>
  <p:clrMapOvr>
    <a:masterClrMapping/>
  </p:clrMapOvr>
  <p:transition advTm="500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DBDF5-9F66-4018-B372-2C1FA1F8E483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1764147-62E4-49F8-9DCA-49E7B9BFC7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343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500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D231BF3-BF4E-421C-B7E1-E76D483DF1BB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7B247-089F-4507-A2FB-BE66258B8C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001174"/>
      </p:ext>
    </p:extLst>
  </p:cSld>
  <p:clrMapOvr>
    <a:masterClrMapping/>
  </p:clrMapOvr>
  <p:transition advTm="500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5B94E2B-3406-4EB8-A701-A43F260397EB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DA7D5-8E64-4B42-90B3-02AF72BAD6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862386"/>
      </p:ext>
    </p:extLst>
  </p:cSld>
  <p:clrMapOvr>
    <a:masterClrMapping/>
  </p:clrMapOvr>
  <p:transition advTm="500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A4AC1-950E-4616-B6B2-B4C2A2973C92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513BE-F38A-4961-BF03-F040C4FDA0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7755237"/>
      </p:ext>
    </p:extLst>
  </p:cSld>
  <p:clrMapOvr>
    <a:masterClrMapping/>
  </p:clrMapOvr>
  <p:transition advTm="500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7A963-E9E9-4553-859C-AD7B3A3F46E9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73332F6-4730-401E-B5C3-BA61AC674CE7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34634"/>
      </p:ext>
    </p:extLst>
  </p:cSld>
  <p:clrMapOvr>
    <a:masterClrMapping/>
  </p:clrMapOvr>
  <p:transition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4130F-8CCB-4C0C-B728-475819F2F34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9FB30-FFB8-44E7-A06D-4FC0F7945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246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5D206-8919-4578-8C67-E5B78CECEF53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B0BA5-9464-4348-91D5-D96AF5509B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1669580"/>
      </p:ext>
    </p:extLst>
  </p:cSld>
  <p:clrMapOvr>
    <a:masterClrMapping/>
  </p:clrMapOvr>
  <p:transition advTm="500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A01157-29E5-4C88-931F-4F31F4C0B639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F7370A4C-A8B0-4B5C-997A-A3EECBDA9E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255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500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5B7F2-F5A2-4EEE-96CE-4B2791E63BD8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10F97-4411-49C3-9A01-144FFF7002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84943"/>
      </p:ext>
    </p:extLst>
  </p:cSld>
  <p:clrMapOvr>
    <a:masterClrMapping/>
  </p:clrMapOvr>
  <p:transition advTm="500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6B103-C6A3-45C5-93AF-F051310304E2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332DF-42C8-4849-A05E-3D2E4DCF2D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75953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4130F-8CCB-4C0C-B728-475819F2F34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9FB30-FFB8-44E7-A06D-4FC0F7945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7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4130F-8CCB-4C0C-B728-475819F2F34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9FB30-FFB8-44E7-A06D-4FC0F7945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5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4130F-8CCB-4C0C-B728-475819F2F34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9FB30-FFB8-44E7-A06D-4FC0F7945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0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4130F-8CCB-4C0C-B728-475819F2F34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9FB30-FFB8-44E7-A06D-4FC0F7945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4130F-8CCB-4C0C-B728-475819F2F34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9FB30-FFB8-44E7-A06D-4FC0F7945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8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4130F-8CCB-4C0C-B728-475819F2F34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9FB30-FFB8-44E7-A06D-4FC0F7945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4130F-8CCB-4C0C-B728-475819F2F34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9FB30-FFB8-44E7-A06D-4FC0F7945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1CBCA0A-0F3F-43D0-8277-1F11A6D60294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Tw Cen MT" panose="020B0602020104020603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B8521E-E51A-4EDE-9B3C-EB5627A4D4B0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5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Tm="5000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B587C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4E854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1CBCA0A-0F3F-43D0-8277-1F11A6D60294}" type="datetime1">
              <a:rPr lang="en-US">
                <a:solidFill>
                  <a:srgbClr val="FFFFFF"/>
                </a:solidFill>
              </a:rPr>
              <a:pPr>
                <a:defRPr/>
              </a:pPr>
              <a:t>10/1/2014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Tw Cen MT" panose="020B0602020104020603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B8521E-E51A-4EDE-9B3C-EB5627A4D4B0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207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advTm="5000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B587C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4E854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/>
            <a:r>
              <a:rPr lang="en-US" altLang="en-US" sz="3200" b="1" dirty="0" smtClean="0">
                <a:latin typeface="Franklin Gothic Medium" panose="020B0603020102020204" pitchFamily="34" charset="0"/>
              </a:rPr>
              <a:t>October 1, 2014</a:t>
            </a:r>
          </a:p>
        </p:txBody>
      </p:sp>
      <p:pic>
        <p:nvPicPr>
          <p:cNvPr id="10243" name="Picture 3" descr="LPC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11811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47800" y="76200"/>
            <a:ext cx="70104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>
                <a:solidFill>
                  <a:srgbClr val="900000">
                    <a:lumMod val="75000"/>
                  </a:srgbClr>
                </a:solidFill>
                <a:latin typeface="Franklin Gothic Medium" pitchFamily="34" charset="0"/>
              </a:rPr>
              <a:t>Town Meeting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1752600" y="914400"/>
            <a:ext cx="6858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24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5A64FE-2741-4132-BA38-0B32EB6117B8}" type="slidenum">
              <a:rPr lang="en-US" altLang="en-US" smtClean="0">
                <a:solidFill>
                  <a:srgbClr val="E3DED1"/>
                </a:solidFill>
                <a:latin typeface="Tw Cen MT" panose="020B0602020104020603" pitchFamily="34" charset="0"/>
              </a:rPr>
              <a:pPr/>
              <a:t>1</a:t>
            </a:fld>
            <a:endParaRPr lang="en-US" altLang="en-US" smtClean="0">
              <a:solidFill>
                <a:srgbClr val="E3DED1"/>
              </a:solidFill>
              <a:latin typeface="Tw Cen MT" panose="020B0602020104020603" pitchFamily="34" charset="0"/>
            </a:endParaRPr>
          </a:p>
        </p:txBody>
      </p:sp>
      <p:sp>
        <p:nvSpPr>
          <p:cNvPr id="10247" name="Rectangle 11"/>
          <p:cNvSpPr>
            <a:spLocks noChangeArrowheads="1"/>
          </p:cNvSpPr>
          <p:nvPr/>
        </p:nvSpPr>
        <p:spPr bwMode="auto">
          <a:xfrm>
            <a:off x="381000" y="1504216"/>
            <a:ext cx="845820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39725" indent="-280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01637" indent="-342900" fontAlgn="base"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 b="1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Welcome					Diana Rodriguez</a:t>
            </a:r>
          </a:p>
          <a:p>
            <a:pPr marL="401637" indent="-342900" fontAlgn="base"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 b="1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Announcements 				</a:t>
            </a:r>
            <a:r>
              <a:rPr lang="en-US" altLang="en-US" sz="2400" b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Diana Rodriguez</a:t>
            </a:r>
          </a:p>
          <a:p>
            <a:pPr marL="401637" indent="-342900" fontAlgn="base"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 b="1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Space Allocation Update			Doug Horner</a:t>
            </a:r>
            <a:endParaRPr lang="en-US" altLang="en-US" sz="2400" b="1" dirty="0">
              <a:solidFill>
                <a:srgbClr val="000000"/>
              </a:solidFill>
              <a:latin typeface="Franklin Gothic Medium" panose="020B0603020102020204" pitchFamily="34" charset="0"/>
            </a:endParaRPr>
          </a:p>
          <a:p>
            <a:pPr marL="401637" indent="-342900" fontAlgn="base"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 b="1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Adoption Budget 2014-2015</a:t>
            </a:r>
            <a:r>
              <a:rPr lang="en-US" altLang="en-US" sz="2400" b="1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		</a:t>
            </a:r>
            <a:r>
              <a:rPr lang="en-US" altLang="en-US" sz="2400" b="1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Jeff </a:t>
            </a:r>
            <a:r>
              <a:rPr lang="en-US" altLang="en-US" sz="2400" b="1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Kingston</a:t>
            </a:r>
          </a:p>
          <a:p>
            <a:pPr marL="401637" indent="-342900" fontAlgn="base"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 b="1" dirty="0" smtClean="0">
                <a:solidFill>
                  <a:prstClr val="black"/>
                </a:solidFill>
                <a:latin typeface="Franklin Gothic Medium" panose="020B0603020102020204" pitchFamily="34" charset="0"/>
              </a:rPr>
              <a:t>SLO Update				Dr. Tina </a:t>
            </a:r>
            <a:r>
              <a:rPr lang="en-US" altLang="en-US" sz="2400" b="1" dirty="0" err="1" smtClean="0">
                <a:solidFill>
                  <a:prstClr val="black"/>
                </a:solidFill>
                <a:latin typeface="Franklin Gothic Medium" panose="020B0603020102020204" pitchFamily="34" charset="0"/>
              </a:rPr>
              <a:t>Inzerilla</a:t>
            </a:r>
            <a:endParaRPr lang="en-US" altLang="en-US" sz="2400" b="1" dirty="0" smtClean="0">
              <a:solidFill>
                <a:prstClr val="black"/>
              </a:solidFill>
              <a:latin typeface="Franklin Gothic Medium" panose="020B0603020102020204" pitchFamily="34" charset="0"/>
            </a:endParaRPr>
          </a:p>
          <a:p>
            <a:pPr marL="401637" indent="-342900" fontAlgn="base"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 b="1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SSSP					Diana Rodriguez</a:t>
            </a:r>
          </a:p>
          <a:p>
            <a:pPr marL="401637" indent="-342900" fontAlgn="base">
              <a:spcBef>
                <a:spcPct val="0"/>
              </a:spcBef>
              <a:spcAft>
                <a:spcPts val="1200"/>
              </a:spcAft>
              <a:buClr>
                <a:srgbClr val="000000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en-US" sz="2400" b="1" dirty="0" smtClean="0">
                <a:solidFill>
                  <a:srgbClr val="000000"/>
                </a:solidFill>
                <a:latin typeface="Franklin Gothic Medium" panose="020B0603020102020204" pitchFamily="34" charset="0"/>
              </a:rPr>
              <a:t>Town Meeting Breakout Sessions 	Diana Rodriguez</a:t>
            </a:r>
          </a:p>
        </p:txBody>
      </p:sp>
    </p:spTree>
    <p:extLst>
      <p:ext uri="{BB962C8B-B14F-4D97-AF65-F5344CB8AC3E}">
        <p14:creationId xmlns:p14="http://schemas.microsoft.com/office/powerpoint/2010/main" val="2740516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3400" y="1750741"/>
            <a:ext cx="4858775" cy="31924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98956" y="3200400"/>
            <a:ext cx="36687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Amienne" panose="04000508060000020003" pitchFamily="82" charset="0"/>
              </a:rPr>
              <a:t>Dr. Renee Kilmer</a:t>
            </a:r>
            <a:endParaRPr lang="en-US" sz="6000" b="1" dirty="0">
              <a:latin typeface="Amienne" panose="0400050806000002000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82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/>
            <a:r>
              <a:rPr lang="en-US" altLang="en-US" sz="3200" b="1" dirty="0" smtClean="0">
                <a:latin typeface="Franklin Gothic Medium" panose="020B0603020102020204" pitchFamily="34" charset="0"/>
              </a:rPr>
              <a:t>October 1, 2014</a:t>
            </a:r>
          </a:p>
        </p:txBody>
      </p:sp>
      <p:pic>
        <p:nvPicPr>
          <p:cNvPr id="15363" name="Picture 3" descr="LPC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11811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47800" y="76200"/>
            <a:ext cx="70104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solidFill>
                  <a:srgbClr val="900000">
                    <a:lumMod val="75000"/>
                  </a:srgbClr>
                </a:solidFill>
                <a:latin typeface="Franklin Gothic Medium" pitchFamily="34" charset="0"/>
              </a:rPr>
              <a:t>Town Meeting</a:t>
            </a:r>
            <a:endParaRPr lang="en-US" sz="4400" b="1" dirty="0">
              <a:solidFill>
                <a:srgbClr val="900000">
                  <a:lumMod val="75000"/>
                </a:srgbClr>
              </a:solidFill>
              <a:latin typeface="Franklin Gothic Medium" pitchFamily="34" charset="0"/>
            </a:endParaRP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1752600" y="914400"/>
            <a:ext cx="6858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36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F54606-7C22-4048-ABC5-5AAC4D8A3FDC}" type="slidenum">
              <a:rPr lang="en-US" altLang="en-US" smtClean="0">
                <a:solidFill>
                  <a:srgbClr val="E3DED1"/>
                </a:solidFill>
                <a:latin typeface="Tw Cen MT" panose="020B0602020104020603" pitchFamily="34" charset="0"/>
              </a:rPr>
              <a:pPr/>
              <a:t>3</a:t>
            </a:fld>
            <a:endParaRPr lang="en-US" altLang="en-US" smtClean="0">
              <a:solidFill>
                <a:srgbClr val="E3DED1"/>
              </a:solidFill>
              <a:latin typeface="Tw Cen MT" panose="020B0602020104020603" pitchFamily="34" charset="0"/>
            </a:endParaRPr>
          </a:p>
        </p:txBody>
      </p:sp>
      <p:sp>
        <p:nvSpPr>
          <p:cNvPr id="15368" name="TextBox 10"/>
          <p:cNvSpPr txBox="1">
            <a:spLocks noChangeArrowheads="1"/>
          </p:cNvSpPr>
          <p:nvPr/>
        </p:nvSpPr>
        <p:spPr bwMode="auto">
          <a:xfrm>
            <a:off x="835877" y="1573236"/>
            <a:ext cx="6735801" cy="2939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 smtClean="0">
                <a:solidFill>
                  <a:srgbClr val="900000"/>
                </a:solidFill>
                <a:latin typeface="Tw Cen MT" panose="020B0602020104020603" pitchFamily="34" charset="0"/>
              </a:rPr>
              <a:t>LPC’s Focus Goals </a:t>
            </a:r>
            <a:r>
              <a:rPr lang="en-US" altLang="en-US" sz="4000" b="1" dirty="0" smtClean="0">
                <a:solidFill>
                  <a:srgbClr val="900000"/>
                </a:solidFill>
                <a:latin typeface="Tw Cen MT" panose="020B0602020104020603" pitchFamily="34" charset="0"/>
              </a:rPr>
              <a:t>2014-2015:</a:t>
            </a:r>
            <a:endParaRPr lang="en-US" altLang="en-US" sz="4000" b="1" dirty="0" smtClean="0">
              <a:solidFill>
                <a:srgbClr val="900000"/>
              </a:solidFill>
              <a:latin typeface="Tw Cen MT" panose="020B0602020104020603" pitchFamily="34" charset="0"/>
            </a:endParaRPr>
          </a:p>
          <a:p>
            <a:pPr marL="1314450" lvl="1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40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Excellence</a:t>
            </a:r>
          </a:p>
          <a:p>
            <a:pPr marL="1314450" lvl="1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40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Equity</a:t>
            </a:r>
          </a:p>
          <a:p>
            <a:pPr marL="1314450" lvl="1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40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Completion </a:t>
            </a:r>
            <a:endParaRPr lang="en-US" altLang="en-US" sz="4000" b="1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500" dirty="0" smtClean="0">
              <a:solidFill>
                <a:prstClr val="black"/>
              </a:solidFill>
              <a:latin typeface="Tw Cen MT" panose="020B0602020104020603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719" y="3989323"/>
            <a:ext cx="4213081" cy="20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5109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/>
            <a:r>
              <a:rPr lang="en-US" altLang="en-US" sz="3200" b="1" dirty="0" smtClean="0">
                <a:latin typeface="Franklin Gothic Medium" panose="020B0603020102020204" pitchFamily="34" charset="0"/>
              </a:rPr>
              <a:t>October 1, 2014</a:t>
            </a:r>
          </a:p>
        </p:txBody>
      </p:sp>
      <p:pic>
        <p:nvPicPr>
          <p:cNvPr id="15363" name="Picture 3" descr="LPC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11811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47800" y="76200"/>
            <a:ext cx="70104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solidFill>
                  <a:srgbClr val="900000">
                    <a:lumMod val="75000"/>
                  </a:srgbClr>
                </a:solidFill>
                <a:latin typeface="Franklin Gothic Medium" pitchFamily="34" charset="0"/>
              </a:rPr>
              <a:t>Town Meeting</a:t>
            </a:r>
            <a:endParaRPr lang="en-US" sz="4400" b="1" dirty="0">
              <a:solidFill>
                <a:srgbClr val="900000">
                  <a:lumMod val="75000"/>
                </a:srgbClr>
              </a:solidFill>
              <a:latin typeface="Franklin Gothic Medium" pitchFamily="34" charset="0"/>
            </a:endParaRP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1752600" y="914400"/>
            <a:ext cx="6858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36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F54606-7C22-4048-ABC5-5AAC4D8A3FDC}" type="slidenum">
              <a:rPr lang="en-US" altLang="en-US" smtClean="0">
                <a:solidFill>
                  <a:srgbClr val="E3DED1"/>
                </a:solidFill>
                <a:latin typeface="Tw Cen MT" panose="020B0602020104020603" pitchFamily="34" charset="0"/>
              </a:rPr>
              <a:pPr/>
              <a:t>4</a:t>
            </a:fld>
            <a:endParaRPr lang="en-US" altLang="en-US" smtClean="0">
              <a:solidFill>
                <a:srgbClr val="E3DED1"/>
              </a:solidFill>
              <a:latin typeface="Tw Cen MT" panose="020B0602020104020603" pitchFamily="34" charset="0"/>
            </a:endParaRPr>
          </a:p>
        </p:txBody>
      </p:sp>
      <p:sp>
        <p:nvSpPr>
          <p:cNvPr id="15368" name="TextBox 10"/>
          <p:cNvSpPr txBox="1">
            <a:spLocks noChangeArrowheads="1"/>
          </p:cNvSpPr>
          <p:nvPr/>
        </p:nvSpPr>
        <p:spPr bwMode="auto">
          <a:xfrm>
            <a:off x="468351" y="1739590"/>
            <a:ext cx="8370849" cy="386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 smtClean="0">
                <a:solidFill>
                  <a:srgbClr val="900000"/>
                </a:solidFill>
                <a:latin typeface="Tw Cen MT" panose="020B0602020104020603" pitchFamily="34" charset="0"/>
              </a:rPr>
              <a:t>LPC’s Priorities 2014-2015:</a:t>
            </a:r>
          </a:p>
          <a:p>
            <a:pPr marL="1200150" lvl="1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Support for Curriculum process</a:t>
            </a:r>
          </a:p>
          <a:p>
            <a:pPr marL="1200150" lvl="1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Technology utilization with an emphasis on staff development</a:t>
            </a:r>
          </a:p>
          <a:p>
            <a:pPr marL="1200150" lvl="1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Success and persistence through the Basic Skills sequence</a:t>
            </a:r>
          </a:p>
          <a:p>
            <a:pPr marL="1200150" lvl="1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3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Accreditation</a:t>
            </a:r>
            <a:endParaRPr lang="en-US" altLang="en-US" sz="3000" dirty="0">
              <a:solidFill>
                <a:schemeClr val="bg1"/>
              </a:solidFill>
              <a:latin typeface="Tw Cen MT" panose="020B0602020104020603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500" dirty="0" smtClean="0">
              <a:solidFill>
                <a:prstClr val="black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2339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/>
            <a:r>
              <a:rPr lang="en-US" altLang="en-US" sz="3200" b="1" dirty="0" smtClean="0">
                <a:latin typeface="Franklin Gothic Medium" panose="020B0603020102020204" pitchFamily="34" charset="0"/>
              </a:rPr>
              <a:t>October 1, 2014</a:t>
            </a:r>
          </a:p>
        </p:txBody>
      </p:sp>
      <p:pic>
        <p:nvPicPr>
          <p:cNvPr id="15363" name="Picture 3" descr="LPC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11811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47800" y="76200"/>
            <a:ext cx="70104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solidFill>
                  <a:srgbClr val="900000">
                    <a:lumMod val="75000"/>
                  </a:srgbClr>
                </a:solidFill>
                <a:latin typeface="Franklin Gothic Medium" pitchFamily="34" charset="0"/>
              </a:rPr>
              <a:t>Town Meeting</a:t>
            </a:r>
            <a:endParaRPr lang="en-US" sz="4400" b="1" dirty="0">
              <a:solidFill>
                <a:srgbClr val="900000">
                  <a:lumMod val="75000"/>
                </a:srgbClr>
              </a:solidFill>
              <a:latin typeface="Franklin Gothic Medium" pitchFamily="34" charset="0"/>
            </a:endParaRP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1752600" y="914400"/>
            <a:ext cx="6858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36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F54606-7C22-4048-ABC5-5AAC4D8A3FDC}" type="slidenum">
              <a:rPr lang="en-US" altLang="en-US" smtClean="0">
                <a:solidFill>
                  <a:srgbClr val="E3DED1"/>
                </a:solidFill>
                <a:latin typeface="Tw Cen MT" panose="020B0602020104020603" pitchFamily="34" charset="0"/>
              </a:rPr>
              <a:pPr/>
              <a:t>5</a:t>
            </a:fld>
            <a:endParaRPr lang="en-US" altLang="en-US" smtClean="0">
              <a:solidFill>
                <a:srgbClr val="E3DED1"/>
              </a:solidFill>
              <a:latin typeface="Tw Cen MT" panose="020B0602020104020603" pitchFamily="34" charset="0"/>
            </a:endParaRPr>
          </a:p>
        </p:txBody>
      </p:sp>
      <p:sp>
        <p:nvSpPr>
          <p:cNvPr id="15368" name="TextBox 10"/>
          <p:cNvSpPr txBox="1">
            <a:spLocks noChangeArrowheads="1"/>
          </p:cNvSpPr>
          <p:nvPr/>
        </p:nvSpPr>
        <p:spPr bwMode="auto">
          <a:xfrm>
            <a:off x="468351" y="2761048"/>
            <a:ext cx="8370849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5000" b="1" dirty="0" smtClean="0">
                <a:solidFill>
                  <a:srgbClr val="900000"/>
                </a:solidFill>
                <a:latin typeface="Tw Cen MT" panose="020B0602020104020603" pitchFamily="34" charset="0"/>
              </a:rPr>
              <a:t>Space Allocation Update</a:t>
            </a:r>
            <a:endParaRPr lang="en-US" altLang="en-US" sz="5000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6236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/>
            <a:r>
              <a:rPr lang="en-US" altLang="en-US" sz="3200" b="1" dirty="0" smtClean="0">
                <a:latin typeface="Franklin Gothic Medium" panose="020B0603020102020204" pitchFamily="34" charset="0"/>
              </a:rPr>
              <a:t>October 1, 2014</a:t>
            </a:r>
          </a:p>
        </p:txBody>
      </p:sp>
      <p:pic>
        <p:nvPicPr>
          <p:cNvPr id="15363" name="Picture 3" descr="LPC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11811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47800" y="76200"/>
            <a:ext cx="70104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solidFill>
                  <a:srgbClr val="900000">
                    <a:lumMod val="75000"/>
                  </a:srgbClr>
                </a:solidFill>
                <a:latin typeface="Franklin Gothic Medium" pitchFamily="34" charset="0"/>
              </a:rPr>
              <a:t>Town Meeting</a:t>
            </a:r>
            <a:endParaRPr lang="en-US" sz="4400" b="1" dirty="0">
              <a:solidFill>
                <a:srgbClr val="900000">
                  <a:lumMod val="75000"/>
                </a:srgbClr>
              </a:solidFill>
              <a:latin typeface="Franklin Gothic Medium" pitchFamily="34" charset="0"/>
            </a:endParaRP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1752600" y="914400"/>
            <a:ext cx="6858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36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F54606-7C22-4048-ABC5-5AAC4D8A3FDC}" type="slidenum">
              <a:rPr lang="en-US" altLang="en-US" smtClean="0">
                <a:solidFill>
                  <a:srgbClr val="E3DED1"/>
                </a:solidFill>
                <a:latin typeface="Tw Cen MT" panose="020B0602020104020603" pitchFamily="34" charset="0"/>
              </a:rPr>
              <a:pPr/>
              <a:t>6</a:t>
            </a:fld>
            <a:endParaRPr lang="en-US" altLang="en-US" smtClean="0">
              <a:solidFill>
                <a:srgbClr val="E3DED1"/>
              </a:solidFill>
              <a:latin typeface="Tw Cen MT" panose="020B0602020104020603" pitchFamily="34" charset="0"/>
            </a:endParaRPr>
          </a:p>
        </p:txBody>
      </p:sp>
      <p:sp>
        <p:nvSpPr>
          <p:cNvPr id="15368" name="TextBox 10"/>
          <p:cNvSpPr txBox="1">
            <a:spLocks noChangeArrowheads="1"/>
          </p:cNvSpPr>
          <p:nvPr/>
        </p:nvSpPr>
        <p:spPr bwMode="auto">
          <a:xfrm>
            <a:off x="468351" y="2761048"/>
            <a:ext cx="8370849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5000" b="1" dirty="0" smtClean="0">
                <a:solidFill>
                  <a:srgbClr val="900000"/>
                </a:solidFill>
                <a:latin typeface="Tw Cen MT" panose="020B0602020104020603" pitchFamily="34" charset="0"/>
              </a:rPr>
              <a:t>Adoption Budget 2014-2015</a:t>
            </a:r>
            <a:endParaRPr lang="en-US" altLang="en-US" sz="5000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4797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/>
            <a:r>
              <a:rPr lang="en-US" altLang="en-US" sz="3200" b="1" dirty="0" smtClean="0">
                <a:latin typeface="Franklin Gothic Medium" panose="020B0603020102020204" pitchFamily="34" charset="0"/>
              </a:rPr>
              <a:t>October 1, 2014</a:t>
            </a:r>
          </a:p>
        </p:txBody>
      </p:sp>
      <p:pic>
        <p:nvPicPr>
          <p:cNvPr id="15363" name="Picture 3" descr="LPC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11811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47800" y="76200"/>
            <a:ext cx="70104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solidFill>
                  <a:srgbClr val="900000">
                    <a:lumMod val="75000"/>
                  </a:srgbClr>
                </a:solidFill>
                <a:latin typeface="Franklin Gothic Medium" pitchFamily="34" charset="0"/>
              </a:rPr>
              <a:t>Town Meeting</a:t>
            </a:r>
            <a:endParaRPr lang="en-US" sz="4400" b="1" dirty="0">
              <a:solidFill>
                <a:srgbClr val="900000">
                  <a:lumMod val="75000"/>
                </a:srgbClr>
              </a:solidFill>
              <a:latin typeface="Franklin Gothic Medium" pitchFamily="34" charset="0"/>
            </a:endParaRP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1752600" y="914400"/>
            <a:ext cx="6858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36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F54606-7C22-4048-ABC5-5AAC4D8A3FDC}" type="slidenum">
              <a:rPr lang="en-US" altLang="en-US" smtClean="0">
                <a:solidFill>
                  <a:srgbClr val="E3DED1"/>
                </a:solidFill>
                <a:latin typeface="Tw Cen MT" panose="020B0602020104020603" pitchFamily="34" charset="0"/>
              </a:rPr>
              <a:pPr/>
              <a:t>7</a:t>
            </a:fld>
            <a:endParaRPr lang="en-US" altLang="en-US" smtClean="0">
              <a:solidFill>
                <a:srgbClr val="E3DED1"/>
              </a:solidFill>
              <a:latin typeface="Tw Cen MT" panose="020B0602020104020603" pitchFamily="34" charset="0"/>
            </a:endParaRPr>
          </a:p>
        </p:txBody>
      </p:sp>
      <p:sp>
        <p:nvSpPr>
          <p:cNvPr id="15368" name="TextBox 10"/>
          <p:cNvSpPr txBox="1">
            <a:spLocks noChangeArrowheads="1"/>
          </p:cNvSpPr>
          <p:nvPr/>
        </p:nvSpPr>
        <p:spPr bwMode="auto">
          <a:xfrm>
            <a:off x="468351" y="2761048"/>
            <a:ext cx="8370849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5000" b="1" smtClean="0">
                <a:solidFill>
                  <a:srgbClr val="900000"/>
                </a:solidFill>
                <a:latin typeface="Tw Cen MT" panose="020B0602020104020603" pitchFamily="34" charset="0"/>
              </a:rPr>
              <a:t>SLO Update </a:t>
            </a:r>
            <a:endParaRPr lang="en-US" altLang="en-US" sz="5000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993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PC_Theme 2 DRAFT">
  <a:themeElements>
    <a:clrScheme name="Custom 23">
      <a:dk1>
        <a:sysClr val="windowText" lastClr="000000"/>
      </a:dk1>
      <a:lt1>
        <a:srgbClr val="FFFFFF"/>
      </a:lt1>
      <a:dk2>
        <a:srgbClr val="FFFFFF"/>
      </a:dk2>
      <a:lt2>
        <a:srgbClr val="E3DED1"/>
      </a:lt2>
      <a:accent1>
        <a:srgbClr val="000000"/>
      </a:accent1>
      <a:accent2>
        <a:srgbClr val="900000"/>
      </a:accent2>
      <a:accent3>
        <a:srgbClr val="E3DED1"/>
      </a:accent3>
      <a:accent4>
        <a:srgbClr val="D9C19B"/>
      </a:accent4>
      <a:accent5>
        <a:srgbClr val="FF0909"/>
      </a:accent5>
      <a:accent6>
        <a:srgbClr val="7F7F7F"/>
      </a:accent6>
      <a:hlink>
        <a:srgbClr val="900000"/>
      </a:hlink>
      <a:folHlink>
        <a:srgbClr val="7F7F7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LPC_Theme 2 DRAFT">
  <a:themeElements>
    <a:clrScheme name="Custom 23">
      <a:dk1>
        <a:sysClr val="windowText" lastClr="000000"/>
      </a:dk1>
      <a:lt1>
        <a:srgbClr val="FFFFFF"/>
      </a:lt1>
      <a:dk2>
        <a:srgbClr val="FFFFFF"/>
      </a:dk2>
      <a:lt2>
        <a:srgbClr val="E3DED1"/>
      </a:lt2>
      <a:accent1>
        <a:srgbClr val="000000"/>
      </a:accent1>
      <a:accent2>
        <a:srgbClr val="900000"/>
      </a:accent2>
      <a:accent3>
        <a:srgbClr val="E3DED1"/>
      </a:accent3>
      <a:accent4>
        <a:srgbClr val="D9C19B"/>
      </a:accent4>
      <a:accent5>
        <a:srgbClr val="FF0909"/>
      </a:accent5>
      <a:accent6>
        <a:srgbClr val="7F7F7F"/>
      </a:accent6>
      <a:hlink>
        <a:srgbClr val="900000"/>
      </a:hlink>
      <a:folHlink>
        <a:srgbClr val="7F7F7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23">
    <a:dk1>
      <a:sysClr val="windowText" lastClr="000000"/>
    </a:dk1>
    <a:lt1>
      <a:srgbClr val="FFFFFF"/>
    </a:lt1>
    <a:dk2>
      <a:srgbClr val="FFFFFF"/>
    </a:dk2>
    <a:lt2>
      <a:srgbClr val="E3DED1"/>
    </a:lt2>
    <a:accent1>
      <a:srgbClr val="000000"/>
    </a:accent1>
    <a:accent2>
      <a:srgbClr val="900000"/>
    </a:accent2>
    <a:accent3>
      <a:srgbClr val="E3DED1"/>
    </a:accent3>
    <a:accent4>
      <a:srgbClr val="D9C19B"/>
    </a:accent4>
    <a:accent5>
      <a:srgbClr val="FF0909"/>
    </a:accent5>
    <a:accent6>
      <a:srgbClr val="7F7F7F"/>
    </a:accent6>
    <a:hlink>
      <a:srgbClr val="900000"/>
    </a:hlink>
    <a:folHlink>
      <a:srgbClr val="7F7F7F"/>
    </a:folHlink>
  </a:clrScheme>
</a:themeOverride>
</file>

<file path=ppt/theme/themeOverride2.xml><?xml version="1.0" encoding="utf-8"?>
<a:themeOverride xmlns:a="http://schemas.openxmlformats.org/drawingml/2006/main">
  <a:clrScheme name="Custom 23">
    <a:dk1>
      <a:sysClr val="windowText" lastClr="000000"/>
    </a:dk1>
    <a:lt1>
      <a:srgbClr val="FFFFFF"/>
    </a:lt1>
    <a:dk2>
      <a:srgbClr val="FFFFFF"/>
    </a:dk2>
    <a:lt2>
      <a:srgbClr val="E3DED1"/>
    </a:lt2>
    <a:accent1>
      <a:srgbClr val="000000"/>
    </a:accent1>
    <a:accent2>
      <a:srgbClr val="900000"/>
    </a:accent2>
    <a:accent3>
      <a:srgbClr val="E3DED1"/>
    </a:accent3>
    <a:accent4>
      <a:srgbClr val="D9C19B"/>
    </a:accent4>
    <a:accent5>
      <a:srgbClr val="FF0909"/>
    </a:accent5>
    <a:accent6>
      <a:srgbClr val="7F7F7F"/>
    </a:accent6>
    <a:hlink>
      <a:srgbClr val="900000"/>
    </a:hlink>
    <a:folHlink>
      <a:srgbClr val="7F7F7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89</Words>
  <Application>Microsoft Office PowerPoint</Application>
  <PresentationFormat>On-screen Show (4:3)</PresentationFormat>
  <Paragraphs>39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Amienne</vt:lpstr>
      <vt:lpstr>Arial</vt:lpstr>
      <vt:lpstr>Calibri</vt:lpstr>
      <vt:lpstr>Calibri Light</vt:lpstr>
      <vt:lpstr>Franklin Gothic Medium</vt:lpstr>
      <vt:lpstr>Tw Cen MT</vt:lpstr>
      <vt:lpstr>Wingdings</vt:lpstr>
      <vt:lpstr>Wingdings 2</vt:lpstr>
      <vt:lpstr>Office Theme</vt:lpstr>
      <vt:lpstr>LPC_Theme 2 DRAFT</vt:lpstr>
      <vt:lpstr>1_LPC_Theme 2 DRAFT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Abad</dc:creator>
  <cp:lastModifiedBy>Kelly Abad</cp:lastModifiedBy>
  <cp:revision>12</cp:revision>
  <dcterms:created xsi:type="dcterms:W3CDTF">2014-10-01T16:16:35Z</dcterms:created>
  <dcterms:modified xsi:type="dcterms:W3CDTF">2014-10-01T23:04:31Z</dcterms:modified>
</cp:coreProperties>
</file>