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9" r:id="rId2"/>
    <p:sldId id="280" r:id="rId3"/>
    <p:sldId id="273" r:id="rId4"/>
    <p:sldId id="275" r:id="rId5"/>
    <p:sldId id="258" r:id="rId6"/>
    <p:sldId id="281" r:id="rId7"/>
    <p:sldId id="282" r:id="rId8"/>
    <p:sldId id="284" r:id="rId9"/>
    <p:sldId id="292" r:id="rId10"/>
    <p:sldId id="293" r:id="rId11"/>
    <p:sldId id="294" r:id="rId12"/>
    <p:sldId id="286" r:id="rId13"/>
    <p:sldId id="283" r:id="rId14"/>
    <p:sldId id="285" r:id="rId15"/>
    <p:sldId id="287" r:id="rId16"/>
    <p:sldId id="290" r:id="rId17"/>
    <p:sldId id="289" r:id="rId18"/>
    <p:sldId id="291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CCCC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58" autoAdjust="0"/>
  </p:normalViewPr>
  <p:slideViewPr>
    <p:cSldViewPr>
      <p:cViewPr>
        <p:scale>
          <a:sx n="60" d="100"/>
          <a:sy n="60" d="100"/>
        </p:scale>
        <p:origin x="-223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1D755-A52D-40FE-9E53-43CFD48849A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7589B-2049-4BD7-BC0E-5258CE2CF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46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fld id="{AB488771-8F0F-4978-9992-4F8418039946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35BB8C59-F850-45DD-88A9-FAA31C02F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88771-8F0F-4978-9992-4F8418039946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B8C59-F850-45DD-88A9-FAA31C02F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AB488771-8F0F-4978-9992-4F8418039946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35BB8C59-F850-45DD-88A9-FAA31C02F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88771-8F0F-4978-9992-4F8418039946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B8C59-F850-45DD-88A9-FAA31C02F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88771-8F0F-4978-9992-4F8418039946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fld id="{35BB8C59-F850-45DD-88A9-FAA31C02F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488771-8F0F-4978-9992-4F8418039946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35BB8C59-F850-45DD-88A9-FAA31C02F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488771-8F0F-4978-9992-4F8418039946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35BB8C59-F850-45DD-88A9-FAA31C02F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88771-8F0F-4978-9992-4F8418039946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B8C59-F850-45DD-88A9-FAA31C02F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88771-8F0F-4978-9992-4F8418039946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35BB8C59-F850-45DD-88A9-FAA31C02F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88771-8F0F-4978-9992-4F8418039946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B8C59-F850-45DD-88A9-FAA31C02F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fld id="{AB488771-8F0F-4978-9992-4F8418039946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fld id="{35BB8C59-F850-45DD-88A9-FAA31C02F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fld id="{AB488771-8F0F-4978-9992-4F8418039946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fld id="{35BB8C59-F850-45DD-88A9-FAA31C02F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>
    <p:rand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jkcf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jkcf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dry@laspositascollege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110mag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gach@laspositascollege.edu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jkcf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7200"/>
            <a:ext cx="6705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Franklin Gothic Medium" pitchFamily="34" charset="0"/>
              </a:rPr>
              <a:t>September 5, 2012</a:t>
            </a:r>
            <a:endParaRPr lang="en-US" sz="4000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4" name="Picture 3" descr="LPC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152399"/>
            <a:ext cx="1828801" cy="17550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1639431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Town Meeting</a:t>
            </a:r>
          </a:p>
          <a:p>
            <a:pPr algn="ctr"/>
            <a:endParaRPr lang="en-US" sz="2000" b="1" dirty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</a:endParaRPr>
          </a:p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ANNOUNCEMENTS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447800" y="4038600"/>
            <a:ext cx="685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3112836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19400" y="1841243"/>
            <a:ext cx="5943600" cy="403187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$2,500 Scholarship awarded to 20 community college students across the nation!</a:t>
            </a:r>
          </a:p>
          <a:p>
            <a:pPr algn="ctr"/>
            <a:r>
              <a:rPr lang="en-US" sz="3200" dirty="0" smtClean="0"/>
              <a:t>Details can be found at </a:t>
            </a:r>
            <a:r>
              <a:rPr lang="en-US" sz="3200" dirty="0" smtClean="0">
                <a:hlinkClick r:id="rId2"/>
              </a:rPr>
              <a:t>http://www.ptk.org/</a:t>
            </a:r>
            <a:r>
              <a:rPr lang="en-US" sz="3200" dirty="0" smtClean="0"/>
              <a:t> or contact Sheri Moore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2013 All-USA Community College Academic Team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1" name="Picture 10" descr="LPC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2900" y="5724525"/>
            <a:ext cx="1181100" cy="1133475"/>
          </a:xfrm>
          <a:prstGeom prst="rect">
            <a:avLst/>
          </a:prstGeom>
        </p:spPr>
      </p:pic>
      <p:pic>
        <p:nvPicPr>
          <p:cNvPr id="31746" name="Picture 2" descr="https://www.ptk.org/sites/default/files/styles/home_slider/public/micronesia.jpg"/>
          <p:cNvPicPr>
            <a:picLocks noChangeAspect="1" noChangeArrowheads="1"/>
          </p:cNvPicPr>
          <p:nvPr/>
        </p:nvPicPr>
        <p:blipFill>
          <a:blip r:embed="rId4" cstate="print"/>
          <a:srcRect l="67465" t="11380" b="69265"/>
          <a:stretch>
            <a:fillRect/>
          </a:stretch>
        </p:blipFill>
        <p:spPr bwMode="auto">
          <a:xfrm>
            <a:off x="0" y="1676400"/>
            <a:ext cx="2974975" cy="685800"/>
          </a:xfrm>
          <a:prstGeom prst="rect">
            <a:avLst/>
          </a:prstGeom>
          <a:noFill/>
        </p:spPr>
      </p:pic>
      <p:pic>
        <p:nvPicPr>
          <p:cNvPr id="31748" name="Picture 4" descr="Follett and USA Tod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31671"/>
            <a:ext cx="2426368" cy="3292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6437382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19400" y="1841243"/>
            <a:ext cx="5943600" cy="403187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Awards of up to $1,500 Scholarship awarded to 150 community college students across the nation!</a:t>
            </a:r>
          </a:p>
          <a:p>
            <a:pPr algn="ctr"/>
            <a:r>
              <a:rPr lang="en-US" sz="3200" dirty="0" smtClean="0"/>
              <a:t>Details can be found at </a:t>
            </a:r>
            <a:r>
              <a:rPr lang="en-US" sz="3200" dirty="0" smtClean="0">
                <a:hlinkClick r:id="rId2"/>
              </a:rPr>
              <a:t>http://www.ptk.org/</a:t>
            </a:r>
            <a:r>
              <a:rPr lang="en-US" sz="3200" dirty="0" smtClean="0"/>
              <a:t> or contact Sheri Moore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Coca-Cola Community College Academic Team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1" name="Picture 10" descr="LPC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2900" y="5724525"/>
            <a:ext cx="1181100" cy="1133475"/>
          </a:xfrm>
          <a:prstGeom prst="rect">
            <a:avLst/>
          </a:prstGeom>
        </p:spPr>
      </p:pic>
      <p:pic>
        <p:nvPicPr>
          <p:cNvPr id="31746" name="Picture 2" descr="https://www.ptk.org/sites/default/files/styles/home_slider/public/micronesia.jpg"/>
          <p:cNvPicPr>
            <a:picLocks noChangeAspect="1" noChangeArrowheads="1"/>
          </p:cNvPicPr>
          <p:nvPr/>
        </p:nvPicPr>
        <p:blipFill>
          <a:blip r:embed="rId4" cstate="print"/>
          <a:srcRect l="67465" t="11380" b="69265"/>
          <a:stretch>
            <a:fillRect/>
          </a:stretch>
        </p:blipFill>
        <p:spPr bwMode="auto">
          <a:xfrm>
            <a:off x="0" y="1676400"/>
            <a:ext cx="2974975" cy="685800"/>
          </a:xfrm>
          <a:prstGeom prst="rect">
            <a:avLst/>
          </a:prstGeom>
          <a:noFill/>
        </p:spPr>
      </p:pic>
      <p:pic>
        <p:nvPicPr>
          <p:cNvPr id="32770" name="Picture 2" descr="New Century Schola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124199"/>
            <a:ext cx="2590800" cy="2590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6437382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AW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3049"/>
            <a:ext cx="1381125" cy="150495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33400" y="1600200"/>
            <a:ext cx="8382000" cy="304698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THE READING AND WRITING CENTER FALL OPENING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SEPTEMBER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IN THE READING ROOM (2401) 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STUDENTS GET 1-ON-1 TUTORING WITH AN ENGLISH INSTRUCTOR! </a:t>
            </a:r>
          </a:p>
          <a:p>
            <a:endParaRPr lang="en-US" sz="2400" dirty="0" smtClean="0"/>
          </a:p>
          <a:p>
            <a:r>
              <a:rPr lang="en-US" sz="2400" dirty="0" smtClean="0"/>
              <a:t>MONDAY THROUGH THURSDAY 		10:30 - 2:30</a:t>
            </a:r>
          </a:p>
          <a:p>
            <a:r>
              <a:rPr lang="en-US" sz="2400" dirty="0" smtClean="0"/>
              <a:t>TUESDAY AND WEDNESDAY		 	4:00 – 6:00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Reading and Writing Center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1" name="Picture 10" descr="LPC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300" y="5419725"/>
            <a:ext cx="1181100" cy="1133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6400" y="5105400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More info:</a:t>
            </a:r>
          </a:p>
          <a:p>
            <a:r>
              <a:rPr lang="en-US" dirty="0" smtClean="0"/>
              <a:t>Richard Dry </a:t>
            </a:r>
          </a:p>
          <a:p>
            <a:r>
              <a:rPr lang="en-US" dirty="0" smtClean="0">
                <a:hlinkClick r:id="rId4"/>
              </a:rPr>
              <a:t>rdry@laspositascollege.edu</a:t>
            </a:r>
            <a:endParaRPr lang="en-US" dirty="0" smtClean="0"/>
          </a:p>
          <a:p>
            <a:r>
              <a:rPr lang="en-US" dirty="0" smtClean="0"/>
              <a:t>www.laspositascollege.edu/ENG/writingcenter.php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6437382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8613450">
            <a:off x="-384539" y="4413515"/>
            <a:ext cx="3962400" cy="83099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More Info:</a:t>
            </a:r>
          </a:p>
          <a:p>
            <a:r>
              <a:rPr lang="en-US" sz="2400" dirty="0" smtClean="0"/>
              <a:t>www.lpcitalianfilmfestival.org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Italian Film Festival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Oct. 12 &amp; 13, Room 2420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1" name="Picture 10" descr="LPC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4300" y="5419725"/>
            <a:ext cx="1181100" cy="113347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869057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581400"/>
            <a:ext cx="301092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46437382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73005"/>
            <a:ext cx="8686800" cy="138499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/>
              <a:t>Parney</a:t>
            </a:r>
            <a:r>
              <a:rPr lang="en-US" sz="2800" dirty="0" smtClean="0"/>
              <a:t> Albright, PhD</a:t>
            </a:r>
          </a:p>
          <a:p>
            <a:r>
              <a:rPr lang="en-US" sz="2800" dirty="0" smtClean="0"/>
              <a:t>  Director, Lawrence Livermore National Laboratory</a:t>
            </a:r>
          </a:p>
          <a:p>
            <a:r>
              <a:rPr lang="en-US" sz="2800" dirty="0" smtClean="0"/>
              <a:t>  President, Lawrence Livermore National Security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LLNL/LPC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Science and Engineering Series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1" name="Picture 10" descr="LPC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4300" y="5419725"/>
            <a:ext cx="1181100" cy="1133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2743200"/>
            <a:ext cx="8686800" cy="255454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Running a National Lab </a:t>
            </a:r>
          </a:p>
          <a:p>
            <a:pPr algn="ctr"/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and </a:t>
            </a:r>
          </a:p>
          <a:p>
            <a:pPr algn="ctr"/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What it Takes to Succeed at One</a:t>
            </a:r>
          </a:p>
          <a:p>
            <a:pPr algn="ctr"/>
            <a:endParaRPr lang="en-US" sz="32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October 8, 6:00 PM in Room 2420</a:t>
            </a:r>
          </a:p>
        </p:txBody>
      </p:sp>
      <p:pic>
        <p:nvPicPr>
          <p:cNvPr id="6146" name="Picture 2" descr="http://upload.wikimedia.org/wikipedia/commons/a/ae/LLNL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5791200" cy="1116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6437382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i.ytimg.com/vi/VKsvscj3Rgw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394198" cy="32956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0" y="1752600"/>
            <a:ext cx="3886200" cy="452431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Basketball and Badminton</a:t>
            </a:r>
          </a:p>
          <a:p>
            <a:pPr algn="ctr"/>
            <a:r>
              <a:rPr lang="en-US" sz="3200" dirty="0" smtClean="0"/>
              <a:t>LPC GYM</a:t>
            </a:r>
          </a:p>
          <a:p>
            <a:pPr algn="ctr"/>
            <a:r>
              <a:rPr lang="en-US" sz="3200" dirty="0" smtClean="0"/>
              <a:t>Fridays 12:30 – 1:30</a:t>
            </a:r>
          </a:p>
          <a:p>
            <a:pPr algn="ctr"/>
            <a:r>
              <a:rPr lang="en-US" sz="3200" dirty="0" smtClean="0"/>
              <a:t>All Faculty and Staff </a:t>
            </a:r>
          </a:p>
          <a:p>
            <a:pPr algn="ctr"/>
            <a:r>
              <a:rPr lang="en-US" sz="3200" dirty="0" smtClean="0"/>
              <a:t>Are</a:t>
            </a:r>
          </a:p>
          <a:p>
            <a:pPr algn="ctr"/>
            <a:r>
              <a:rPr lang="en-US" sz="3200" dirty="0" smtClean="0"/>
              <a:t>Welcome!</a:t>
            </a:r>
          </a:p>
          <a:p>
            <a:pPr algn="ctr"/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WELLNESS 101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1" name="Picture 10" descr="LPC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300" y="5419725"/>
            <a:ext cx="1181100" cy="11334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44222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Sign up through Community Ed</a:t>
            </a:r>
          </a:p>
          <a:p>
            <a:pPr algn="ctr"/>
            <a:r>
              <a:rPr lang="en-US" dirty="0" smtClean="0"/>
              <a:t>More Info: Tom Dodge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046437382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PC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4300" y="5419725"/>
            <a:ext cx="1181100" cy="1133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International Tutor Appreciation Week</a:t>
            </a:r>
          </a:p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October 1-6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33400" y="1600200"/>
            <a:ext cx="7239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LPC has 33 peer tutors who are either volunteering, tutoring for credit, or receiving pay. </a:t>
            </a:r>
          </a:p>
          <a:p>
            <a:endParaRPr lang="en-US" sz="3200" dirty="0" smtClean="0"/>
          </a:p>
          <a:p>
            <a:r>
              <a:rPr lang="en-US" sz="3200" dirty="0" smtClean="0"/>
              <a:t>We have 2 community volunteers and 23 instructors who tutor students. In addition, 6 English instructors staff the Reading and Writing (RAW) Center. </a:t>
            </a:r>
          </a:p>
          <a:p>
            <a:endParaRPr lang="en-US" sz="3200" dirty="0" smtClean="0"/>
          </a:p>
          <a:p>
            <a:r>
              <a:rPr lang="en-US" sz="3200" dirty="0" smtClean="0"/>
              <a:t>Thanks to all of our tutors!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619252057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Community Events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1" name="Picture 10" descr="LPC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4300" y="5419725"/>
            <a:ext cx="1181100" cy="1133475"/>
          </a:xfrm>
          <a:prstGeom prst="rect">
            <a:avLst/>
          </a:prstGeom>
        </p:spPr>
      </p:pic>
      <p:pic>
        <p:nvPicPr>
          <p:cNvPr id="4" name="Picture 3" descr="Paskewitz show 201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207" y="3505200"/>
            <a:ext cx="4714793" cy="3057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7526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Bill </a:t>
            </a:r>
            <a:r>
              <a:rPr lang="en-US" sz="2400" dirty="0" err="1" smtClean="0"/>
              <a:t>Paskewitz</a:t>
            </a:r>
            <a:r>
              <a:rPr lang="en-US" sz="2400" dirty="0" smtClean="0"/>
              <a:t> featured show and</a:t>
            </a:r>
          </a:p>
          <a:p>
            <a:pPr algn="ctr"/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Article in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www.110mag.com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/>
              <a:t>at:</a:t>
            </a:r>
          </a:p>
          <a:p>
            <a:pPr algn="ctr"/>
            <a:r>
              <a:rPr lang="en-US" u="sng" dirty="0" smtClean="0"/>
              <a:t>http://www.myvirtualpaper.com/doc/110mag/110vp_sept.2012/2012083101/#76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6437382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Announcements Wanted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1" name="Picture 10" descr="LPC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4300" y="5419725"/>
            <a:ext cx="1181100" cy="1133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524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Send Town Meeting Announcements to</a:t>
            </a:r>
          </a:p>
          <a:p>
            <a:r>
              <a:rPr lang="en-US" sz="2400" dirty="0" smtClean="0"/>
              <a:t>Sharon Gach by </a:t>
            </a:r>
          </a:p>
          <a:p>
            <a:r>
              <a:rPr lang="en-US" sz="2400" dirty="0" smtClean="0"/>
              <a:t>Noon on the day before each Town Meeting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048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Send WEBSITE Announcements to</a:t>
            </a:r>
          </a:p>
          <a:p>
            <a:pPr algn="r"/>
            <a:r>
              <a:rPr lang="en-US" sz="2400" dirty="0" smtClean="0"/>
              <a:t>Sharon Gach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3"/>
              </a:rPr>
              <a:t>sgach@laspositascollege.edu</a:t>
            </a:r>
            <a:r>
              <a:rPr lang="en-US" sz="2000" dirty="0" smtClean="0"/>
              <a:t>) </a:t>
            </a:r>
            <a:r>
              <a:rPr lang="en-US" sz="2400" dirty="0" smtClean="0"/>
              <a:t>ANY TIME.</a:t>
            </a:r>
          </a:p>
          <a:p>
            <a:pPr algn="r"/>
            <a:r>
              <a:rPr lang="en-US" sz="2400" dirty="0" smtClean="0"/>
              <a:t>Use form at bottom of News and Events Column!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419600"/>
            <a:ext cx="8686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Send to Sharon Gach items for new pages on: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 Achievements</a:t>
            </a:r>
          </a:p>
          <a:p>
            <a:r>
              <a:rPr lang="en-US" sz="1600" dirty="0" smtClean="0"/>
              <a:t>http://www.laspositascollege.edu/news/STUDENTACHIEVEMENTPAGE.php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LPC Staff Excellence </a:t>
            </a: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http://www.laspositascollege.edu/news/STAFF-fACULTY-aDMIN-eXCELLENCE.PHP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6437382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5, 2012</a:t>
            </a:r>
            <a:endParaRPr lang="en-US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04800" y="3093928"/>
            <a:ext cx="861060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1C1C1C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1C1C1C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1C1C1C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1C1C1C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1C1C1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10636"/>
              </a:buClr>
              <a:buSzPct val="90000"/>
              <a:defRPr sz="2800">
                <a:solidFill>
                  <a:srgbClr val="1C1C1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10636"/>
              </a:buClr>
              <a:buSzPct val="90000"/>
              <a:defRPr sz="2800">
                <a:solidFill>
                  <a:srgbClr val="1C1C1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10636"/>
              </a:buClr>
              <a:buSzPct val="90000"/>
              <a:defRPr sz="2800">
                <a:solidFill>
                  <a:srgbClr val="1C1C1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10636"/>
              </a:buClr>
              <a:buSzPct val="90000"/>
              <a:defRPr sz="2800">
                <a:solidFill>
                  <a:srgbClr val="1C1C1C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5000"/>
              </a:spcBef>
              <a:buClrTx/>
              <a:buSzTx/>
            </a:pPr>
            <a:r>
              <a:rPr lang="en-US" sz="2700" b="1" i="1" dirty="0">
                <a:solidFill>
                  <a:srgbClr val="000000"/>
                </a:solidFill>
                <a:latin typeface="Franklin Gothic Medium" pitchFamily="34" charset="0"/>
              </a:rPr>
              <a:t>For complete announcement details, please visit </a:t>
            </a:r>
            <a:r>
              <a:rPr lang="en-US" sz="2700" b="1" i="1" dirty="0" smtClean="0">
                <a:solidFill>
                  <a:srgbClr val="000000"/>
                </a:solidFill>
                <a:latin typeface="Franklin Gothic Medium" pitchFamily="34" charset="0"/>
              </a:rPr>
              <a:t>the Town </a:t>
            </a:r>
            <a:r>
              <a:rPr lang="en-US" sz="2700" b="1" i="1" dirty="0">
                <a:solidFill>
                  <a:srgbClr val="000000"/>
                </a:solidFill>
                <a:latin typeface="Franklin Gothic Medium" pitchFamily="34" charset="0"/>
              </a:rPr>
              <a:t>Meeting page on the Intranet: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en-US" sz="2000" b="1" i="1" dirty="0">
              <a:solidFill>
                <a:srgbClr val="000000"/>
              </a:solidFill>
              <a:latin typeface="Franklin Gothic Medium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100" u="sng" dirty="0">
                <a:solidFill>
                  <a:srgbClr val="000000"/>
                </a:solidFill>
                <a:latin typeface="Franklin Gothic Medium" pitchFamily="34" charset="0"/>
              </a:rPr>
              <a:t>http://grapevine.laspositascollege.edu/administration/TownMeeting.php</a:t>
            </a:r>
            <a:r>
              <a:rPr lang="en-US" sz="2100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</a:p>
        </p:txBody>
      </p:sp>
      <p:pic>
        <p:nvPicPr>
          <p:cNvPr id="5" name="Picture 4" descr="LPC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181100" cy="1133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9305347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" y="228600"/>
            <a:ext cx="8766048" cy="990600"/>
          </a:xfrm>
        </p:spPr>
        <p:txBody>
          <a:bodyPr/>
          <a:lstStyle/>
          <a:p>
            <a:pPr marL="457200" lvl="1" algn="ctr">
              <a:spcAft>
                <a:spcPts val="1000"/>
              </a:spcAft>
            </a:pPr>
            <a:r>
              <a:rPr lang="en-US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Pink on Purpose – October 18</a:t>
            </a:r>
          </a:p>
        </p:txBody>
      </p:sp>
      <p:pic>
        <p:nvPicPr>
          <p:cNvPr id="11" name="Picture 10" descr="LPC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4300" y="5419725"/>
            <a:ext cx="1181100" cy="1133475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2667000"/>
            <a:ext cx="3886200" cy="3429000"/>
          </a:xfrm>
          <a:prstGeom prst="rect">
            <a:avLst/>
          </a:prstGeom>
          <a:noFill/>
          <a:ln w="25400">
            <a:solidFill>
              <a:srgbClr val="FF33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Participating is simple.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Just wear pink on </a:t>
            </a: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October 18</a:t>
            </a:r>
            <a:r>
              <a:rPr kumimoji="0" lang="en-US" sz="1600" b="0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nd support the student health club on the cafeteria patio from 11-1  for a campus -wide awareness &amp; fundraising event for the fight against breast cancer . All proceeds will be donated to the American Institute for Cancer Research. 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Please contact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Dayna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Barbero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if you have any questions or would like to be involved in planning our event.</a:t>
            </a:r>
          </a:p>
        </p:txBody>
      </p:sp>
      <p:pic>
        <p:nvPicPr>
          <p:cNvPr id="15363" name="Picture 3" descr="FotoliaComp_7311908_F82MbK7MuoIoIAP9OOJ4klFWfKbhoX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365760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19252057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Athletics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1" name="Picture 10" descr="LPC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4300" y="5419725"/>
            <a:ext cx="1181100" cy="1133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1752600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Franklin Gothic Medium" pitchFamily="34" charset="0"/>
              </a:rPr>
              <a:t>Women’s Soccer</a:t>
            </a:r>
          </a:p>
          <a:p>
            <a:pPr lvl="1" algn="just"/>
            <a:r>
              <a:rPr lang="en-US" sz="2800" b="1" dirty="0" smtClean="0">
                <a:latin typeface="Franklin Gothic Medium" pitchFamily="34" charset="0"/>
              </a:rPr>
              <a:t>October 5 – </a:t>
            </a:r>
            <a:r>
              <a:rPr lang="en-US" sz="2800" b="1" dirty="0" err="1" smtClean="0">
                <a:latin typeface="Franklin Gothic Medium" pitchFamily="34" charset="0"/>
              </a:rPr>
              <a:t>Ohlone</a:t>
            </a:r>
            <a:endParaRPr lang="en-US" sz="2800" b="1" dirty="0" smtClean="0">
              <a:latin typeface="Franklin Gothic Medium" pitchFamily="34" charset="0"/>
            </a:endParaRPr>
          </a:p>
          <a:p>
            <a:pPr lvl="1" algn="just"/>
            <a:r>
              <a:rPr lang="en-US" sz="2800" b="1" dirty="0" smtClean="0">
                <a:latin typeface="Franklin Gothic Medium" pitchFamily="34" charset="0"/>
              </a:rPr>
              <a:t>October 16 – Foothill</a:t>
            </a:r>
          </a:p>
          <a:p>
            <a:pPr lvl="1" algn="just"/>
            <a:r>
              <a:rPr lang="en-US" sz="2800" b="1" i="1" dirty="0" smtClean="0">
                <a:latin typeface="Franklin Gothic Medium" pitchFamily="34" charset="0"/>
              </a:rPr>
              <a:t>October 19 – Chabot</a:t>
            </a:r>
          </a:p>
          <a:p>
            <a:pPr lvl="1" algn="just"/>
            <a:r>
              <a:rPr lang="en-US" sz="2800" b="1" i="1" dirty="0" smtClean="0">
                <a:latin typeface="Franklin Gothic Medium" pitchFamily="34" charset="0"/>
              </a:rPr>
              <a:t>November 2 - Mission</a:t>
            </a:r>
          </a:p>
        </p:txBody>
      </p:sp>
      <p:pic>
        <p:nvPicPr>
          <p:cNvPr id="9218" name="Picture 2" descr="http://www.laspositascollege.edu/Athletics/images/img02.jpg"/>
          <p:cNvPicPr>
            <a:picLocks noChangeAspect="1" noChangeArrowheads="1"/>
          </p:cNvPicPr>
          <p:nvPr/>
        </p:nvPicPr>
        <p:blipFill>
          <a:blip r:embed="rId3" cstate="print"/>
          <a:srcRect r="53000"/>
          <a:stretch>
            <a:fillRect/>
          </a:stretch>
        </p:blipFill>
        <p:spPr bwMode="auto">
          <a:xfrm>
            <a:off x="228600" y="1524000"/>
            <a:ext cx="2895600" cy="17712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962400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Franklin Gothic Medium" pitchFamily="34" charset="0"/>
              </a:rPr>
              <a:t>Men’s Soccer</a:t>
            </a:r>
          </a:p>
          <a:p>
            <a:pPr lvl="1" algn="just"/>
            <a:r>
              <a:rPr lang="en-US" sz="2800" b="1" dirty="0" smtClean="0">
                <a:latin typeface="Franklin Gothic Medium" pitchFamily="34" charset="0"/>
              </a:rPr>
              <a:t>Skyline – October 9</a:t>
            </a:r>
          </a:p>
          <a:p>
            <a:pPr lvl="1" algn="just"/>
            <a:r>
              <a:rPr lang="en-US" sz="2800" b="1" dirty="0" smtClean="0">
                <a:latin typeface="Franklin Gothic Medium" pitchFamily="34" charset="0"/>
              </a:rPr>
              <a:t>Chabot – October 12</a:t>
            </a:r>
          </a:p>
          <a:p>
            <a:pPr lvl="1" algn="just"/>
            <a:r>
              <a:rPr lang="en-US" sz="2800" b="1" i="1" dirty="0" smtClean="0">
                <a:latin typeface="Franklin Gothic Medium" pitchFamily="34" charset="0"/>
              </a:rPr>
              <a:t>Santa Rosa – October 19</a:t>
            </a:r>
          </a:p>
          <a:p>
            <a:pPr lvl="1" algn="just"/>
            <a:r>
              <a:rPr lang="en-US" sz="2800" b="1" dirty="0" smtClean="0">
                <a:latin typeface="Franklin Gothic Medium" pitchFamily="34" charset="0"/>
              </a:rPr>
              <a:t>Fresno – October 29</a:t>
            </a:r>
          </a:p>
          <a:p>
            <a:pPr lvl="1" algn="just"/>
            <a:r>
              <a:rPr lang="en-US" sz="2800" b="1" i="1" dirty="0" smtClean="0">
                <a:latin typeface="Franklin Gothic Medium" pitchFamily="34" charset="0"/>
              </a:rPr>
              <a:t>Cabrillo – November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43434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Franklin Gothic Medium" pitchFamily="34" charset="0"/>
              </a:rPr>
              <a:t>Note: M/W Double headers on October 19 and November 2</a:t>
            </a:r>
          </a:p>
        </p:txBody>
      </p:sp>
    </p:spTree>
    <p:extLst>
      <p:ext uri="{BB962C8B-B14F-4D97-AF65-F5344CB8AC3E}">
        <p14:creationId xmlns="" xmlns:p14="http://schemas.microsoft.com/office/powerpoint/2010/main" val="861489945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LPC Children’s Performance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October 19-20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 b="36479"/>
          <a:stretch>
            <a:fillRect/>
          </a:stretch>
        </p:blipFill>
        <p:spPr bwMode="auto">
          <a:xfrm>
            <a:off x="1676400" y="1600200"/>
            <a:ext cx="62091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19252057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LPC Orchestra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October 12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1" name="Picture 10" descr="LPC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4300" y="5419725"/>
            <a:ext cx="1181100" cy="1133475"/>
          </a:xfrm>
          <a:prstGeom prst="rect">
            <a:avLst/>
          </a:prstGeom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828799"/>
            <a:ext cx="3837709" cy="496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6437382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Fall 2012 Staff TLC Workshops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1" name="Picture 10" descr="LPC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4300" y="5419725"/>
            <a:ext cx="1181100" cy="1133475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61867" t="16889" r="23440" b="17333"/>
          <a:stretch>
            <a:fillRect/>
          </a:stretch>
        </p:blipFill>
        <p:spPr bwMode="auto">
          <a:xfrm>
            <a:off x="228600" y="1600200"/>
            <a:ext cx="2971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05200" y="2133600"/>
            <a:ext cx="5105400" cy="304698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Sign up for a Fall 2012 Teaching and Learning Center workshop and/or appointment by going to the Staff Development home page and clicking Workshops. </a:t>
            </a:r>
          </a:p>
          <a:p>
            <a:endParaRPr lang="en-US" sz="2400" u="sng" dirty="0" smtClean="0"/>
          </a:p>
          <a:p>
            <a:r>
              <a:rPr lang="en-US" sz="2400" u="sng" dirty="0" smtClean="0"/>
              <a:t>http://www.laspositascollege.edu/staffdevelopment/workshops.php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046437382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PC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4300" y="5419725"/>
            <a:ext cx="1181100" cy="1133475"/>
          </a:xfrm>
          <a:prstGeom prst="rect">
            <a:avLst/>
          </a:prstGeom>
        </p:spPr>
      </p:pic>
      <p:pic>
        <p:nvPicPr>
          <p:cNvPr id="10242" name="Picture 2" descr="ske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2895600" cy="2836806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 l="8375" t="15111" r="57412" b="68889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505200" y="1828800"/>
            <a:ext cx="5105400" cy="255454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Music Department Benefit Concert Featuring Richard Glazier:</a:t>
            </a:r>
          </a:p>
          <a:p>
            <a:endParaRPr lang="en-US" sz="3200" dirty="0" smtClean="0"/>
          </a:p>
          <a:p>
            <a:pPr algn="ctr"/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A Salute to Gershwin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410200"/>
            <a:ext cx="5105400" cy="10772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October 27 at 8:00 PM</a:t>
            </a:r>
          </a:p>
          <a:p>
            <a:r>
              <a:rPr lang="en-US" sz="3200" dirty="0" smtClean="0"/>
              <a:t>Mertes Center for the Arts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046437382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24400" y="1981200"/>
            <a:ext cx="4038600" cy="175432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Full Day Openings for Preschoolers (Ages 3 to 5 years)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LPC Child Development Center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1" name="Picture 10" descr="LPC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4300" y="5419725"/>
            <a:ext cx="1181100" cy="1133475"/>
          </a:xfrm>
          <a:prstGeom prst="rect">
            <a:avLst/>
          </a:prstGeom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524000"/>
            <a:ext cx="43531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6437382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86200" y="1841243"/>
            <a:ext cx="4876800" cy="403187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Up to $30k per year for eligible transfer students!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3200" dirty="0" smtClean="0"/>
              <a:t>Details can be found at </a:t>
            </a:r>
            <a:r>
              <a:rPr lang="en-US" sz="3200" dirty="0" smtClean="0">
                <a:hlinkClick r:id="rId2"/>
              </a:rPr>
              <a:t>http://www.jkcf.org/</a:t>
            </a:r>
            <a:r>
              <a:rPr lang="en-US" sz="3200" dirty="0" smtClean="0"/>
              <a:t> or contact Sheri Moore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Jack Kent Cooke Transfer Scholarship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1" name="Picture 10" descr="LPC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2900" y="5724525"/>
            <a:ext cx="1181100" cy="1133475"/>
          </a:xfrm>
          <a:prstGeom prst="rect">
            <a:avLst/>
          </a:prstGeom>
        </p:spPr>
      </p:pic>
      <p:pic>
        <p:nvPicPr>
          <p:cNvPr id="30722" name="Picture 2" descr="Jack Kent Cooke Found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81200"/>
            <a:ext cx="3505200" cy="476140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667000"/>
            <a:ext cx="311227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46437382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PC_Theme 2 DRAFT">
  <a:themeElements>
    <a:clrScheme name="Custom 23">
      <a:dk1>
        <a:sysClr val="windowText" lastClr="000000"/>
      </a:dk1>
      <a:lt1>
        <a:srgbClr val="FFFFFF"/>
      </a:lt1>
      <a:dk2>
        <a:srgbClr val="FFFFFF"/>
      </a:dk2>
      <a:lt2>
        <a:srgbClr val="E3DED1"/>
      </a:lt2>
      <a:accent1>
        <a:srgbClr val="000000"/>
      </a:accent1>
      <a:accent2>
        <a:srgbClr val="900000"/>
      </a:accent2>
      <a:accent3>
        <a:srgbClr val="E3DED1"/>
      </a:accent3>
      <a:accent4>
        <a:srgbClr val="D9C19B"/>
      </a:accent4>
      <a:accent5>
        <a:srgbClr val="FF0909"/>
      </a:accent5>
      <a:accent6>
        <a:srgbClr val="7F7F7F"/>
      </a:accent6>
      <a:hlink>
        <a:srgbClr val="900000"/>
      </a:hlink>
      <a:folHlink>
        <a:srgbClr val="7F7F7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LPC_Theme 2 DRAFT</Template>
  <TotalTime>1155</TotalTime>
  <Words>571</Words>
  <Application>Microsoft Office PowerPoint</Application>
  <PresentationFormat>On-screen Show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LPC_Theme 2 DRAFT</vt:lpstr>
      <vt:lpstr>Slide 1</vt:lpstr>
      <vt:lpstr>Pink on Purpose – October 18</vt:lpstr>
      <vt:lpstr>Athletics</vt:lpstr>
      <vt:lpstr>LPC Children’s Performance October 19-20</vt:lpstr>
      <vt:lpstr>LPC Orchestra October 12</vt:lpstr>
      <vt:lpstr>Fall 2012 Staff TLC Workshops</vt:lpstr>
      <vt:lpstr>Slide 7</vt:lpstr>
      <vt:lpstr>LPC Child Development Center</vt:lpstr>
      <vt:lpstr>Jack Kent Cooke Transfer Scholarship</vt:lpstr>
      <vt:lpstr>2013 All-USA Community College Academic Team</vt:lpstr>
      <vt:lpstr>Coca-Cola Community College Academic Team</vt:lpstr>
      <vt:lpstr>Reading and Writing Center</vt:lpstr>
      <vt:lpstr>Italian Film Festival Oct. 12 &amp; 13, Room 2420</vt:lpstr>
      <vt:lpstr>LLNL/LPC  Science and Engineering Series</vt:lpstr>
      <vt:lpstr>WELLNESS 101</vt:lpstr>
      <vt:lpstr>Slide 16</vt:lpstr>
      <vt:lpstr>Community Events</vt:lpstr>
      <vt:lpstr>Announcements Wanted</vt:lpstr>
      <vt:lpstr>September 5, 2012</vt:lpstr>
    </vt:vector>
  </TitlesOfParts>
  <Company>CLPCCD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JRAdams</dc:creator>
  <cp:lastModifiedBy>Sharon Gach</cp:lastModifiedBy>
  <cp:revision>130</cp:revision>
  <dcterms:created xsi:type="dcterms:W3CDTF">2012-01-25T04:22:50Z</dcterms:created>
  <dcterms:modified xsi:type="dcterms:W3CDTF">2012-10-03T16:11:45Z</dcterms:modified>
</cp:coreProperties>
</file>