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58" autoAdjust="0"/>
  </p:normalViewPr>
  <p:slideViewPr>
    <p:cSldViewPr>
      <p:cViewPr>
        <p:scale>
          <a:sx n="70" d="100"/>
          <a:sy n="70" d="100"/>
        </p:scale>
        <p:origin x="-2022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fld id="{AB488771-8F0F-4978-9992-4F8418039946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fld id="{35BB8C59-F850-45DD-88A9-FAA31C02F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1B587C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4E854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Franklin Gothic Medium" pitchFamily="34" charset="0"/>
              </a:rPr>
              <a:t>October 3, 2012</a:t>
            </a:r>
            <a:endParaRPr lang="en-US" sz="3200" b="1" dirty="0">
              <a:latin typeface="Franklin Gothic Medium" pitchFamily="34" charset="0"/>
            </a:endParaRPr>
          </a:p>
        </p:txBody>
      </p:sp>
      <p:pic>
        <p:nvPicPr>
          <p:cNvPr id="4" name="Picture 3" descr="LPC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52400"/>
            <a:ext cx="1181100" cy="11334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47800" y="76200"/>
            <a:ext cx="701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Franklin Gothic Medium" pitchFamily="34" charset="0"/>
              </a:rPr>
              <a:t>Town Meeting</a:t>
            </a: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1752600" y="914400"/>
            <a:ext cx="685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83820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0636"/>
              </a:buClr>
              <a:buSzPct val="90000"/>
              <a:buChar char="•"/>
              <a:defRPr sz="3200">
                <a:solidFill>
                  <a:srgbClr val="1C1C1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0636"/>
              </a:buClr>
              <a:buSzPct val="90000"/>
              <a:buChar char="–"/>
              <a:defRPr sz="2800">
                <a:solidFill>
                  <a:srgbClr val="1C1C1C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0636"/>
              </a:buClr>
              <a:buSzPct val="90000"/>
              <a:buFont typeface="Times" pitchFamily="-124" charset="0"/>
              <a:buChar char="•"/>
              <a:defRPr sz="2000">
                <a:solidFill>
                  <a:srgbClr val="1C1C1C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0636"/>
              </a:buClr>
              <a:buSzPct val="90000"/>
              <a:buChar char="–"/>
              <a:defRPr sz="2000">
                <a:solidFill>
                  <a:srgbClr val="1C1C1C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10636"/>
              </a:buClr>
              <a:buSzPct val="90000"/>
              <a:buChar char="»"/>
              <a:defRPr sz="2000">
                <a:solidFill>
                  <a:srgbClr val="1C1C1C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B10636"/>
              </a:buClr>
              <a:buSzPct val="90000"/>
              <a:buChar char="»"/>
              <a:defRPr sz="2000">
                <a:solidFill>
                  <a:srgbClr val="1C1C1C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B10636"/>
              </a:buClr>
              <a:buSzPct val="90000"/>
              <a:buChar char="»"/>
              <a:defRPr sz="2000">
                <a:solidFill>
                  <a:srgbClr val="1C1C1C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B10636"/>
              </a:buClr>
              <a:buSzPct val="90000"/>
              <a:buChar char="»"/>
              <a:defRPr sz="2000">
                <a:solidFill>
                  <a:srgbClr val="1C1C1C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B10636"/>
              </a:buClr>
              <a:buSzPct val="90000"/>
              <a:buChar char="»"/>
              <a:defRPr sz="2000">
                <a:solidFill>
                  <a:srgbClr val="1C1C1C"/>
                </a:solidFill>
                <a:latin typeface="+mn-lt"/>
              </a:defRPr>
            </a:lvl9pPr>
          </a:lstStyle>
          <a:p>
            <a:pPr marL="339725" indent="-280988" eaLnBrk="1" hangingPunct="1">
              <a:lnSpc>
                <a:spcPct val="125000"/>
              </a:lnSpc>
              <a:spcBef>
                <a:spcPct val="0"/>
              </a:spcBef>
              <a:spcAft>
                <a:spcPts val="300"/>
              </a:spcAft>
              <a:buClr>
                <a:srgbClr val="0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0000"/>
                </a:solidFill>
                <a:latin typeface="Franklin Gothic Medium" pitchFamily="34" charset="0"/>
              </a:rPr>
              <a:t>Welcome  and Updates– </a:t>
            </a:r>
            <a:r>
              <a:rPr lang="en-US" sz="1800" b="1" i="1" dirty="0" smtClean="0">
                <a:solidFill>
                  <a:srgbClr val="000000"/>
                </a:solidFill>
                <a:latin typeface="Franklin Gothic Medium" pitchFamily="34" charset="0"/>
              </a:rPr>
              <a:t>President Walthers</a:t>
            </a:r>
          </a:p>
          <a:p>
            <a:pPr marL="339725" indent="-280988" eaLnBrk="1" hangingPunct="1">
              <a:lnSpc>
                <a:spcPct val="125000"/>
              </a:lnSpc>
              <a:spcBef>
                <a:spcPct val="0"/>
              </a:spcBef>
              <a:spcAft>
                <a:spcPts val="300"/>
              </a:spcAft>
              <a:buClr>
                <a:srgbClr val="0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0000"/>
                </a:solidFill>
                <a:latin typeface="Franklin Gothic Medium" pitchFamily="34" charset="0"/>
              </a:rPr>
              <a:t>“What’s Right at LPC” Award </a:t>
            </a:r>
            <a:r>
              <a:rPr lang="en-US" sz="2200" b="1" dirty="0" smtClean="0">
                <a:solidFill>
                  <a:srgbClr val="000000"/>
                </a:solidFill>
                <a:latin typeface="Franklin Gothic Medium" pitchFamily="34" charset="0"/>
              </a:rPr>
              <a:t>– </a:t>
            </a:r>
            <a:r>
              <a:rPr lang="en-US" sz="1800" b="1" i="1" dirty="0" smtClean="0">
                <a:solidFill>
                  <a:srgbClr val="000000"/>
                </a:solidFill>
                <a:latin typeface="Franklin Gothic Medium" pitchFamily="34" charset="0"/>
              </a:rPr>
              <a:t>President Walthers</a:t>
            </a:r>
          </a:p>
          <a:p>
            <a:pPr marL="339725" indent="-280988" eaLnBrk="1" hangingPunct="1">
              <a:lnSpc>
                <a:spcPct val="125000"/>
              </a:lnSpc>
              <a:spcBef>
                <a:spcPct val="0"/>
              </a:spcBef>
              <a:spcAft>
                <a:spcPts val="300"/>
              </a:spcAft>
              <a:buClr>
                <a:srgbClr val="0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 smtClean="0">
                <a:latin typeface="Franklin Gothic Medium" pitchFamily="34" charset="0"/>
              </a:rPr>
              <a:t>Welcome from Chancellor Walters</a:t>
            </a:r>
          </a:p>
          <a:p>
            <a:pPr marL="339725" indent="-280988" eaLnBrk="1" hangingPunct="1">
              <a:lnSpc>
                <a:spcPct val="125000"/>
              </a:lnSpc>
              <a:spcBef>
                <a:spcPct val="0"/>
              </a:spcBef>
              <a:spcAft>
                <a:spcPts val="300"/>
              </a:spcAft>
              <a:buClr>
                <a:srgbClr val="0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 smtClean="0">
                <a:latin typeface="Franklin Gothic Medium" pitchFamily="34" charset="0"/>
              </a:rPr>
              <a:t>Institutional Research Update – </a:t>
            </a:r>
            <a:r>
              <a:rPr lang="en-US" sz="1800" b="1" i="1" dirty="0" smtClean="0">
                <a:latin typeface="Franklin Gothic Medium" pitchFamily="34" charset="0"/>
              </a:rPr>
              <a:t>Rajinder Samra</a:t>
            </a:r>
          </a:p>
          <a:p>
            <a:pPr marL="339725" indent="-280988" eaLnBrk="1" hangingPunct="1">
              <a:lnSpc>
                <a:spcPct val="125000"/>
              </a:lnSpc>
              <a:spcBef>
                <a:spcPct val="0"/>
              </a:spcBef>
              <a:spcAft>
                <a:spcPts val="300"/>
              </a:spcAft>
              <a:buClr>
                <a:srgbClr val="0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 smtClean="0">
                <a:latin typeface="Franklin Gothic Medium" pitchFamily="34" charset="0"/>
              </a:rPr>
              <a:t>Puente Progress – </a:t>
            </a:r>
            <a:r>
              <a:rPr lang="en-US" sz="1800" b="1" i="1" dirty="0" smtClean="0">
                <a:latin typeface="Franklin Gothic Medium" pitchFamily="34" charset="0"/>
              </a:rPr>
              <a:t>Diana Rodriguez</a:t>
            </a:r>
          </a:p>
          <a:p>
            <a:pPr marL="339725" indent="-280988" eaLnBrk="1" hangingPunct="1">
              <a:lnSpc>
                <a:spcPct val="125000"/>
              </a:lnSpc>
              <a:spcBef>
                <a:spcPct val="0"/>
              </a:spcBef>
              <a:spcAft>
                <a:spcPts val="300"/>
              </a:spcAft>
              <a:buClr>
                <a:srgbClr val="0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0000"/>
                </a:solidFill>
                <a:latin typeface="Franklin Gothic Medium" pitchFamily="34" charset="0"/>
              </a:rPr>
              <a:t>Announcements</a:t>
            </a:r>
          </a:p>
          <a:p>
            <a:pPr marL="339725" indent="-280988" eaLnBrk="1" hangingPunct="1">
              <a:lnSpc>
                <a:spcPct val="125000"/>
              </a:lnSpc>
              <a:spcBef>
                <a:spcPct val="0"/>
              </a:spcBef>
              <a:spcAft>
                <a:spcPts val="300"/>
              </a:spcAft>
              <a:buClr>
                <a:srgbClr val="0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Franklin Gothic Medium" pitchFamily="34" charset="0"/>
              </a:rPr>
              <a:t>Second Hour</a:t>
            </a:r>
          </a:p>
          <a:p>
            <a:pPr marL="852487" lvl="1" indent="-280988" eaLnBrk="1" hangingPunct="1">
              <a:lnSpc>
                <a:spcPct val="125000"/>
              </a:lnSpc>
              <a:spcBef>
                <a:spcPct val="0"/>
              </a:spcBef>
              <a:spcAft>
                <a:spcPts val="300"/>
              </a:spcAft>
              <a:buClr>
                <a:srgbClr val="000000"/>
              </a:buClr>
              <a:buSzPct val="75000"/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000000"/>
                </a:solidFill>
                <a:latin typeface="Franklin Gothic Medium" pitchFamily="34" charset="0"/>
              </a:rPr>
              <a:t>Mission, Values and Vision – Collaborative Activity</a:t>
            </a:r>
            <a:br>
              <a:rPr lang="en-US" sz="2000" b="1" dirty="0" smtClean="0">
                <a:solidFill>
                  <a:srgbClr val="000000"/>
                </a:solidFill>
                <a:latin typeface="Franklin Gothic Medium" pitchFamily="34" charset="0"/>
              </a:rPr>
            </a:br>
            <a:r>
              <a:rPr lang="en-US" sz="1400" b="1" i="1" dirty="0" smtClean="0">
                <a:solidFill>
                  <a:srgbClr val="000000"/>
                </a:solidFill>
                <a:latin typeface="Franklin Gothic Medium" pitchFamily="34" charset="0"/>
              </a:rPr>
              <a:t>Sarah Thompson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PC_Theme 2 DRAFT">
  <a:themeElements>
    <a:clrScheme name="Custom 23">
      <a:dk1>
        <a:sysClr val="windowText" lastClr="000000"/>
      </a:dk1>
      <a:lt1>
        <a:srgbClr val="FFFFFF"/>
      </a:lt1>
      <a:dk2>
        <a:srgbClr val="FFFFFF"/>
      </a:dk2>
      <a:lt2>
        <a:srgbClr val="E3DED1"/>
      </a:lt2>
      <a:accent1>
        <a:srgbClr val="000000"/>
      </a:accent1>
      <a:accent2>
        <a:srgbClr val="900000"/>
      </a:accent2>
      <a:accent3>
        <a:srgbClr val="E3DED1"/>
      </a:accent3>
      <a:accent4>
        <a:srgbClr val="D9C19B"/>
      </a:accent4>
      <a:accent5>
        <a:srgbClr val="FF0909"/>
      </a:accent5>
      <a:accent6>
        <a:srgbClr val="7F7F7F"/>
      </a:accent6>
      <a:hlink>
        <a:srgbClr val="900000"/>
      </a:hlink>
      <a:folHlink>
        <a:srgbClr val="7F7F7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LPC_Theme 2 DRAFT</Template>
  <TotalTime>405</TotalTime>
  <Words>48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LPC_Theme 2 DRAFT</vt:lpstr>
      <vt:lpstr>Slide 1</vt:lpstr>
    </vt:vector>
  </TitlesOfParts>
  <Company>CLPCCD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JRAdams</dc:creator>
  <cp:lastModifiedBy>Sharon Gach</cp:lastModifiedBy>
  <cp:revision>45</cp:revision>
  <dcterms:created xsi:type="dcterms:W3CDTF">2012-01-25T04:22:50Z</dcterms:created>
  <dcterms:modified xsi:type="dcterms:W3CDTF">2012-10-02T21:43:08Z</dcterms:modified>
</cp:coreProperties>
</file>