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71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8" r:id="rId15"/>
    <p:sldId id="287" r:id="rId16"/>
    <p:sldId id="281" r:id="rId17"/>
    <p:sldId id="282" r:id="rId18"/>
    <p:sldId id="283" r:id="rId19"/>
    <p:sldId id="284" r:id="rId20"/>
    <p:sldId id="285" r:id="rId21"/>
    <p:sldId id="286" r:id="rId22"/>
    <p:sldId id="291" r:id="rId23"/>
    <p:sldId id="267" r:id="rId24"/>
    <p:sldId id="289" r:id="rId25"/>
    <p:sldId id="268" r:id="rId26"/>
    <p:sldId id="290" r:id="rId27"/>
    <p:sldId id="292" r:id="rId28"/>
    <p:sldId id="293" r:id="rId29"/>
    <p:sldId id="294" r:id="rId30"/>
    <p:sldId id="295" r:id="rId31"/>
    <p:sldId id="29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3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3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607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33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62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71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30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5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2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0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7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0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9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6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0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0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63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292693" y="2005512"/>
            <a:ext cx="113592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Associate Degree</a:t>
            </a:r>
            <a:b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Education Requirements</a:t>
            </a:r>
            <a:endParaRPr 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99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Title 5 Associate Degree GE Fall 2025</a:t>
            </a:r>
          </a:p>
          <a:p>
            <a:pPr algn="ctr"/>
            <a:r>
              <a:rPr lang="en-US" sz="5400" dirty="0"/>
              <a:t>Title 5 § 55061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58635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Title 5 Associate Degree GE Fall 2025</a:t>
            </a:r>
          </a:p>
          <a:p>
            <a:pPr algn="ctr"/>
            <a:r>
              <a:rPr lang="en-US" sz="5400" dirty="0"/>
              <a:t>Title 5 § 55061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50831" y="2142932"/>
            <a:ext cx="1203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Minimum of 21 units: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3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Title 5 Associate Degree GE Fall 2025</a:t>
            </a:r>
          </a:p>
          <a:p>
            <a:pPr algn="ctr"/>
            <a:r>
              <a:rPr lang="en-US" sz="5400" dirty="0"/>
              <a:t>Title 5 § 55061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50831" y="2142932"/>
            <a:ext cx="12031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Minimum of 21 units:</a:t>
            </a:r>
            <a:endParaRPr lang="en-US" sz="2000" b="1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English Composition (3 units)</a:t>
            </a:r>
          </a:p>
        </p:txBody>
      </p:sp>
    </p:spTree>
    <p:extLst>
      <p:ext uri="{BB962C8B-B14F-4D97-AF65-F5344CB8AC3E}">
        <p14:creationId xmlns:p14="http://schemas.microsoft.com/office/powerpoint/2010/main" val="1325235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Title 5 Associate Degree GE Fall 2025</a:t>
            </a:r>
          </a:p>
          <a:p>
            <a:pPr algn="ctr"/>
            <a:r>
              <a:rPr lang="en-US" sz="5400" dirty="0"/>
              <a:t>Title 5 § 55061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50831" y="2142932"/>
            <a:ext cx="120317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Minimum of 21 units:</a:t>
            </a:r>
            <a:endParaRPr lang="en-US" sz="2000" b="1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Oral Communication and Critical Thinking (3 units)</a:t>
            </a:r>
          </a:p>
        </p:txBody>
      </p:sp>
    </p:spTree>
    <p:extLst>
      <p:ext uri="{BB962C8B-B14F-4D97-AF65-F5344CB8AC3E}">
        <p14:creationId xmlns:p14="http://schemas.microsoft.com/office/powerpoint/2010/main" val="2302969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Title 5 Associate Degree GE Fall 2025</a:t>
            </a:r>
          </a:p>
          <a:p>
            <a:pPr algn="ctr"/>
            <a:r>
              <a:rPr lang="en-US" sz="5400" dirty="0"/>
              <a:t>Title 5 § 55061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50831" y="2142932"/>
            <a:ext cx="12031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Minimum of 21 units:</a:t>
            </a:r>
            <a:endParaRPr lang="en-US" sz="2000" b="1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Oral Communication and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Mathematical Concepts and Quantitative Reasoning (3 units)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9039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Title 5 Associate Degree GE Fall 2025</a:t>
            </a:r>
          </a:p>
          <a:p>
            <a:pPr algn="ctr"/>
            <a:r>
              <a:rPr lang="en-US" sz="5400" dirty="0"/>
              <a:t>Title 5 § 55061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50831" y="2142932"/>
            <a:ext cx="120317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Minimum of 21 units:</a:t>
            </a:r>
            <a:endParaRPr lang="en-US" sz="2000" b="1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Oral Communication and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Mathematical Concepts and Quantitative Reasoning (3 units)</a:t>
            </a:r>
            <a:endParaRPr lang="en-US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Arts and Humanities (3 units)</a:t>
            </a:r>
          </a:p>
        </p:txBody>
      </p:sp>
    </p:spTree>
    <p:extLst>
      <p:ext uri="{BB962C8B-B14F-4D97-AF65-F5344CB8AC3E}">
        <p14:creationId xmlns:p14="http://schemas.microsoft.com/office/powerpoint/2010/main" val="3462376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Title 5 Associate Degree GE Fall 2025</a:t>
            </a:r>
          </a:p>
          <a:p>
            <a:pPr algn="ctr"/>
            <a:r>
              <a:rPr lang="en-US" sz="5400" dirty="0"/>
              <a:t>Title 5 § 55061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50831" y="2142932"/>
            <a:ext cx="120317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Minimum of 21 units:</a:t>
            </a:r>
            <a:endParaRPr lang="en-US" sz="2000" b="1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Oral Communication and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Mathematical Concepts and Quantitative Reasoning (3 units)</a:t>
            </a:r>
            <a:endParaRPr lang="en-US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Arts and Humanities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Social and Behavioral Sciences (3 units)</a:t>
            </a:r>
          </a:p>
        </p:txBody>
      </p:sp>
    </p:spTree>
    <p:extLst>
      <p:ext uri="{BB962C8B-B14F-4D97-AF65-F5344CB8AC3E}">
        <p14:creationId xmlns:p14="http://schemas.microsoft.com/office/powerpoint/2010/main" val="3045164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Title 5 Associate Degree GE Fall 2025</a:t>
            </a:r>
          </a:p>
          <a:p>
            <a:pPr algn="ctr"/>
            <a:r>
              <a:rPr lang="en-US" sz="5400" dirty="0"/>
              <a:t>Title 5 § 55061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50831" y="2142932"/>
            <a:ext cx="120317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Minimum of 21 units:</a:t>
            </a:r>
            <a:endParaRPr lang="en-US" sz="2000" b="1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Oral Communication and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Mathematical Concepts and Quantitative Reasoning (3 units)</a:t>
            </a:r>
            <a:endParaRPr lang="en-US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Arts and Humanities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Social and Behavioral Sciences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Natural Sciences (3 units)</a:t>
            </a:r>
          </a:p>
        </p:txBody>
      </p:sp>
    </p:spTree>
    <p:extLst>
      <p:ext uri="{BB962C8B-B14F-4D97-AF65-F5344CB8AC3E}">
        <p14:creationId xmlns:p14="http://schemas.microsoft.com/office/powerpoint/2010/main" val="2143767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Title 5 Associate Degree GE Fall 2025</a:t>
            </a:r>
          </a:p>
          <a:p>
            <a:pPr algn="ctr"/>
            <a:r>
              <a:rPr lang="en-US" sz="5400" dirty="0"/>
              <a:t>Title 5 § 55061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50831" y="2142932"/>
            <a:ext cx="120317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Minimum of 21 units:</a:t>
            </a:r>
            <a:endParaRPr lang="en-US" sz="2000" b="1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Oral Communication and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Mathematical Concepts and Quantitative Reasoning (3 units)</a:t>
            </a:r>
            <a:endParaRPr lang="en-US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Arts and Humanities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Social and Behavioral Sciences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Natural Sciences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Ethnic Studies (3 units)</a:t>
            </a:r>
          </a:p>
        </p:txBody>
      </p:sp>
    </p:spTree>
    <p:extLst>
      <p:ext uri="{BB962C8B-B14F-4D97-AF65-F5344CB8AC3E}">
        <p14:creationId xmlns:p14="http://schemas.microsoft.com/office/powerpoint/2010/main" val="1267463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Title 5 Associate Degree GE Fall 2025</a:t>
            </a:r>
          </a:p>
          <a:p>
            <a:pPr algn="ctr"/>
            <a:r>
              <a:rPr lang="en-US" sz="5400" dirty="0"/>
              <a:t>Title 5 § 55061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50831" y="2142932"/>
            <a:ext cx="12031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Minimum of 21 units:</a:t>
            </a:r>
            <a:endParaRPr lang="en-US" sz="2000" b="1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Oral Communication and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Mathematical Concepts and Quantitative Reasoning (3 units)</a:t>
            </a:r>
            <a:endParaRPr lang="en-US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Arts and Humanities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Social and Behavioral Sciences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Natural Sciences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Ethnic Studies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</a:rPr>
              <a:t>Additional Areas and Units are allowed</a:t>
            </a:r>
          </a:p>
        </p:txBody>
      </p:sp>
    </p:spTree>
    <p:extLst>
      <p:ext uri="{BB962C8B-B14F-4D97-AF65-F5344CB8AC3E}">
        <p14:creationId xmlns:p14="http://schemas.microsoft.com/office/powerpoint/2010/main" val="16441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Changes</a:t>
            </a:r>
          </a:p>
        </p:txBody>
      </p:sp>
    </p:spTree>
    <p:extLst>
      <p:ext uri="{BB962C8B-B14F-4D97-AF65-F5344CB8AC3E}">
        <p14:creationId xmlns:p14="http://schemas.microsoft.com/office/powerpoint/2010/main" val="2873112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LPC Associate of Science (AS) GE Fall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266599"/>
            <a:ext cx="120317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19  units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Area I. Language and Rationality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IA - English Composition (3 units) (C or better or “P”)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IB - Communication and Analytical Thinking (3 units)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Area II: Natural Sciences (3 units)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Area III. Humanities (3 units)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Area IV. Social and Behavioral Sciences (3 units)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Area V. Kinesiology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VA - Kinesiology (1 unit)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Area VI. Ethnic Studies (3 units) (C or better or “P”)</a:t>
            </a:r>
          </a:p>
          <a:p>
            <a:endParaRPr lang="en-US" sz="2000" b="1" dirty="0"/>
          </a:p>
          <a:p>
            <a:r>
              <a:rPr lang="en-US" sz="3200" b="1" dirty="0"/>
              <a:t>Graduated Requirements – satisfactory completion of a course in:</a:t>
            </a:r>
            <a:endParaRPr lang="en-US" sz="3200" b="1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MA. Mathematics Proficiency (C or better or “P”)</a:t>
            </a:r>
          </a:p>
        </p:txBody>
      </p:sp>
    </p:spTree>
    <p:extLst>
      <p:ext uri="{BB962C8B-B14F-4D97-AF65-F5344CB8AC3E}">
        <p14:creationId xmlns:p14="http://schemas.microsoft.com/office/powerpoint/2010/main" val="2362743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LPC Associate of Science (Cal-GETC)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266599"/>
            <a:ext cx="120317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trike="sngStrike" dirty="0">
                <a:solidFill>
                  <a:srgbClr val="FF0000"/>
                </a:solidFill>
              </a:rPr>
              <a:t>19</a:t>
            </a:r>
            <a:r>
              <a:rPr lang="en-US" sz="3200" b="1" dirty="0"/>
              <a:t>  21 units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trike="sngStrike" dirty="0">
                <a:solidFill>
                  <a:srgbClr val="FF0000"/>
                </a:solidFill>
              </a:rPr>
              <a:t>Area I. Language and Rationality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IA - English Composition (3 units) </a:t>
            </a:r>
            <a:r>
              <a:rPr lang="en-US" sz="2400" dirty="0">
                <a:solidFill>
                  <a:srgbClr val="FF0000"/>
                </a:solidFill>
              </a:rPr>
              <a:t>(C or better or “P”)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IB - Communication </a:t>
            </a:r>
            <a:r>
              <a:rPr lang="en-US" sz="2400" strike="sngStrike" dirty="0">
                <a:solidFill>
                  <a:srgbClr val="FF0000"/>
                </a:solidFill>
              </a:rPr>
              <a:t>and Analytical Thinking</a:t>
            </a:r>
            <a:r>
              <a:rPr lang="en-US" sz="2400" dirty="0"/>
              <a:t> (3 units)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Area II: Natural Sciences (3 units)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Area III. Humanities (3 units)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Area IV. Social and Behavioral Sciences (3 units)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Area V. Kinesiology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strike="sngStrike" dirty="0">
                <a:solidFill>
                  <a:srgbClr val="FF0000"/>
                </a:solidFill>
              </a:rPr>
              <a:t>VA - Kinesiology (1 unit)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Area VI. Ethnic Studies (3 units) </a:t>
            </a:r>
            <a:r>
              <a:rPr lang="en-US" sz="2400" strike="sngStrike" dirty="0">
                <a:solidFill>
                  <a:srgbClr val="FF0000"/>
                </a:solidFill>
              </a:rPr>
              <a:t>(C or better or “P”)</a:t>
            </a:r>
          </a:p>
          <a:p>
            <a:endParaRPr lang="en-US" sz="2000" b="1" dirty="0"/>
          </a:p>
          <a:p>
            <a:r>
              <a:rPr lang="en-US" sz="3200" b="1" strike="sngStrike" dirty="0">
                <a:solidFill>
                  <a:srgbClr val="FF0000"/>
                </a:solidFill>
              </a:rPr>
              <a:t>Graduated Requirements – satisfactory completion of a course in: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MA. Mathematics Proficiency </a:t>
            </a:r>
            <a:r>
              <a:rPr lang="en-US" sz="2400" strike="sngStrike" dirty="0">
                <a:solidFill>
                  <a:srgbClr val="FF0000"/>
                </a:solidFill>
              </a:rPr>
              <a:t>(C or better or “P”)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(3 units) </a:t>
            </a:r>
            <a:endParaRPr lang="en-US" sz="24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44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LPC Associate of Arts (AA) GE Fall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266599"/>
            <a:ext cx="120317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28  units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Area I. Language and Rationality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IA - English Composition (3 units) (C or better or “P”)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IB - Communication and Analytical Thinking (3 units)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IC - Writing and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Area II. Natural Sciences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Area III. Humanities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Area IV. Social and Behavioral Sciences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Area V. Wellness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VA - Kinesiology (1 unit)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VB - Health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Area VI. Ethnic Studies (3 units) (C or better or “P”)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Area VII. American Institutions (3 units)</a:t>
            </a:r>
          </a:p>
          <a:p>
            <a:endParaRPr lang="en-US" sz="2000" b="1" dirty="0"/>
          </a:p>
          <a:p>
            <a:r>
              <a:rPr lang="en-US" sz="2800" b="1" dirty="0"/>
              <a:t>Graduated Requirements – satisfactory completion of a course in:</a:t>
            </a:r>
            <a:endParaRPr lang="en-US" sz="2800" b="1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MA. Mathematics Proficiency (C or better or “P”)</a:t>
            </a:r>
          </a:p>
        </p:txBody>
      </p:sp>
    </p:spTree>
    <p:extLst>
      <p:ext uri="{BB962C8B-B14F-4D97-AF65-F5344CB8AC3E}">
        <p14:creationId xmlns:p14="http://schemas.microsoft.com/office/powerpoint/2010/main" val="3031027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LPC Associate of Arts (Cal-GETC)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266599"/>
            <a:ext cx="120317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trike="sngStrike" dirty="0">
                <a:solidFill>
                  <a:srgbClr val="FF0000"/>
                </a:solidFill>
              </a:rPr>
              <a:t>28</a:t>
            </a:r>
            <a:r>
              <a:rPr lang="en-US" sz="2800" b="1" dirty="0"/>
              <a:t>  21 units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</a:rPr>
              <a:t>Area I. Language and Rationality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IA - English Composition (3 units) </a:t>
            </a:r>
            <a:r>
              <a:rPr lang="en-US" sz="2000" strike="sngStrike" dirty="0">
                <a:solidFill>
                  <a:srgbClr val="FF0000"/>
                </a:solidFill>
              </a:rPr>
              <a:t>(C or better or “P”)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IB - Communication </a:t>
            </a:r>
            <a:r>
              <a:rPr lang="en-US" sz="2000" strike="sngStrike" dirty="0">
                <a:solidFill>
                  <a:srgbClr val="FF0000"/>
                </a:solidFill>
              </a:rPr>
              <a:t>and Analytical Thinking (3 units</a:t>
            </a:r>
            <a:r>
              <a:rPr lang="en-US" sz="2000" dirty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</a:rPr>
              <a:t>IC - </a:t>
            </a:r>
            <a:r>
              <a:rPr lang="en-US" sz="2000" dirty="0"/>
              <a:t>Writing and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Area II. Natural Sciences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Area III. Humanities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Area IV. Social and Behavioral Sciences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</a:rPr>
              <a:t>Area V. Wellness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</a:rPr>
              <a:t>VA - Kinesiology (1 unit)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</a:rPr>
              <a:t>VB - Health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Area VI. Ethnic Studies (3 units) </a:t>
            </a:r>
            <a:r>
              <a:rPr lang="en-US" sz="2000" strike="sngStrike" dirty="0">
                <a:solidFill>
                  <a:srgbClr val="FF0000"/>
                </a:solidFill>
              </a:rPr>
              <a:t>(C or better or “P”)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</a:rPr>
              <a:t>Area VII. American Institutions (3 units)</a:t>
            </a:r>
          </a:p>
          <a:p>
            <a:endParaRPr lang="en-US" sz="2000" b="1" dirty="0"/>
          </a:p>
          <a:p>
            <a:r>
              <a:rPr lang="en-US" sz="2800" b="1" strike="sngStrike" dirty="0">
                <a:solidFill>
                  <a:srgbClr val="FF0000"/>
                </a:solidFill>
              </a:rPr>
              <a:t>Graduated Requirements – satisfactory completion of a course in: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MA. Mathematics Proficiency </a:t>
            </a:r>
            <a:r>
              <a:rPr lang="en-US" sz="2000" strike="sngStrike" dirty="0">
                <a:solidFill>
                  <a:srgbClr val="FF0000"/>
                </a:solidFill>
              </a:rPr>
              <a:t>(C or better or “P”)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(3 units)</a:t>
            </a:r>
          </a:p>
        </p:txBody>
      </p:sp>
    </p:spTree>
    <p:extLst>
      <p:ext uri="{BB962C8B-B14F-4D97-AF65-F5344CB8AC3E}">
        <p14:creationId xmlns:p14="http://schemas.microsoft.com/office/powerpoint/2010/main" val="1595056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FB4CAB53-D5D4-DC01-0680-262CC45BE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9364"/>
            <a:ext cx="9144000" cy="649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72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9474B31-E190-8458-7E84-D42CE91A6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58843"/>
            <a:ext cx="10058400" cy="43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36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9E0289A-1AF5-2063-A505-ABB48AD9D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32" y="1125607"/>
            <a:ext cx="10058400" cy="456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62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D77DAC4D-CC2E-AB31-B434-ECDD2B545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00240"/>
            <a:ext cx="10058400" cy="52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15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215722-5F2D-474C-BF32-8417C289C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30" y="0"/>
            <a:ext cx="5521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0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93722"/>
            <a:ext cx="1203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Residency can be determined at the District level</a:t>
            </a:r>
          </a:p>
        </p:txBody>
      </p:sp>
    </p:spTree>
    <p:extLst>
      <p:ext uri="{BB962C8B-B14F-4D97-AF65-F5344CB8AC3E}">
        <p14:creationId xmlns:p14="http://schemas.microsoft.com/office/powerpoint/2010/main" val="79878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93722"/>
            <a:ext cx="12031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Residency can be determined at the District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Requires the use of Credit for Prior Learning</a:t>
            </a:r>
          </a:p>
        </p:txBody>
      </p:sp>
    </p:spTree>
    <p:extLst>
      <p:ext uri="{BB962C8B-B14F-4D97-AF65-F5344CB8AC3E}">
        <p14:creationId xmlns:p14="http://schemas.microsoft.com/office/powerpoint/2010/main" val="213257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93722"/>
            <a:ext cx="12031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Residency can be determined at the District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Requires the use of Credit for Prior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Removes Math, English, Ethnic Studies graduation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52013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93722"/>
            <a:ext cx="12031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Residency can be determined at the District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Requires the use of Credit for Prior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Removes Math, English, Ethnic Studies graduation requirements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Allows for a grade of ‘D’ in all GE areas</a:t>
            </a:r>
          </a:p>
        </p:txBody>
      </p:sp>
    </p:spTree>
    <p:extLst>
      <p:ext uri="{BB962C8B-B14F-4D97-AF65-F5344CB8AC3E}">
        <p14:creationId xmlns:p14="http://schemas.microsoft.com/office/powerpoint/2010/main" val="218319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93722"/>
            <a:ext cx="12031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Residency can be determined at the District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Requires the use of Credit for Prior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Removes Math, English, Ethnic Studies graduation requirements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Allows for a grade of ‘D’ in all GE areas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Limits communication courses to Oral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63910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93722"/>
            <a:ext cx="12031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Residency can be determined at the District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Requires the use of Credit for Prior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Removes Math, English, Ethnic Studies graduation requirements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Allows for a grade of ‘D’ in all GE areas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Limits communication courses to Oral Communications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Students must take a Mathematics and Quantitative Reasoning course</a:t>
            </a:r>
          </a:p>
        </p:txBody>
      </p:sp>
    </p:spTree>
    <p:extLst>
      <p:ext uri="{BB962C8B-B14F-4D97-AF65-F5344CB8AC3E}">
        <p14:creationId xmlns:p14="http://schemas.microsoft.com/office/powerpoint/2010/main" val="154124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93722"/>
            <a:ext cx="120317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Residency can be determined at the District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Requires the use of Credit for Prior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Removes Math, English, Ethnic Studies graduation requirements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Allows for a grade of ‘D’ in all GE areas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Limits communication courses to Oral Communications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Students must take a Mathematics and Quantitative Reasoning course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Explicitly allows for a transfer GE pattern to be used instead of local GE (we already do this)</a:t>
            </a:r>
          </a:p>
        </p:txBody>
      </p:sp>
    </p:spTree>
    <p:extLst>
      <p:ext uri="{BB962C8B-B14F-4D97-AF65-F5344CB8AC3E}">
        <p14:creationId xmlns:p14="http://schemas.microsoft.com/office/powerpoint/2010/main" val="91404531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D9ABF58FF514D819B561CE6657223" ma:contentTypeVersion="5" ma:contentTypeDescription="Create a new document." ma:contentTypeScope="" ma:versionID="62dfce69244098e36073aef6ace6e2e2">
  <xsd:schema xmlns:xsd="http://www.w3.org/2001/XMLSchema" xmlns:xs="http://www.w3.org/2001/XMLSchema" xmlns:p="http://schemas.microsoft.com/office/2006/metadata/properties" xmlns:ns3="249d4ac7-0b39-4174-9809-ef6c5fd53db8" targetNamespace="http://schemas.microsoft.com/office/2006/metadata/properties" ma:root="true" ma:fieldsID="208bb1523d30d8d90bab40340222a314" ns3:_="">
    <xsd:import namespace="249d4ac7-0b39-4174-9809-ef6c5fd53d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igrationWizId" minOccurs="0"/>
                <xsd:element ref="ns3:MigrationWizIdPermissions" minOccurs="0"/>
                <xsd:element ref="ns3:MigrationWizId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d4ac7-0b39-4174-9809-ef6c5fd53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igrationWizId" ma:index="10" nillable="true" ma:displayName="MigrationWizId" ma:internalName="MigrationWizId">
      <xsd:simpleType>
        <xsd:restriction base="dms:Text"/>
      </xsd:simpleType>
    </xsd:element>
    <xsd:element name="MigrationWizIdPermissions" ma:index="11" nillable="true" ma:displayName="MigrationWizIdPermissions" ma:internalName="MigrationWizIdPermissions">
      <xsd:simpleType>
        <xsd:restriction base="dms:Text"/>
      </xsd:simpleType>
    </xsd:element>
    <xsd:element name="MigrationWizIdVersion" ma:index="12" nillable="true" ma:displayName="MigrationWizIdVersion" ma:internalName="MigrationWizId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249d4ac7-0b39-4174-9809-ef6c5fd53db8" xsi:nil="true"/>
    <MigrationWizIdVersion xmlns="249d4ac7-0b39-4174-9809-ef6c5fd53db8" xsi:nil="true"/>
    <MigrationWizIdPermissions xmlns="249d4ac7-0b39-4174-9809-ef6c5fd53db8" xsi:nil="true"/>
  </documentManagement>
</p:properties>
</file>

<file path=customXml/itemProps1.xml><?xml version="1.0" encoding="utf-8"?>
<ds:datastoreItem xmlns:ds="http://schemas.openxmlformats.org/officeDocument/2006/customXml" ds:itemID="{B64D4CAF-1B7A-4EF2-8E36-94BE1252BE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91485B-2928-43A6-AA6E-4CFF0EE6679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49d4ac7-0b39-4174-9809-ef6c5fd53db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DD8EEA-52A6-4942-8E67-7B48349F1F73}">
  <ds:schemaRefs>
    <ds:schemaRef ds:uri="http://schemas.microsoft.com/office/2006/metadata/properties"/>
    <ds:schemaRef ds:uri="http://www.w3.org/2000/xmlns/"/>
    <ds:schemaRef ds:uri="249d4ac7-0b39-4174-9809-ef6c5fd53db8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4728</TotalTime>
  <Words>1243</Words>
  <Application>Microsoft Office PowerPoint</Application>
  <PresentationFormat>Widescreen</PresentationFormat>
  <Paragraphs>165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Kutil</dc:creator>
  <cp:lastModifiedBy>Craig Kutil</cp:lastModifiedBy>
  <cp:revision>56</cp:revision>
  <dcterms:created xsi:type="dcterms:W3CDTF">2023-08-27T00:17:26Z</dcterms:created>
  <dcterms:modified xsi:type="dcterms:W3CDTF">2024-03-21T17:15:13Z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0x010100F7FD9ABF58FF514D819B561CE6657223</vt:lpwstr>
  </property>
</Properties>
</file>